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1422AA-87DA-F76B-7A41-A82D86903151}"/>
              </a:ext>
            </a:extLst>
          </p:cNvPr>
          <p:cNvSpPr/>
          <p:nvPr/>
        </p:nvSpPr>
        <p:spPr>
          <a:xfrm>
            <a:off x="3946208" y="1680851"/>
            <a:ext cx="1251585" cy="58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84" y="21600"/>
                </a:moveTo>
                <a:cubicBezTo>
                  <a:pt x="3945" y="20303"/>
                  <a:pt x="5589" y="19356"/>
                  <a:pt x="7299" y="18795"/>
                </a:cubicBezTo>
                <a:cubicBezTo>
                  <a:pt x="8449" y="18409"/>
                  <a:pt x="9633" y="18234"/>
                  <a:pt x="10816" y="18234"/>
                </a:cubicBezTo>
                <a:cubicBezTo>
                  <a:pt x="12000" y="18234"/>
                  <a:pt x="13184" y="18444"/>
                  <a:pt x="14334" y="18795"/>
                </a:cubicBezTo>
                <a:cubicBezTo>
                  <a:pt x="16044" y="19356"/>
                  <a:pt x="17688" y="20303"/>
                  <a:pt x="19249" y="21600"/>
                </a:cubicBezTo>
                <a:lnTo>
                  <a:pt x="20564" y="11081"/>
                </a:lnTo>
                <a:lnTo>
                  <a:pt x="21600" y="2805"/>
                </a:lnTo>
                <a:cubicBezTo>
                  <a:pt x="20022" y="1613"/>
                  <a:pt x="18378" y="666"/>
                  <a:pt x="16685" y="0"/>
                </a:cubicBezTo>
                <a:lnTo>
                  <a:pt x="15649" y="8275"/>
                </a:lnTo>
                <a:cubicBezTo>
                  <a:pt x="14071" y="7679"/>
                  <a:pt x="12460" y="7399"/>
                  <a:pt x="10800" y="7399"/>
                </a:cubicBezTo>
                <a:cubicBezTo>
                  <a:pt x="9140" y="7399"/>
                  <a:pt x="7529" y="7714"/>
                  <a:pt x="5951" y="8275"/>
                </a:cubicBezTo>
                <a:lnTo>
                  <a:pt x="4915" y="0"/>
                </a:lnTo>
                <a:cubicBezTo>
                  <a:pt x="3222" y="666"/>
                  <a:pt x="1595" y="1613"/>
                  <a:pt x="0" y="2805"/>
                </a:cubicBezTo>
                <a:lnTo>
                  <a:pt x="1036" y="11081"/>
                </a:lnTo>
                <a:lnTo>
                  <a:pt x="23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950C0E-C66E-42FA-1CB4-B8BEC9221F63}"/>
              </a:ext>
            </a:extLst>
          </p:cNvPr>
          <p:cNvSpPr/>
          <p:nvPr/>
        </p:nvSpPr>
        <p:spPr>
          <a:xfrm>
            <a:off x="2718676" y="2119472"/>
            <a:ext cx="1000127" cy="1221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6" y="21600"/>
                </a:moveTo>
                <a:cubicBezTo>
                  <a:pt x="11355" y="19848"/>
                  <a:pt x="11911" y="18163"/>
                  <a:pt x="12672" y="16562"/>
                </a:cubicBezTo>
                <a:cubicBezTo>
                  <a:pt x="13762" y="14288"/>
                  <a:pt x="15264" y="12182"/>
                  <a:pt x="17095" y="10311"/>
                </a:cubicBezTo>
                <a:cubicBezTo>
                  <a:pt x="18432" y="8947"/>
                  <a:pt x="19934" y="7717"/>
                  <a:pt x="21600" y="6622"/>
                </a:cubicBezTo>
                <a:lnTo>
                  <a:pt x="17074" y="2915"/>
                </a:lnTo>
                <a:lnTo>
                  <a:pt x="13515" y="0"/>
                </a:lnTo>
                <a:cubicBezTo>
                  <a:pt x="11890" y="1129"/>
                  <a:pt x="10389" y="2359"/>
                  <a:pt x="9010" y="3690"/>
                </a:cubicBezTo>
                <a:lnTo>
                  <a:pt x="12569" y="6605"/>
                </a:lnTo>
                <a:cubicBezTo>
                  <a:pt x="9977" y="9132"/>
                  <a:pt x="7899" y="12047"/>
                  <a:pt x="6501" y="15198"/>
                </a:cubicBezTo>
                <a:lnTo>
                  <a:pt x="1646" y="14136"/>
                </a:lnTo>
                <a:cubicBezTo>
                  <a:pt x="946" y="15754"/>
                  <a:pt x="391" y="17438"/>
                  <a:pt x="0" y="19174"/>
                </a:cubicBezTo>
                <a:lnTo>
                  <a:pt x="4855" y="20235"/>
                </a:lnTo>
                <a:lnTo>
                  <a:pt x="11026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57B2E9-4209-A573-91CF-78990969B881}"/>
              </a:ext>
            </a:extLst>
          </p:cNvPr>
          <p:cNvSpPr/>
          <p:nvPr/>
        </p:nvSpPr>
        <p:spPr>
          <a:xfrm>
            <a:off x="3946208" y="4807184"/>
            <a:ext cx="1251585" cy="58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16" y="0"/>
                </a:moveTo>
                <a:cubicBezTo>
                  <a:pt x="17655" y="1297"/>
                  <a:pt x="16011" y="2244"/>
                  <a:pt x="14301" y="2805"/>
                </a:cubicBezTo>
                <a:cubicBezTo>
                  <a:pt x="13151" y="3191"/>
                  <a:pt x="11967" y="3366"/>
                  <a:pt x="10784" y="3366"/>
                </a:cubicBezTo>
                <a:cubicBezTo>
                  <a:pt x="9600" y="3366"/>
                  <a:pt x="8416" y="3156"/>
                  <a:pt x="7266" y="2805"/>
                </a:cubicBezTo>
                <a:cubicBezTo>
                  <a:pt x="5556" y="2244"/>
                  <a:pt x="3912" y="1297"/>
                  <a:pt x="2351" y="0"/>
                </a:cubicBezTo>
                <a:lnTo>
                  <a:pt x="1036" y="10519"/>
                </a:lnTo>
                <a:lnTo>
                  <a:pt x="0" y="18795"/>
                </a:lnTo>
                <a:cubicBezTo>
                  <a:pt x="1578" y="19987"/>
                  <a:pt x="3222" y="20934"/>
                  <a:pt x="4915" y="21600"/>
                </a:cubicBezTo>
                <a:lnTo>
                  <a:pt x="5951" y="13325"/>
                </a:lnTo>
                <a:cubicBezTo>
                  <a:pt x="7529" y="13921"/>
                  <a:pt x="9140" y="14201"/>
                  <a:pt x="10800" y="14201"/>
                </a:cubicBezTo>
                <a:cubicBezTo>
                  <a:pt x="12460" y="14201"/>
                  <a:pt x="14071" y="13886"/>
                  <a:pt x="15649" y="13325"/>
                </a:cubicBezTo>
                <a:lnTo>
                  <a:pt x="16685" y="21600"/>
                </a:lnTo>
                <a:cubicBezTo>
                  <a:pt x="18378" y="20934"/>
                  <a:pt x="20005" y="19987"/>
                  <a:pt x="21600" y="18795"/>
                </a:cubicBezTo>
                <a:lnTo>
                  <a:pt x="20564" y="10519"/>
                </a:lnTo>
                <a:lnTo>
                  <a:pt x="1921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A079F5-E748-F1C9-61C7-EFED5CCC875D}"/>
              </a:ext>
            </a:extLst>
          </p:cNvPr>
          <p:cNvGrpSpPr/>
          <p:nvPr/>
        </p:nvGrpSpPr>
        <p:grpSpPr>
          <a:xfrm>
            <a:off x="2718676" y="3749199"/>
            <a:ext cx="3706649" cy="1221105"/>
            <a:chOff x="3629881" y="3704590"/>
            <a:chExt cx="4942198" cy="162814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9CD736-F763-422B-8F7D-60BA795926AF}"/>
                </a:ext>
              </a:extLst>
            </p:cNvPr>
            <p:cNvSpPr/>
            <p:nvPr/>
          </p:nvSpPr>
          <p:spPr>
            <a:xfrm>
              <a:off x="7238577" y="3704590"/>
              <a:ext cx="1333502" cy="16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5" y="1348"/>
                  </a:moveTo>
                  <a:lnTo>
                    <a:pt x="10574" y="0"/>
                  </a:lnTo>
                  <a:cubicBezTo>
                    <a:pt x="10245" y="1752"/>
                    <a:pt x="9689" y="3437"/>
                    <a:pt x="8928" y="5038"/>
                  </a:cubicBezTo>
                  <a:cubicBezTo>
                    <a:pt x="7838" y="7312"/>
                    <a:pt x="6336" y="9418"/>
                    <a:pt x="4505" y="11289"/>
                  </a:cubicBezTo>
                  <a:cubicBezTo>
                    <a:pt x="3168" y="12653"/>
                    <a:pt x="1666" y="13883"/>
                    <a:pt x="0" y="14978"/>
                  </a:cubicBezTo>
                  <a:lnTo>
                    <a:pt x="4526" y="18685"/>
                  </a:lnTo>
                  <a:lnTo>
                    <a:pt x="8085" y="21600"/>
                  </a:lnTo>
                  <a:cubicBezTo>
                    <a:pt x="9710" y="20471"/>
                    <a:pt x="11211" y="19241"/>
                    <a:pt x="12590" y="17910"/>
                  </a:cubicBezTo>
                  <a:lnTo>
                    <a:pt x="9031" y="14995"/>
                  </a:lnTo>
                  <a:cubicBezTo>
                    <a:pt x="11623" y="12468"/>
                    <a:pt x="13701" y="9553"/>
                    <a:pt x="15099" y="6402"/>
                  </a:cubicBezTo>
                  <a:lnTo>
                    <a:pt x="19954" y="7464"/>
                  </a:lnTo>
                  <a:cubicBezTo>
                    <a:pt x="20654" y="5846"/>
                    <a:pt x="21209" y="4162"/>
                    <a:pt x="21600" y="2426"/>
                  </a:cubicBezTo>
                  <a:lnTo>
                    <a:pt x="16745" y="13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EBAAC36-78E5-53FB-9FCD-FF9A44FED98D}"/>
                </a:ext>
              </a:extLst>
            </p:cNvPr>
            <p:cNvSpPr/>
            <p:nvPr/>
          </p:nvSpPr>
          <p:spPr>
            <a:xfrm>
              <a:off x="3629881" y="3705859"/>
              <a:ext cx="1333502" cy="162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0"/>
                  </a:moveTo>
                  <a:cubicBezTo>
                    <a:pt x="19934" y="13894"/>
                    <a:pt x="18432" y="12663"/>
                    <a:pt x="17095" y="11297"/>
                  </a:cubicBezTo>
                  <a:cubicBezTo>
                    <a:pt x="15264" y="9426"/>
                    <a:pt x="13762" y="7318"/>
                    <a:pt x="12672" y="5042"/>
                  </a:cubicBezTo>
                  <a:cubicBezTo>
                    <a:pt x="11911" y="3440"/>
                    <a:pt x="11355" y="1754"/>
                    <a:pt x="11026" y="0"/>
                  </a:cubicBezTo>
                  <a:lnTo>
                    <a:pt x="4855" y="1349"/>
                  </a:lnTo>
                  <a:lnTo>
                    <a:pt x="0" y="2411"/>
                  </a:lnTo>
                  <a:cubicBezTo>
                    <a:pt x="391" y="4148"/>
                    <a:pt x="946" y="5817"/>
                    <a:pt x="1646" y="7453"/>
                  </a:cubicBezTo>
                  <a:lnTo>
                    <a:pt x="6501" y="6391"/>
                  </a:lnTo>
                  <a:cubicBezTo>
                    <a:pt x="7920" y="9544"/>
                    <a:pt x="9998" y="12461"/>
                    <a:pt x="12569" y="14990"/>
                  </a:cubicBezTo>
                  <a:lnTo>
                    <a:pt x="9010" y="17907"/>
                  </a:lnTo>
                  <a:cubicBezTo>
                    <a:pt x="10389" y="19239"/>
                    <a:pt x="11890" y="20470"/>
                    <a:pt x="13515" y="21600"/>
                  </a:cubicBezTo>
                  <a:lnTo>
                    <a:pt x="17074" y="18683"/>
                  </a:lnTo>
                  <a:lnTo>
                    <a:pt x="21600" y="149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DF0CE76-DABB-DBB1-DECD-D1188622E0B9}"/>
              </a:ext>
            </a:extLst>
          </p:cNvPr>
          <p:cNvSpPr/>
          <p:nvPr/>
        </p:nvSpPr>
        <p:spPr>
          <a:xfrm>
            <a:off x="5428933" y="2120424"/>
            <a:ext cx="1000127" cy="1220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610"/>
                </a:moveTo>
                <a:cubicBezTo>
                  <a:pt x="1666" y="7706"/>
                  <a:pt x="3168" y="8937"/>
                  <a:pt x="4505" y="10303"/>
                </a:cubicBezTo>
                <a:cubicBezTo>
                  <a:pt x="6336" y="12174"/>
                  <a:pt x="7838" y="14282"/>
                  <a:pt x="8928" y="16558"/>
                </a:cubicBezTo>
                <a:cubicBezTo>
                  <a:pt x="9689" y="18160"/>
                  <a:pt x="10245" y="19846"/>
                  <a:pt x="10574" y="21600"/>
                </a:cubicBezTo>
                <a:lnTo>
                  <a:pt x="16745" y="20251"/>
                </a:lnTo>
                <a:lnTo>
                  <a:pt x="21600" y="19189"/>
                </a:lnTo>
                <a:cubicBezTo>
                  <a:pt x="21209" y="17452"/>
                  <a:pt x="20654" y="15783"/>
                  <a:pt x="19954" y="14147"/>
                </a:cubicBezTo>
                <a:lnTo>
                  <a:pt x="15099" y="15209"/>
                </a:lnTo>
                <a:cubicBezTo>
                  <a:pt x="13680" y="12056"/>
                  <a:pt x="11602" y="9139"/>
                  <a:pt x="9031" y="6610"/>
                </a:cubicBezTo>
                <a:lnTo>
                  <a:pt x="12590" y="3693"/>
                </a:lnTo>
                <a:cubicBezTo>
                  <a:pt x="11211" y="2361"/>
                  <a:pt x="9710" y="1130"/>
                  <a:pt x="8085" y="0"/>
                </a:cubicBezTo>
                <a:lnTo>
                  <a:pt x="4526" y="2917"/>
                </a:lnTo>
                <a:lnTo>
                  <a:pt x="0" y="66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C81B9D-A1E6-100D-563D-26E04A97B9CF}"/>
              </a:ext>
            </a:extLst>
          </p:cNvPr>
          <p:cNvSpPr txBox="1"/>
          <p:nvPr/>
        </p:nvSpPr>
        <p:spPr>
          <a:xfrm>
            <a:off x="4348643" y="144639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212D5-3C03-4F12-F29A-250D5AEA9E03}"/>
              </a:ext>
            </a:extLst>
          </p:cNvPr>
          <p:cNvSpPr txBox="1"/>
          <p:nvPr/>
        </p:nvSpPr>
        <p:spPr>
          <a:xfrm>
            <a:off x="5986943" y="4254781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17928-0F05-D453-2A83-BBDB851D41C6}"/>
              </a:ext>
            </a:extLst>
          </p:cNvPr>
          <p:cNvSpPr txBox="1"/>
          <p:nvPr/>
        </p:nvSpPr>
        <p:spPr>
          <a:xfrm>
            <a:off x="4348643" y="5224180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D4AD8-204A-2996-788A-89D8B0179828}"/>
              </a:ext>
            </a:extLst>
          </p:cNvPr>
          <p:cNvSpPr txBox="1"/>
          <p:nvPr/>
        </p:nvSpPr>
        <p:spPr>
          <a:xfrm>
            <a:off x="5986943" y="241098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B367B-BE1B-8EF2-548D-4BF47D6334B1}"/>
              </a:ext>
            </a:extLst>
          </p:cNvPr>
          <p:cNvSpPr txBox="1"/>
          <p:nvPr/>
        </p:nvSpPr>
        <p:spPr>
          <a:xfrm>
            <a:off x="2710343" y="241098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63C33-3BBA-F49C-C9B1-0F4EBE564C72}"/>
              </a:ext>
            </a:extLst>
          </p:cNvPr>
          <p:cNvSpPr txBox="1"/>
          <p:nvPr/>
        </p:nvSpPr>
        <p:spPr>
          <a:xfrm>
            <a:off x="2710343" y="4254781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FE2F8485-C627-D4B2-09B9-02AE91C00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3935" y="2315200"/>
            <a:ext cx="291074" cy="291074"/>
          </a:xfrm>
          <a:prstGeom prst="rect">
            <a:avLst/>
          </a:prstGeom>
        </p:spPr>
      </p:pic>
      <p:pic>
        <p:nvPicPr>
          <p:cNvPr id="20" name="Graphic 19" descr="Brainstorm with solid fill">
            <a:extLst>
              <a:ext uri="{FF2B5EF4-FFF2-40B4-BE49-F238E27FC236}">
                <a16:creationId xmlns:a16="http://schemas.microsoft.com/office/drawing/2014/main" id="{8B2E08EE-FB5F-C3D5-4022-483428C6B9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18284" y="3827672"/>
            <a:ext cx="291074" cy="291074"/>
          </a:xfrm>
          <a:prstGeom prst="rect">
            <a:avLst/>
          </a:prstGeom>
        </p:spPr>
      </p:pic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43424792-DC45-774E-DDAC-123B958C65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4701" y="4908625"/>
            <a:ext cx="291074" cy="291074"/>
          </a:xfrm>
          <a:prstGeom prst="rect">
            <a:avLst/>
          </a:prstGeom>
        </p:spPr>
      </p:pic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772B4EE6-DE55-C634-4741-98BC0DA8BB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65795" y="4463055"/>
            <a:ext cx="291074" cy="291074"/>
          </a:xfrm>
          <a:prstGeom prst="rect">
            <a:avLst/>
          </a:prstGeom>
        </p:spPr>
      </p:pic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9EC24D89-2654-5EC9-5C6C-452C9E7CA8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0502" y="1895718"/>
            <a:ext cx="291074" cy="291074"/>
          </a:xfrm>
          <a:prstGeom prst="rect">
            <a:avLst/>
          </a:prstGeom>
        </p:spPr>
      </p:pic>
      <p:pic>
        <p:nvPicPr>
          <p:cNvPr id="24" name="Graphic 23" descr="Research with solid fill">
            <a:extLst>
              <a:ext uri="{FF2B5EF4-FFF2-40B4-BE49-F238E27FC236}">
                <a16:creationId xmlns:a16="http://schemas.microsoft.com/office/drawing/2014/main" id="{E4991EF0-5290-3B05-4802-82E654A42E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9999" y="2945398"/>
            <a:ext cx="291074" cy="29107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8824F5A-CA04-172D-1A21-126BB62E3292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B66F5C-58A9-F8B4-AD4D-4D4A5EE602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94AEEB-0485-CBCD-991A-B81285F9CDB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657DDFC-9DB7-0D2F-65F3-1205BD95F532}"/>
              </a:ext>
            </a:extLst>
          </p:cNvPr>
          <p:cNvGrpSpPr/>
          <p:nvPr/>
        </p:nvGrpSpPr>
        <p:grpSpPr>
          <a:xfrm>
            <a:off x="6695611" y="3030748"/>
            <a:ext cx="2194560" cy="1013782"/>
            <a:chOff x="8921977" y="1435947"/>
            <a:chExt cx="2926080" cy="13517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01752E-A2BB-6C6D-2BDA-93268F95F8C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EC7A5C-4DCC-AFAE-9825-E2EDD9C03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96ACB7-8EBD-9FFF-56E9-2CDF8EDCA783}"/>
              </a:ext>
            </a:extLst>
          </p:cNvPr>
          <p:cNvGrpSpPr/>
          <p:nvPr/>
        </p:nvGrpSpPr>
        <p:grpSpPr>
          <a:xfrm>
            <a:off x="6695611" y="4309570"/>
            <a:ext cx="2194560" cy="1013782"/>
            <a:chOff x="8921977" y="4042608"/>
            <a:chExt cx="2926080" cy="13517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D9F902-2E0F-309E-135B-4B895F03A13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4E4701-CF03-8B71-BD7A-66684B8850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7854BC-E212-E252-7DA9-050101598168}"/>
              </a:ext>
            </a:extLst>
          </p:cNvPr>
          <p:cNvGrpSpPr/>
          <p:nvPr/>
        </p:nvGrpSpPr>
        <p:grpSpPr>
          <a:xfrm>
            <a:off x="253830" y="3030750"/>
            <a:ext cx="2194560" cy="1013782"/>
            <a:chOff x="332936" y="2596988"/>
            <a:chExt cx="2926080" cy="13517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14B8D8F-BC2C-E58A-2888-373AE7B9700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AA2BC69-D849-37FF-772B-0D9B27989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E1792D-E481-76BB-659C-34546594757C}"/>
              </a:ext>
            </a:extLst>
          </p:cNvPr>
          <p:cNvGrpSpPr/>
          <p:nvPr/>
        </p:nvGrpSpPr>
        <p:grpSpPr>
          <a:xfrm>
            <a:off x="253830" y="4309569"/>
            <a:ext cx="2194560" cy="1013782"/>
            <a:chOff x="332936" y="4621560"/>
            <a:chExt cx="2926080" cy="13517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895DC72-8AAA-61BA-B54C-70FBA8EDF9A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B005D5A-77E7-BCBA-BC2B-38AF75FBA0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B0412C-5A7F-2BF3-C32E-1F81C447D966}"/>
              </a:ext>
            </a:extLst>
          </p:cNvPr>
          <p:cNvGrpSpPr/>
          <p:nvPr/>
        </p:nvGrpSpPr>
        <p:grpSpPr>
          <a:xfrm>
            <a:off x="6695611" y="1751927"/>
            <a:ext cx="2194560" cy="1013782"/>
            <a:chOff x="8921977" y="1435947"/>
            <a:chExt cx="2926080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289DCB2-6DCB-05CA-3D16-D5DDF45C75E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56E6D6-E2A5-A5C1-A907-5932409A89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35CB86-16B3-D4C6-2CFD-5EA6F6B2339F}"/>
              </a:ext>
            </a:extLst>
          </p:cNvPr>
          <p:cNvGrpSpPr/>
          <p:nvPr/>
        </p:nvGrpSpPr>
        <p:grpSpPr>
          <a:xfrm>
            <a:off x="253830" y="1751929"/>
            <a:ext cx="2194560" cy="1013782"/>
            <a:chOff x="332936" y="2596988"/>
            <a:chExt cx="2926080" cy="135170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D014CA-D8E8-0BFD-A4B7-541CED0978D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2E697CF-C98F-F036-2C29-5044D1591D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069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1422AA-87DA-F76B-7A41-A82D86903151}"/>
              </a:ext>
            </a:extLst>
          </p:cNvPr>
          <p:cNvSpPr/>
          <p:nvPr/>
        </p:nvSpPr>
        <p:spPr>
          <a:xfrm>
            <a:off x="3946208" y="1680851"/>
            <a:ext cx="1251585" cy="58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84" y="21600"/>
                </a:moveTo>
                <a:cubicBezTo>
                  <a:pt x="3945" y="20303"/>
                  <a:pt x="5589" y="19356"/>
                  <a:pt x="7299" y="18795"/>
                </a:cubicBezTo>
                <a:cubicBezTo>
                  <a:pt x="8449" y="18409"/>
                  <a:pt x="9633" y="18234"/>
                  <a:pt x="10816" y="18234"/>
                </a:cubicBezTo>
                <a:cubicBezTo>
                  <a:pt x="12000" y="18234"/>
                  <a:pt x="13184" y="18444"/>
                  <a:pt x="14334" y="18795"/>
                </a:cubicBezTo>
                <a:cubicBezTo>
                  <a:pt x="16044" y="19356"/>
                  <a:pt x="17688" y="20303"/>
                  <a:pt x="19249" y="21600"/>
                </a:cubicBezTo>
                <a:lnTo>
                  <a:pt x="20564" y="11081"/>
                </a:lnTo>
                <a:lnTo>
                  <a:pt x="21600" y="2805"/>
                </a:lnTo>
                <a:cubicBezTo>
                  <a:pt x="20022" y="1613"/>
                  <a:pt x="18378" y="666"/>
                  <a:pt x="16685" y="0"/>
                </a:cubicBezTo>
                <a:lnTo>
                  <a:pt x="15649" y="8275"/>
                </a:lnTo>
                <a:cubicBezTo>
                  <a:pt x="14071" y="7679"/>
                  <a:pt x="12460" y="7399"/>
                  <a:pt x="10800" y="7399"/>
                </a:cubicBezTo>
                <a:cubicBezTo>
                  <a:pt x="9140" y="7399"/>
                  <a:pt x="7529" y="7714"/>
                  <a:pt x="5951" y="8275"/>
                </a:cubicBezTo>
                <a:lnTo>
                  <a:pt x="4915" y="0"/>
                </a:lnTo>
                <a:cubicBezTo>
                  <a:pt x="3222" y="666"/>
                  <a:pt x="1595" y="1613"/>
                  <a:pt x="0" y="2805"/>
                </a:cubicBezTo>
                <a:lnTo>
                  <a:pt x="1036" y="11081"/>
                </a:lnTo>
                <a:lnTo>
                  <a:pt x="23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950C0E-C66E-42FA-1CB4-B8BEC9221F63}"/>
              </a:ext>
            </a:extLst>
          </p:cNvPr>
          <p:cNvSpPr/>
          <p:nvPr/>
        </p:nvSpPr>
        <p:spPr>
          <a:xfrm>
            <a:off x="2718676" y="2119472"/>
            <a:ext cx="1000127" cy="1221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6" y="21600"/>
                </a:moveTo>
                <a:cubicBezTo>
                  <a:pt x="11355" y="19848"/>
                  <a:pt x="11911" y="18163"/>
                  <a:pt x="12672" y="16562"/>
                </a:cubicBezTo>
                <a:cubicBezTo>
                  <a:pt x="13762" y="14288"/>
                  <a:pt x="15264" y="12182"/>
                  <a:pt x="17095" y="10311"/>
                </a:cubicBezTo>
                <a:cubicBezTo>
                  <a:pt x="18432" y="8947"/>
                  <a:pt x="19934" y="7717"/>
                  <a:pt x="21600" y="6622"/>
                </a:cubicBezTo>
                <a:lnTo>
                  <a:pt x="17074" y="2915"/>
                </a:lnTo>
                <a:lnTo>
                  <a:pt x="13515" y="0"/>
                </a:lnTo>
                <a:cubicBezTo>
                  <a:pt x="11890" y="1129"/>
                  <a:pt x="10389" y="2359"/>
                  <a:pt x="9010" y="3690"/>
                </a:cubicBezTo>
                <a:lnTo>
                  <a:pt x="12569" y="6605"/>
                </a:lnTo>
                <a:cubicBezTo>
                  <a:pt x="9977" y="9132"/>
                  <a:pt x="7899" y="12047"/>
                  <a:pt x="6501" y="15198"/>
                </a:cubicBezTo>
                <a:lnTo>
                  <a:pt x="1646" y="14136"/>
                </a:lnTo>
                <a:cubicBezTo>
                  <a:pt x="946" y="15754"/>
                  <a:pt x="391" y="17438"/>
                  <a:pt x="0" y="19174"/>
                </a:cubicBezTo>
                <a:lnTo>
                  <a:pt x="4855" y="20235"/>
                </a:lnTo>
                <a:lnTo>
                  <a:pt x="11026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57B2E9-4209-A573-91CF-78990969B881}"/>
              </a:ext>
            </a:extLst>
          </p:cNvPr>
          <p:cNvSpPr/>
          <p:nvPr/>
        </p:nvSpPr>
        <p:spPr>
          <a:xfrm>
            <a:off x="3946208" y="4807184"/>
            <a:ext cx="1251585" cy="58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16" y="0"/>
                </a:moveTo>
                <a:cubicBezTo>
                  <a:pt x="17655" y="1297"/>
                  <a:pt x="16011" y="2244"/>
                  <a:pt x="14301" y="2805"/>
                </a:cubicBezTo>
                <a:cubicBezTo>
                  <a:pt x="13151" y="3191"/>
                  <a:pt x="11967" y="3366"/>
                  <a:pt x="10784" y="3366"/>
                </a:cubicBezTo>
                <a:cubicBezTo>
                  <a:pt x="9600" y="3366"/>
                  <a:pt x="8416" y="3156"/>
                  <a:pt x="7266" y="2805"/>
                </a:cubicBezTo>
                <a:cubicBezTo>
                  <a:pt x="5556" y="2244"/>
                  <a:pt x="3912" y="1297"/>
                  <a:pt x="2351" y="0"/>
                </a:cubicBezTo>
                <a:lnTo>
                  <a:pt x="1036" y="10519"/>
                </a:lnTo>
                <a:lnTo>
                  <a:pt x="0" y="18795"/>
                </a:lnTo>
                <a:cubicBezTo>
                  <a:pt x="1578" y="19987"/>
                  <a:pt x="3222" y="20934"/>
                  <a:pt x="4915" y="21600"/>
                </a:cubicBezTo>
                <a:lnTo>
                  <a:pt x="5951" y="13325"/>
                </a:lnTo>
                <a:cubicBezTo>
                  <a:pt x="7529" y="13921"/>
                  <a:pt x="9140" y="14201"/>
                  <a:pt x="10800" y="14201"/>
                </a:cubicBezTo>
                <a:cubicBezTo>
                  <a:pt x="12460" y="14201"/>
                  <a:pt x="14071" y="13886"/>
                  <a:pt x="15649" y="13325"/>
                </a:cubicBezTo>
                <a:lnTo>
                  <a:pt x="16685" y="21600"/>
                </a:lnTo>
                <a:cubicBezTo>
                  <a:pt x="18378" y="20934"/>
                  <a:pt x="20005" y="19987"/>
                  <a:pt x="21600" y="18795"/>
                </a:cubicBezTo>
                <a:lnTo>
                  <a:pt x="20564" y="10519"/>
                </a:lnTo>
                <a:lnTo>
                  <a:pt x="1921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A079F5-E748-F1C9-61C7-EFED5CCC875D}"/>
              </a:ext>
            </a:extLst>
          </p:cNvPr>
          <p:cNvGrpSpPr/>
          <p:nvPr/>
        </p:nvGrpSpPr>
        <p:grpSpPr>
          <a:xfrm>
            <a:off x="2718676" y="3749199"/>
            <a:ext cx="3706649" cy="1221105"/>
            <a:chOff x="3629881" y="3704590"/>
            <a:chExt cx="4942198" cy="162814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9CD736-F763-422B-8F7D-60BA795926AF}"/>
                </a:ext>
              </a:extLst>
            </p:cNvPr>
            <p:cNvSpPr/>
            <p:nvPr/>
          </p:nvSpPr>
          <p:spPr>
            <a:xfrm>
              <a:off x="7238577" y="3704590"/>
              <a:ext cx="1333502" cy="16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5" y="1348"/>
                  </a:moveTo>
                  <a:lnTo>
                    <a:pt x="10574" y="0"/>
                  </a:lnTo>
                  <a:cubicBezTo>
                    <a:pt x="10245" y="1752"/>
                    <a:pt x="9689" y="3437"/>
                    <a:pt x="8928" y="5038"/>
                  </a:cubicBezTo>
                  <a:cubicBezTo>
                    <a:pt x="7838" y="7312"/>
                    <a:pt x="6336" y="9418"/>
                    <a:pt x="4505" y="11289"/>
                  </a:cubicBezTo>
                  <a:cubicBezTo>
                    <a:pt x="3168" y="12653"/>
                    <a:pt x="1666" y="13883"/>
                    <a:pt x="0" y="14978"/>
                  </a:cubicBezTo>
                  <a:lnTo>
                    <a:pt x="4526" y="18685"/>
                  </a:lnTo>
                  <a:lnTo>
                    <a:pt x="8085" y="21600"/>
                  </a:lnTo>
                  <a:cubicBezTo>
                    <a:pt x="9710" y="20471"/>
                    <a:pt x="11211" y="19241"/>
                    <a:pt x="12590" y="17910"/>
                  </a:cubicBezTo>
                  <a:lnTo>
                    <a:pt x="9031" y="14995"/>
                  </a:lnTo>
                  <a:cubicBezTo>
                    <a:pt x="11623" y="12468"/>
                    <a:pt x="13701" y="9553"/>
                    <a:pt x="15099" y="6402"/>
                  </a:cubicBezTo>
                  <a:lnTo>
                    <a:pt x="19954" y="7464"/>
                  </a:lnTo>
                  <a:cubicBezTo>
                    <a:pt x="20654" y="5846"/>
                    <a:pt x="21209" y="4162"/>
                    <a:pt x="21600" y="2426"/>
                  </a:cubicBezTo>
                  <a:lnTo>
                    <a:pt x="16745" y="13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EBAAC36-78E5-53FB-9FCD-FF9A44FED98D}"/>
                </a:ext>
              </a:extLst>
            </p:cNvPr>
            <p:cNvSpPr/>
            <p:nvPr/>
          </p:nvSpPr>
          <p:spPr>
            <a:xfrm>
              <a:off x="3629881" y="3705859"/>
              <a:ext cx="1333502" cy="162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0"/>
                  </a:moveTo>
                  <a:cubicBezTo>
                    <a:pt x="19934" y="13894"/>
                    <a:pt x="18432" y="12663"/>
                    <a:pt x="17095" y="11297"/>
                  </a:cubicBezTo>
                  <a:cubicBezTo>
                    <a:pt x="15264" y="9426"/>
                    <a:pt x="13762" y="7318"/>
                    <a:pt x="12672" y="5042"/>
                  </a:cubicBezTo>
                  <a:cubicBezTo>
                    <a:pt x="11911" y="3440"/>
                    <a:pt x="11355" y="1754"/>
                    <a:pt x="11026" y="0"/>
                  </a:cubicBezTo>
                  <a:lnTo>
                    <a:pt x="4855" y="1349"/>
                  </a:lnTo>
                  <a:lnTo>
                    <a:pt x="0" y="2411"/>
                  </a:lnTo>
                  <a:cubicBezTo>
                    <a:pt x="391" y="4148"/>
                    <a:pt x="946" y="5817"/>
                    <a:pt x="1646" y="7453"/>
                  </a:cubicBezTo>
                  <a:lnTo>
                    <a:pt x="6501" y="6391"/>
                  </a:lnTo>
                  <a:cubicBezTo>
                    <a:pt x="7920" y="9544"/>
                    <a:pt x="9998" y="12461"/>
                    <a:pt x="12569" y="14990"/>
                  </a:cubicBezTo>
                  <a:lnTo>
                    <a:pt x="9010" y="17907"/>
                  </a:lnTo>
                  <a:cubicBezTo>
                    <a:pt x="10389" y="19239"/>
                    <a:pt x="11890" y="20470"/>
                    <a:pt x="13515" y="21600"/>
                  </a:cubicBezTo>
                  <a:lnTo>
                    <a:pt x="17074" y="18683"/>
                  </a:lnTo>
                  <a:lnTo>
                    <a:pt x="21600" y="149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DF0CE76-DABB-DBB1-DECD-D1188622E0B9}"/>
              </a:ext>
            </a:extLst>
          </p:cNvPr>
          <p:cNvSpPr/>
          <p:nvPr/>
        </p:nvSpPr>
        <p:spPr>
          <a:xfrm>
            <a:off x="5428933" y="2120424"/>
            <a:ext cx="1000127" cy="1220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610"/>
                </a:moveTo>
                <a:cubicBezTo>
                  <a:pt x="1666" y="7706"/>
                  <a:pt x="3168" y="8937"/>
                  <a:pt x="4505" y="10303"/>
                </a:cubicBezTo>
                <a:cubicBezTo>
                  <a:pt x="6336" y="12174"/>
                  <a:pt x="7838" y="14282"/>
                  <a:pt x="8928" y="16558"/>
                </a:cubicBezTo>
                <a:cubicBezTo>
                  <a:pt x="9689" y="18160"/>
                  <a:pt x="10245" y="19846"/>
                  <a:pt x="10574" y="21600"/>
                </a:cubicBezTo>
                <a:lnTo>
                  <a:pt x="16745" y="20251"/>
                </a:lnTo>
                <a:lnTo>
                  <a:pt x="21600" y="19189"/>
                </a:lnTo>
                <a:cubicBezTo>
                  <a:pt x="21209" y="17452"/>
                  <a:pt x="20654" y="15783"/>
                  <a:pt x="19954" y="14147"/>
                </a:cubicBezTo>
                <a:lnTo>
                  <a:pt x="15099" y="15209"/>
                </a:lnTo>
                <a:cubicBezTo>
                  <a:pt x="13680" y="12056"/>
                  <a:pt x="11602" y="9139"/>
                  <a:pt x="9031" y="6610"/>
                </a:cubicBezTo>
                <a:lnTo>
                  <a:pt x="12590" y="3693"/>
                </a:lnTo>
                <a:cubicBezTo>
                  <a:pt x="11211" y="2361"/>
                  <a:pt x="9710" y="1130"/>
                  <a:pt x="8085" y="0"/>
                </a:cubicBezTo>
                <a:lnTo>
                  <a:pt x="4526" y="2917"/>
                </a:lnTo>
                <a:lnTo>
                  <a:pt x="0" y="66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C81B9D-A1E6-100D-563D-26E04A97B9CF}"/>
              </a:ext>
            </a:extLst>
          </p:cNvPr>
          <p:cNvSpPr txBox="1"/>
          <p:nvPr/>
        </p:nvSpPr>
        <p:spPr>
          <a:xfrm>
            <a:off x="4348643" y="144639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212D5-3C03-4F12-F29A-250D5AEA9E03}"/>
              </a:ext>
            </a:extLst>
          </p:cNvPr>
          <p:cNvSpPr txBox="1"/>
          <p:nvPr/>
        </p:nvSpPr>
        <p:spPr>
          <a:xfrm>
            <a:off x="5986943" y="4254781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17928-0F05-D453-2A83-BBDB851D41C6}"/>
              </a:ext>
            </a:extLst>
          </p:cNvPr>
          <p:cNvSpPr txBox="1"/>
          <p:nvPr/>
        </p:nvSpPr>
        <p:spPr>
          <a:xfrm>
            <a:off x="4348643" y="5224180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D4AD8-204A-2996-788A-89D8B0179828}"/>
              </a:ext>
            </a:extLst>
          </p:cNvPr>
          <p:cNvSpPr txBox="1"/>
          <p:nvPr/>
        </p:nvSpPr>
        <p:spPr>
          <a:xfrm>
            <a:off x="5986943" y="241098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B367B-BE1B-8EF2-548D-4BF47D6334B1}"/>
              </a:ext>
            </a:extLst>
          </p:cNvPr>
          <p:cNvSpPr txBox="1"/>
          <p:nvPr/>
        </p:nvSpPr>
        <p:spPr>
          <a:xfrm>
            <a:off x="2710343" y="2410984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63C33-3BBA-F49C-C9B1-0F4EBE564C72}"/>
              </a:ext>
            </a:extLst>
          </p:cNvPr>
          <p:cNvSpPr txBox="1"/>
          <p:nvPr/>
        </p:nvSpPr>
        <p:spPr>
          <a:xfrm>
            <a:off x="2710343" y="4254781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FE2F8485-C627-D4B2-09B9-02AE91C00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43935" y="2315200"/>
            <a:ext cx="291074" cy="291074"/>
          </a:xfrm>
          <a:prstGeom prst="rect">
            <a:avLst/>
          </a:prstGeom>
        </p:spPr>
      </p:pic>
      <p:pic>
        <p:nvPicPr>
          <p:cNvPr id="20" name="Graphic 19" descr="Brainstorm with solid fill">
            <a:extLst>
              <a:ext uri="{FF2B5EF4-FFF2-40B4-BE49-F238E27FC236}">
                <a16:creationId xmlns:a16="http://schemas.microsoft.com/office/drawing/2014/main" id="{8B2E08EE-FB5F-C3D5-4022-483428C6B9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18284" y="3827672"/>
            <a:ext cx="291074" cy="291074"/>
          </a:xfrm>
          <a:prstGeom prst="rect">
            <a:avLst/>
          </a:prstGeom>
        </p:spPr>
      </p:pic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43424792-DC45-774E-DDAC-123B958C65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4701" y="4908625"/>
            <a:ext cx="291074" cy="291074"/>
          </a:xfrm>
          <a:prstGeom prst="rect">
            <a:avLst/>
          </a:prstGeom>
        </p:spPr>
      </p:pic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772B4EE6-DE55-C634-4741-98BC0DA8BB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65795" y="4463055"/>
            <a:ext cx="291074" cy="291074"/>
          </a:xfrm>
          <a:prstGeom prst="rect">
            <a:avLst/>
          </a:prstGeom>
        </p:spPr>
      </p:pic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9EC24D89-2654-5EC9-5C6C-452C9E7CA8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0502" y="1895718"/>
            <a:ext cx="291074" cy="291074"/>
          </a:xfrm>
          <a:prstGeom prst="rect">
            <a:avLst/>
          </a:prstGeom>
        </p:spPr>
      </p:pic>
      <p:pic>
        <p:nvPicPr>
          <p:cNvPr id="24" name="Graphic 23" descr="Research with solid fill">
            <a:extLst>
              <a:ext uri="{FF2B5EF4-FFF2-40B4-BE49-F238E27FC236}">
                <a16:creationId xmlns:a16="http://schemas.microsoft.com/office/drawing/2014/main" id="{E4991EF0-5290-3B05-4802-82E654A42E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89999" y="2945398"/>
            <a:ext cx="291074" cy="29107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8824F5A-CA04-172D-1A21-126BB62E3292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B66F5C-58A9-F8B4-AD4D-4D4A5EE602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94AEEB-0485-CBCD-991A-B81285F9CDB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657DDFC-9DB7-0D2F-65F3-1205BD95F532}"/>
              </a:ext>
            </a:extLst>
          </p:cNvPr>
          <p:cNvGrpSpPr/>
          <p:nvPr/>
        </p:nvGrpSpPr>
        <p:grpSpPr>
          <a:xfrm>
            <a:off x="6695611" y="3030748"/>
            <a:ext cx="2194560" cy="1013782"/>
            <a:chOff x="8921977" y="1435947"/>
            <a:chExt cx="2926080" cy="13517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01752E-A2BB-6C6D-2BDA-93268F95F8C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EC7A5C-4DCC-AFAE-9825-E2EDD9C03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96ACB7-8EBD-9FFF-56E9-2CDF8EDCA783}"/>
              </a:ext>
            </a:extLst>
          </p:cNvPr>
          <p:cNvGrpSpPr/>
          <p:nvPr/>
        </p:nvGrpSpPr>
        <p:grpSpPr>
          <a:xfrm>
            <a:off x="6695611" y="4309570"/>
            <a:ext cx="2194560" cy="1013782"/>
            <a:chOff x="8921977" y="4042608"/>
            <a:chExt cx="2926080" cy="13517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D9F902-2E0F-309E-135B-4B895F03A13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4E4701-CF03-8B71-BD7A-66684B8850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7854BC-E212-E252-7DA9-050101598168}"/>
              </a:ext>
            </a:extLst>
          </p:cNvPr>
          <p:cNvGrpSpPr/>
          <p:nvPr/>
        </p:nvGrpSpPr>
        <p:grpSpPr>
          <a:xfrm>
            <a:off x="253830" y="3030750"/>
            <a:ext cx="2194560" cy="1013782"/>
            <a:chOff x="332936" y="2596988"/>
            <a:chExt cx="2926080" cy="13517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14B8D8F-BC2C-E58A-2888-373AE7B9700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AA2BC69-D849-37FF-772B-0D9B27989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E1792D-E481-76BB-659C-34546594757C}"/>
              </a:ext>
            </a:extLst>
          </p:cNvPr>
          <p:cNvGrpSpPr/>
          <p:nvPr/>
        </p:nvGrpSpPr>
        <p:grpSpPr>
          <a:xfrm>
            <a:off x="253830" y="4309569"/>
            <a:ext cx="2194560" cy="1013782"/>
            <a:chOff x="332936" y="4621560"/>
            <a:chExt cx="2926080" cy="13517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895DC72-8AAA-61BA-B54C-70FBA8EDF9A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B005D5A-77E7-BCBA-BC2B-38AF75FBA0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B0412C-5A7F-2BF3-C32E-1F81C447D966}"/>
              </a:ext>
            </a:extLst>
          </p:cNvPr>
          <p:cNvGrpSpPr/>
          <p:nvPr/>
        </p:nvGrpSpPr>
        <p:grpSpPr>
          <a:xfrm>
            <a:off x="6695611" y="1751927"/>
            <a:ext cx="2194560" cy="1013782"/>
            <a:chOff x="8921977" y="1435947"/>
            <a:chExt cx="2926080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289DCB2-6DCB-05CA-3D16-D5DDF45C75E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56E6D6-E2A5-A5C1-A907-5932409A89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35CB86-16B3-D4C6-2CFD-5EA6F6B2339F}"/>
              </a:ext>
            </a:extLst>
          </p:cNvPr>
          <p:cNvGrpSpPr/>
          <p:nvPr/>
        </p:nvGrpSpPr>
        <p:grpSpPr>
          <a:xfrm>
            <a:off x="253830" y="1751929"/>
            <a:ext cx="2194560" cy="1013782"/>
            <a:chOff x="332936" y="2596988"/>
            <a:chExt cx="2926080" cy="135170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D014CA-D8E8-0BFD-A4B7-541CED0978D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2E697CF-C98F-F036-2C29-5044D1591D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91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603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Segmented Gear – Slide Template</vt:lpstr>
      <vt:lpstr>6-Part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Segmented Gear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2023-01-23T18:48:18Z</dcterms:modified>
  <cp:category>Charts &amp; Diagrams</cp:category>
</cp:coreProperties>
</file>