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61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88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0386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1422AA-87DA-F76B-7A41-A82D86903151}"/>
              </a:ext>
            </a:extLst>
          </p:cNvPr>
          <p:cNvSpPr/>
          <p:nvPr/>
        </p:nvSpPr>
        <p:spPr>
          <a:xfrm>
            <a:off x="5261610" y="1013468"/>
            <a:ext cx="1668780" cy="782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84" y="21600"/>
                </a:moveTo>
                <a:cubicBezTo>
                  <a:pt x="3945" y="20303"/>
                  <a:pt x="5589" y="19356"/>
                  <a:pt x="7299" y="18795"/>
                </a:cubicBezTo>
                <a:cubicBezTo>
                  <a:pt x="8449" y="18409"/>
                  <a:pt x="9633" y="18234"/>
                  <a:pt x="10816" y="18234"/>
                </a:cubicBezTo>
                <a:cubicBezTo>
                  <a:pt x="12000" y="18234"/>
                  <a:pt x="13184" y="18444"/>
                  <a:pt x="14334" y="18795"/>
                </a:cubicBezTo>
                <a:cubicBezTo>
                  <a:pt x="16044" y="19356"/>
                  <a:pt x="17688" y="20303"/>
                  <a:pt x="19249" y="21600"/>
                </a:cubicBezTo>
                <a:lnTo>
                  <a:pt x="20564" y="11081"/>
                </a:lnTo>
                <a:lnTo>
                  <a:pt x="21600" y="2805"/>
                </a:lnTo>
                <a:cubicBezTo>
                  <a:pt x="20022" y="1613"/>
                  <a:pt x="18378" y="666"/>
                  <a:pt x="16685" y="0"/>
                </a:cubicBezTo>
                <a:lnTo>
                  <a:pt x="15649" y="8275"/>
                </a:lnTo>
                <a:cubicBezTo>
                  <a:pt x="14071" y="7679"/>
                  <a:pt x="12460" y="7399"/>
                  <a:pt x="10800" y="7399"/>
                </a:cubicBezTo>
                <a:cubicBezTo>
                  <a:pt x="9140" y="7399"/>
                  <a:pt x="7529" y="7714"/>
                  <a:pt x="5951" y="8275"/>
                </a:cubicBezTo>
                <a:lnTo>
                  <a:pt x="4915" y="0"/>
                </a:lnTo>
                <a:cubicBezTo>
                  <a:pt x="3222" y="666"/>
                  <a:pt x="1595" y="1613"/>
                  <a:pt x="0" y="2805"/>
                </a:cubicBezTo>
                <a:lnTo>
                  <a:pt x="1036" y="11081"/>
                </a:lnTo>
                <a:lnTo>
                  <a:pt x="23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B950C0E-C66E-42FA-1CB4-B8BEC9221F63}"/>
              </a:ext>
            </a:extLst>
          </p:cNvPr>
          <p:cNvSpPr/>
          <p:nvPr/>
        </p:nvSpPr>
        <p:spPr>
          <a:xfrm>
            <a:off x="3624901" y="1598296"/>
            <a:ext cx="1333502" cy="1628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6" y="21600"/>
                </a:moveTo>
                <a:cubicBezTo>
                  <a:pt x="11355" y="19848"/>
                  <a:pt x="11911" y="18163"/>
                  <a:pt x="12672" y="16562"/>
                </a:cubicBezTo>
                <a:cubicBezTo>
                  <a:pt x="13762" y="14288"/>
                  <a:pt x="15264" y="12182"/>
                  <a:pt x="17095" y="10311"/>
                </a:cubicBezTo>
                <a:cubicBezTo>
                  <a:pt x="18432" y="8947"/>
                  <a:pt x="19934" y="7717"/>
                  <a:pt x="21600" y="6622"/>
                </a:cubicBezTo>
                <a:lnTo>
                  <a:pt x="17074" y="2915"/>
                </a:lnTo>
                <a:lnTo>
                  <a:pt x="13515" y="0"/>
                </a:lnTo>
                <a:cubicBezTo>
                  <a:pt x="11890" y="1129"/>
                  <a:pt x="10389" y="2359"/>
                  <a:pt x="9010" y="3690"/>
                </a:cubicBezTo>
                <a:lnTo>
                  <a:pt x="12569" y="6605"/>
                </a:lnTo>
                <a:cubicBezTo>
                  <a:pt x="9977" y="9132"/>
                  <a:pt x="7899" y="12047"/>
                  <a:pt x="6501" y="15198"/>
                </a:cubicBezTo>
                <a:lnTo>
                  <a:pt x="1646" y="14136"/>
                </a:lnTo>
                <a:cubicBezTo>
                  <a:pt x="946" y="15754"/>
                  <a:pt x="391" y="17438"/>
                  <a:pt x="0" y="19174"/>
                </a:cubicBezTo>
                <a:lnTo>
                  <a:pt x="4855" y="20235"/>
                </a:lnTo>
                <a:lnTo>
                  <a:pt x="11026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57B2E9-4209-A573-91CF-78990969B881}"/>
              </a:ext>
            </a:extLst>
          </p:cNvPr>
          <p:cNvSpPr/>
          <p:nvPr/>
        </p:nvSpPr>
        <p:spPr>
          <a:xfrm>
            <a:off x="5261610" y="5181912"/>
            <a:ext cx="1668780" cy="782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16" y="0"/>
                </a:moveTo>
                <a:cubicBezTo>
                  <a:pt x="17655" y="1297"/>
                  <a:pt x="16011" y="2244"/>
                  <a:pt x="14301" y="2805"/>
                </a:cubicBezTo>
                <a:cubicBezTo>
                  <a:pt x="13151" y="3191"/>
                  <a:pt x="11967" y="3366"/>
                  <a:pt x="10784" y="3366"/>
                </a:cubicBezTo>
                <a:cubicBezTo>
                  <a:pt x="9600" y="3366"/>
                  <a:pt x="8416" y="3156"/>
                  <a:pt x="7266" y="2805"/>
                </a:cubicBezTo>
                <a:cubicBezTo>
                  <a:pt x="5556" y="2244"/>
                  <a:pt x="3912" y="1297"/>
                  <a:pt x="2351" y="0"/>
                </a:cubicBezTo>
                <a:lnTo>
                  <a:pt x="1036" y="10519"/>
                </a:lnTo>
                <a:lnTo>
                  <a:pt x="0" y="18795"/>
                </a:lnTo>
                <a:cubicBezTo>
                  <a:pt x="1578" y="19987"/>
                  <a:pt x="3222" y="20934"/>
                  <a:pt x="4915" y="21600"/>
                </a:cubicBezTo>
                <a:lnTo>
                  <a:pt x="5951" y="13325"/>
                </a:lnTo>
                <a:cubicBezTo>
                  <a:pt x="7529" y="13921"/>
                  <a:pt x="9140" y="14201"/>
                  <a:pt x="10800" y="14201"/>
                </a:cubicBezTo>
                <a:cubicBezTo>
                  <a:pt x="12460" y="14201"/>
                  <a:pt x="14071" y="13886"/>
                  <a:pt x="15649" y="13325"/>
                </a:cubicBezTo>
                <a:lnTo>
                  <a:pt x="16685" y="21600"/>
                </a:lnTo>
                <a:cubicBezTo>
                  <a:pt x="18378" y="20934"/>
                  <a:pt x="20005" y="19987"/>
                  <a:pt x="21600" y="18795"/>
                </a:cubicBezTo>
                <a:lnTo>
                  <a:pt x="20564" y="10519"/>
                </a:lnTo>
                <a:lnTo>
                  <a:pt x="1921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A079F5-E748-F1C9-61C7-EFED5CCC875D}"/>
              </a:ext>
            </a:extLst>
          </p:cNvPr>
          <p:cNvGrpSpPr/>
          <p:nvPr/>
        </p:nvGrpSpPr>
        <p:grpSpPr>
          <a:xfrm>
            <a:off x="3624901" y="3771265"/>
            <a:ext cx="4942198" cy="1628140"/>
            <a:chOff x="3629881" y="3704590"/>
            <a:chExt cx="4942198" cy="162814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9CD736-F763-422B-8F7D-60BA795926AF}"/>
                </a:ext>
              </a:extLst>
            </p:cNvPr>
            <p:cNvSpPr/>
            <p:nvPr/>
          </p:nvSpPr>
          <p:spPr>
            <a:xfrm>
              <a:off x="7238577" y="3704590"/>
              <a:ext cx="1333502" cy="16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5" y="1348"/>
                  </a:moveTo>
                  <a:lnTo>
                    <a:pt x="10574" y="0"/>
                  </a:lnTo>
                  <a:cubicBezTo>
                    <a:pt x="10245" y="1752"/>
                    <a:pt x="9689" y="3437"/>
                    <a:pt x="8928" y="5038"/>
                  </a:cubicBezTo>
                  <a:cubicBezTo>
                    <a:pt x="7838" y="7312"/>
                    <a:pt x="6336" y="9418"/>
                    <a:pt x="4505" y="11289"/>
                  </a:cubicBezTo>
                  <a:cubicBezTo>
                    <a:pt x="3168" y="12653"/>
                    <a:pt x="1666" y="13883"/>
                    <a:pt x="0" y="14978"/>
                  </a:cubicBezTo>
                  <a:lnTo>
                    <a:pt x="4526" y="18685"/>
                  </a:lnTo>
                  <a:lnTo>
                    <a:pt x="8085" y="21600"/>
                  </a:lnTo>
                  <a:cubicBezTo>
                    <a:pt x="9710" y="20471"/>
                    <a:pt x="11211" y="19241"/>
                    <a:pt x="12590" y="17910"/>
                  </a:cubicBezTo>
                  <a:lnTo>
                    <a:pt x="9031" y="14995"/>
                  </a:lnTo>
                  <a:cubicBezTo>
                    <a:pt x="11623" y="12468"/>
                    <a:pt x="13701" y="9553"/>
                    <a:pt x="15099" y="6402"/>
                  </a:cubicBezTo>
                  <a:lnTo>
                    <a:pt x="19954" y="7464"/>
                  </a:lnTo>
                  <a:cubicBezTo>
                    <a:pt x="20654" y="5846"/>
                    <a:pt x="21209" y="4162"/>
                    <a:pt x="21600" y="2426"/>
                  </a:cubicBezTo>
                  <a:lnTo>
                    <a:pt x="16745" y="13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EBAAC36-78E5-53FB-9FCD-FF9A44FED98D}"/>
                </a:ext>
              </a:extLst>
            </p:cNvPr>
            <p:cNvSpPr/>
            <p:nvPr/>
          </p:nvSpPr>
          <p:spPr>
            <a:xfrm>
              <a:off x="3629881" y="3705859"/>
              <a:ext cx="1333502" cy="162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0"/>
                  </a:moveTo>
                  <a:cubicBezTo>
                    <a:pt x="19934" y="13894"/>
                    <a:pt x="18432" y="12663"/>
                    <a:pt x="17095" y="11297"/>
                  </a:cubicBezTo>
                  <a:cubicBezTo>
                    <a:pt x="15264" y="9426"/>
                    <a:pt x="13762" y="7318"/>
                    <a:pt x="12672" y="5042"/>
                  </a:cubicBezTo>
                  <a:cubicBezTo>
                    <a:pt x="11911" y="3440"/>
                    <a:pt x="11355" y="1754"/>
                    <a:pt x="11026" y="0"/>
                  </a:cubicBezTo>
                  <a:lnTo>
                    <a:pt x="4855" y="1349"/>
                  </a:lnTo>
                  <a:lnTo>
                    <a:pt x="0" y="2411"/>
                  </a:lnTo>
                  <a:cubicBezTo>
                    <a:pt x="391" y="4148"/>
                    <a:pt x="946" y="5817"/>
                    <a:pt x="1646" y="7453"/>
                  </a:cubicBezTo>
                  <a:lnTo>
                    <a:pt x="6501" y="6391"/>
                  </a:lnTo>
                  <a:cubicBezTo>
                    <a:pt x="7920" y="9544"/>
                    <a:pt x="9998" y="12461"/>
                    <a:pt x="12569" y="14990"/>
                  </a:cubicBezTo>
                  <a:lnTo>
                    <a:pt x="9010" y="17907"/>
                  </a:lnTo>
                  <a:cubicBezTo>
                    <a:pt x="10389" y="19239"/>
                    <a:pt x="11890" y="20470"/>
                    <a:pt x="13515" y="21600"/>
                  </a:cubicBezTo>
                  <a:lnTo>
                    <a:pt x="17074" y="18683"/>
                  </a:lnTo>
                  <a:lnTo>
                    <a:pt x="21600" y="149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DF0CE76-DABB-DBB1-DECD-D1188622E0B9}"/>
              </a:ext>
            </a:extLst>
          </p:cNvPr>
          <p:cNvSpPr/>
          <p:nvPr/>
        </p:nvSpPr>
        <p:spPr>
          <a:xfrm>
            <a:off x="7238577" y="1599565"/>
            <a:ext cx="1333502" cy="16268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610"/>
                </a:moveTo>
                <a:cubicBezTo>
                  <a:pt x="1666" y="7706"/>
                  <a:pt x="3168" y="8937"/>
                  <a:pt x="4505" y="10303"/>
                </a:cubicBezTo>
                <a:cubicBezTo>
                  <a:pt x="6336" y="12174"/>
                  <a:pt x="7838" y="14282"/>
                  <a:pt x="8928" y="16558"/>
                </a:cubicBezTo>
                <a:cubicBezTo>
                  <a:pt x="9689" y="18160"/>
                  <a:pt x="10245" y="19846"/>
                  <a:pt x="10574" y="21600"/>
                </a:cubicBezTo>
                <a:lnTo>
                  <a:pt x="16745" y="20251"/>
                </a:lnTo>
                <a:lnTo>
                  <a:pt x="21600" y="19189"/>
                </a:lnTo>
                <a:cubicBezTo>
                  <a:pt x="21209" y="17452"/>
                  <a:pt x="20654" y="15783"/>
                  <a:pt x="19954" y="14147"/>
                </a:cubicBezTo>
                <a:lnTo>
                  <a:pt x="15099" y="15209"/>
                </a:lnTo>
                <a:cubicBezTo>
                  <a:pt x="13680" y="12056"/>
                  <a:pt x="11602" y="9139"/>
                  <a:pt x="9031" y="6610"/>
                </a:cubicBezTo>
                <a:lnTo>
                  <a:pt x="12590" y="3693"/>
                </a:lnTo>
                <a:cubicBezTo>
                  <a:pt x="11211" y="2361"/>
                  <a:pt x="9710" y="1130"/>
                  <a:pt x="8085" y="0"/>
                </a:cubicBezTo>
                <a:lnTo>
                  <a:pt x="4526" y="2917"/>
                </a:lnTo>
                <a:lnTo>
                  <a:pt x="0" y="661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C81B9D-A1E6-100D-563D-26E04A97B9CF}"/>
              </a:ext>
            </a:extLst>
          </p:cNvPr>
          <p:cNvSpPr txBox="1"/>
          <p:nvPr/>
        </p:nvSpPr>
        <p:spPr>
          <a:xfrm>
            <a:off x="5798191" y="705989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212D5-3C03-4F12-F29A-250D5AEA9E03}"/>
              </a:ext>
            </a:extLst>
          </p:cNvPr>
          <p:cNvSpPr txBox="1"/>
          <p:nvPr/>
        </p:nvSpPr>
        <p:spPr>
          <a:xfrm>
            <a:off x="7982591" y="4450504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17928-0F05-D453-2A83-BBDB851D41C6}"/>
              </a:ext>
            </a:extLst>
          </p:cNvPr>
          <p:cNvSpPr txBox="1"/>
          <p:nvPr/>
        </p:nvSpPr>
        <p:spPr>
          <a:xfrm>
            <a:off x="5798191" y="5743037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D4AD8-204A-2996-788A-89D8B0179828}"/>
              </a:ext>
            </a:extLst>
          </p:cNvPr>
          <p:cNvSpPr txBox="1"/>
          <p:nvPr/>
        </p:nvSpPr>
        <p:spPr>
          <a:xfrm>
            <a:off x="7982591" y="1992109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AB367B-BE1B-8EF2-548D-4BF47D6334B1}"/>
              </a:ext>
            </a:extLst>
          </p:cNvPr>
          <p:cNvSpPr txBox="1"/>
          <p:nvPr/>
        </p:nvSpPr>
        <p:spPr>
          <a:xfrm>
            <a:off x="3613791" y="1992109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63C33-3BBA-F49C-C9B1-0F4EBE564C72}"/>
              </a:ext>
            </a:extLst>
          </p:cNvPr>
          <p:cNvSpPr txBox="1"/>
          <p:nvPr/>
        </p:nvSpPr>
        <p:spPr>
          <a:xfrm>
            <a:off x="3613791" y="4450504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FE2F8485-C627-D4B2-09B9-02AE91C005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8580" y="1859267"/>
            <a:ext cx="388098" cy="388098"/>
          </a:xfrm>
          <a:prstGeom prst="rect">
            <a:avLst/>
          </a:prstGeom>
        </p:spPr>
      </p:pic>
      <p:pic>
        <p:nvPicPr>
          <p:cNvPr id="20" name="Graphic 19" descr="Brainstorm with solid fill">
            <a:extLst>
              <a:ext uri="{FF2B5EF4-FFF2-40B4-BE49-F238E27FC236}">
                <a16:creationId xmlns:a16="http://schemas.microsoft.com/office/drawing/2014/main" id="{8B2E08EE-FB5F-C3D5-4022-483428C6B9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4379" y="3875896"/>
            <a:ext cx="388098" cy="388098"/>
          </a:xfrm>
          <a:prstGeom prst="rect">
            <a:avLst/>
          </a:prstGeom>
        </p:spPr>
      </p:pic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43424792-DC45-774E-DDAC-123B958C65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9602" y="5317167"/>
            <a:ext cx="388098" cy="388098"/>
          </a:xfrm>
          <a:prstGeom prst="rect">
            <a:avLst/>
          </a:prstGeom>
        </p:spPr>
      </p:pic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772B4EE6-DE55-C634-4741-98BC0DA8BB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21060" y="4723074"/>
            <a:ext cx="388098" cy="388098"/>
          </a:xfrm>
          <a:prstGeom prst="rect">
            <a:avLst/>
          </a:prstGeom>
        </p:spPr>
      </p:pic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9EC24D89-2654-5EC9-5C6C-452C9E7CA8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40669" y="1299957"/>
            <a:ext cx="388098" cy="388098"/>
          </a:xfrm>
          <a:prstGeom prst="rect">
            <a:avLst/>
          </a:prstGeom>
        </p:spPr>
      </p:pic>
      <p:pic>
        <p:nvPicPr>
          <p:cNvPr id="24" name="Graphic 23" descr="Research with solid fill">
            <a:extLst>
              <a:ext uri="{FF2B5EF4-FFF2-40B4-BE49-F238E27FC236}">
                <a16:creationId xmlns:a16="http://schemas.microsoft.com/office/drawing/2014/main" id="{E4991EF0-5290-3B05-4802-82E654A42E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53332" y="2699531"/>
            <a:ext cx="388098" cy="388098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8824F5A-CA04-172D-1A21-126BB62E3292}"/>
              </a:ext>
            </a:extLst>
          </p:cNvPr>
          <p:cNvGrpSpPr/>
          <p:nvPr/>
        </p:nvGrpSpPr>
        <p:grpSpPr>
          <a:xfrm>
            <a:off x="5054556" y="2664663"/>
            <a:ext cx="2093475" cy="1659485"/>
            <a:chOff x="332936" y="2627766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B66F5C-58A9-F8B4-AD4D-4D4A5EE602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94AEEB-0485-CBCD-991A-B81285F9CD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657DDFC-9DB7-0D2F-65F3-1205BD95F532}"/>
              </a:ext>
            </a:extLst>
          </p:cNvPr>
          <p:cNvGrpSpPr/>
          <p:nvPr/>
        </p:nvGrpSpPr>
        <p:grpSpPr>
          <a:xfrm>
            <a:off x="8927481" y="2844109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01752E-A2BB-6C6D-2BDA-93268F95F8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EC7A5C-4DCC-AFAE-9825-E2EDD9C03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96ACB7-8EBD-9FFF-56E9-2CDF8EDCA783}"/>
              </a:ext>
            </a:extLst>
          </p:cNvPr>
          <p:cNvGrpSpPr/>
          <p:nvPr/>
        </p:nvGrpSpPr>
        <p:grpSpPr>
          <a:xfrm>
            <a:off x="8927481" y="4549203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D9F902-2E0F-309E-135B-4B895F03A13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24E4701-CF03-8B71-BD7A-66684B8850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97854BC-E212-E252-7DA9-050101598168}"/>
              </a:ext>
            </a:extLst>
          </p:cNvPr>
          <p:cNvGrpSpPr/>
          <p:nvPr/>
        </p:nvGrpSpPr>
        <p:grpSpPr>
          <a:xfrm>
            <a:off x="338440" y="2844109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14B8D8F-BC2C-E58A-2888-373AE7B9700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AA2BC69-D849-37FF-772B-0D9B279899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E1792D-E481-76BB-659C-34546594757C}"/>
              </a:ext>
            </a:extLst>
          </p:cNvPr>
          <p:cNvGrpSpPr/>
          <p:nvPr/>
        </p:nvGrpSpPr>
        <p:grpSpPr>
          <a:xfrm>
            <a:off x="338440" y="4549203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895DC72-8AAA-61BA-B54C-70FBA8EDF9A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B005D5A-77E7-BCBA-BC2B-38AF75FBA0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B0412C-5A7F-2BF3-C32E-1F81C447D966}"/>
              </a:ext>
            </a:extLst>
          </p:cNvPr>
          <p:cNvGrpSpPr/>
          <p:nvPr/>
        </p:nvGrpSpPr>
        <p:grpSpPr>
          <a:xfrm>
            <a:off x="8927481" y="1139015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289DCB2-6DCB-05CA-3D16-D5DDF45C75E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56E6D6-E2A5-A5C1-A907-5932409A89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35CB86-16B3-D4C6-2CFD-5EA6F6B2339F}"/>
              </a:ext>
            </a:extLst>
          </p:cNvPr>
          <p:cNvGrpSpPr/>
          <p:nvPr/>
        </p:nvGrpSpPr>
        <p:grpSpPr>
          <a:xfrm>
            <a:off x="338440" y="1139015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D014CA-D8E8-0BFD-A4B7-541CED0978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2E697CF-C98F-F036-2C29-5044D1591D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06946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6-Part Segmented Gear – Slide Template</a:t>
            </a:r>
          </a:p>
        </p:txBody>
      </p:sp>
      <p:sp>
        <p:nvSpPr>
          <p:cNvPr id="3" name="Circle">
            <a:extLst>
              <a:ext uri="{FF2B5EF4-FFF2-40B4-BE49-F238E27FC236}">
                <a16:creationId xmlns:a16="http://schemas.microsoft.com/office/drawing/2014/main" id="{A7B8AE55-889F-889B-D622-04F919796E19}"/>
              </a:ext>
            </a:extLst>
          </p:cNvPr>
          <p:cNvSpPr/>
          <p:nvPr/>
        </p:nvSpPr>
        <p:spPr>
          <a:xfrm>
            <a:off x="4508078" y="1886446"/>
            <a:ext cx="3205479" cy="3205480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151422AA-87DA-F76B-7A41-A82D86903151}"/>
              </a:ext>
            </a:extLst>
          </p:cNvPr>
          <p:cNvSpPr/>
          <p:nvPr/>
        </p:nvSpPr>
        <p:spPr>
          <a:xfrm>
            <a:off x="5261610" y="1013468"/>
            <a:ext cx="1668780" cy="782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384" y="21600"/>
                </a:moveTo>
                <a:cubicBezTo>
                  <a:pt x="3945" y="20303"/>
                  <a:pt x="5589" y="19356"/>
                  <a:pt x="7299" y="18795"/>
                </a:cubicBezTo>
                <a:cubicBezTo>
                  <a:pt x="8449" y="18409"/>
                  <a:pt x="9633" y="18234"/>
                  <a:pt x="10816" y="18234"/>
                </a:cubicBezTo>
                <a:cubicBezTo>
                  <a:pt x="12000" y="18234"/>
                  <a:pt x="13184" y="18444"/>
                  <a:pt x="14334" y="18795"/>
                </a:cubicBezTo>
                <a:cubicBezTo>
                  <a:pt x="16044" y="19356"/>
                  <a:pt x="17688" y="20303"/>
                  <a:pt x="19249" y="21600"/>
                </a:cubicBezTo>
                <a:lnTo>
                  <a:pt x="20564" y="11081"/>
                </a:lnTo>
                <a:lnTo>
                  <a:pt x="21600" y="2805"/>
                </a:lnTo>
                <a:cubicBezTo>
                  <a:pt x="20022" y="1613"/>
                  <a:pt x="18378" y="666"/>
                  <a:pt x="16685" y="0"/>
                </a:cubicBezTo>
                <a:lnTo>
                  <a:pt x="15649" y="8275"/>
                </a:lnTo>
                <a:cubicBezTo>
                  <a:pt x="14071" y="7679"/>
                  <a:pt x="12460" y="7399"/>
                  <a:pt x="10800" y="7399"/>
                </a:cubicBezTo>
                <a:cubicBezTo>
                  <a:pt x="9140" y="7399"/>
                  <a:pt x="7529" y="7714"/>
                  <a:pt x="5951" y="8275"/>
                </a:cubicBezTo>
                <a:lnTo>
                  <a:pt x="4915" y="0"/>
                </a:lnTo>
                <a:cubicBezTo>
                  <a:pt x="3222" y="666"/>
                  <a:pt x="1595" y="1613"/>
                  <a:pt x="0" y="2805"/>
                </a:cubicBezTo>
                <a:lnTo>
                  <a:pt x="1036" y="11081"/>
                </a:lnTo>
                <a:lnTo>
                  <a:pt x="2384" y="21600"/>
                </a:ln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6B950C0E-C66E-42FA-1CB4-B8BEC9221F63}"/>
              </a:ext>
            </a:extLst>
          </p:cNvPr>
          <p:cNvSpPr/>
          <p:nvPr/>
        </p:nvSpPr>
        <p:spPr>
          <a:xfrm>
            <a:off x="3624901" y="1598296"/>
            <a:ext cx="1333502" cy="16281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1026" y="21600"/>
                </a:moveTo>
                <a:cubicBezTo>
                  <a:pt x="11355" y="19848"/>
                  <a:pt x="11911" y="18163"/>
                  <a:pt x="12672" y="16562"/>
                </a:cubicBezTo>
                <a:cubicBezTo>
                  <a:pt x="13762" y="14288"/>
                  <a:pt x="15264" y="12182"/>
                  <a:pt x="17095" y="10311"/>
                </a:cubicBezTo>
                <a:cubicBezTo>
                  <a:pt x="18432" y="8947"/>
                  <a:pt x="19934" y="7717"/>
                  <a:pt x="21600" y="6622"/>
                </a:cubicBezTo>
                <a:lnTo>
                  <a:pt x="17074" y="2915"/>
                </a:lnTo>
                <a:lnTo>
                  <a:pt x="13515" y="0"/>
                </a:lnTo>
                <a:cubicBezTo>
                  <a:pt x="11890" y="1129"/>
                  <a:pt x="10389" y="2359"/>
                  <a:pt x="9010" y="3690"/>
                </a:cubicBezTo>
                <a:lnTo>
                  <a:pt x="12569" y="6605"/>
                </a:lnTo>
                <a:cubicBezTo>
                  <a:pt x="9977" y="9132"/>
                  <a:pt x="7899" y="12047"/>
                  <a:pt x="6501" y="15198"/>
                </a:cubicBezTo>
                <a:lnTo>
                  <a:pt x="1646" y="14136"/>
                </a:lnTo>
                <a:cubicBezTo>
                  <a:pt x="946" y="15754"/>
                  <a:pt x="391" y="17438"/>
                  <a:pt x="0" y="19174"/>
                </a:cubicBezTo>
                <a:lnTo>
                  <a:pt x="4855" y="20235"/>
                </a:lnTo>
                <a:lnTo>
                  <a:pt x="11026" y="21600"/>
                </a:ln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9257B2E9-4209-A573-91CF-78990969B881}"/>
              </a:ext>
            </a:extLst>
          </p:cNvPr>
          <p:cNvSpPr/>
          <p:nvPr/>
        </p:nvSpPr>
        <p:spPr>
          <a:xfrm>
            <a:off x="5261610" y="5181912"/>
            <a:ext cx="1668780" cy="7823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216" y="0"/>
                </a:moveTo>
                <a:cubicBezTo>
                  <a:pt x="17655" y="1297"/>
                  <a:pt x="16011" y="2244"/>
                  <a:pt x="14301" y="2805"/>
                </a:cubicBezTo>
                <a:cubicBezTo>
                  <a:pt x="13151" y="3191"/>
                  <a:pt x="11967" y="3366"/>
                  <a:pt x="10784" y="3366"/>
                </a:cubicBezTo>
                <a:cubicBezTo>
                  <a:pt x="9600" y="3366"/>
                  <a:pt x="8416" y="3156"/>
                  <a:pt x="7266" y="2805"/>
                </a:cubicBezTo>
                <a:cubicBezTo>
                  <a:pt x="5556" y="2244"/>
                  <a:pt x="3912" y="1297"/>
                  <a:pt x="2351" y="0"/>
                </a:cubicBezTo>
                <a:lnTo>
                  <a:pt x="1036" y="10519"/>
                </a:lnTo>
                <a:lnTo>
                  <a:pt x="0" y="18795"/>
                </a:lnTo>
                <a:cubicBezTo>
                  <a:pt x="1578" y="19987"/>
                  <a:pt x="3222" y="20934"/>
                  <a:pt x="4915" y="21600"/>
                </a:cubicBezTo>
                <a:lnTo>
                  <a:pt x="5951" y="13325"/>
                </a:lnTo>
                <a:cubicBezTo>
                  <a:pt x="7529" y="13921"/>
                  <a:pt x="9140" y="14201"/>
                  <a:pt x="10800" y="14201"/>
                </a:cubicBezTo>
                <a:cubicBezTo>
                  <a:pt x="12460" y="14201"/>
                  <a:pt x="14071" y="13886"/>
                  <a:pt x="15649" y="13325"/>
                </a:cubicBezTo>
                <a:lnTo>
                  <a:pt x="16685" y="21600"/>
                </a:lnTo>
                <a:cubicBezTo>
                  <a:pt x="18378" y="20934"/>
                  <a:pt x="20005" y="19987"/>
                  <a:pt x="21600" y="18795"/>
                </a:cubicBezTo>
                <a:lnTo>
                  <a:pt x="20564" y="10519"/>
                </a:lnTo>
                <a:lnTo>
                  <a:pt x="19216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DA079F5-E748-F1C9-61C7-EFED5CCC875D}"/>
              </a:ext>
            </a:extLst>
          </p:cNvPr>
          <p:cNvGrpSpPr/>
          <p:nvPr/>
        </p:nvGrpSpPr>
        <p:grpSpPr>
          <a:xfrm>
            <a:off x="3624901" y="3771265"/>
            <a:ext cx="4942198" cy="1628140"/>
            <a:chOff x="3629881" y="3704590"/>
            <a:chExt cx="4942198" cy="1628140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239CD736-F763-422B-8F7D-60BA795926AF}"/>
                </a:ext>
              </a:extLst>
            </p:cNvPr>
            <p:cNvSpPr/>
            <p:nvPr/>
          </p:nvSpPr>
          <p:spPr>
            <a:xfrm>
              <a:off x="7238577" y="3704590"/>
              <a:ext cx="1333502" cy="16281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745" y="1348"/>
                  </a:moveTo>
                  <a:lnTo>
                    <a:pt x="10574" y="0"/>
                  </a:lnTo>
                  <a:cubicBezTo>
                    <a:pt x="10245" y="1752"/>
                    <a:pt x="9689" y="3437"/>
                    <a:pt x="8928" y="5038"/>
                  </a:cubicBezTo>
                  <a:cubicBezTo>
                    <a:pt x="7838" y="7312"/>
                    <a:pt x="6336" y="9418"/>
                    <a:pt x="4505" y="11289"/>
                  </a:cubicBezTo>
                  <a:cubicBezTo>
                    <a:pt x="3168" y="12653"/>
                    <a:pt x="1666" y="13883"/>
                    <a:pt x="0" y="14978"/>
                  </a:cubicBezTo>
                  <a:lnTo>
                    <a:pt x="4526" y="18685"/>
                  </a:lnTo>
                  <a:lnTo>
                    <a:pt x="8085" y="21600"/>
                  </a:lnTo>
                  <a:cubicBezTo>
                    <a:pt x="9710" y="20471"/>
                    <a:pt x="11211" y="19241"/>
                    <a:pt x="12590" y="17910"/>
                  </a:cubicBezTo>
                  <a:lnTo>
                    <a:pt x="9031" y="14995"/>
                  </a:lnTo>
                  <a:cubicBezTo>
                    <a:pt x="11623" y="12468"/>
                    <a:pt x="13701" y="9553"/>
                    <a:pt x="15099" y="6402"/>
                  </a:cubicBezTo>
                  <a:lnTo>
                    <a:pt x="19954" y="7464"/>
                  </a:lnTo>
                  <a:cubicBezTo>
                    <a:pt x="20654" y="5846"/>
                    <a:pt x="21209" y="4162"/>
                    <a:pt x="21600" y="2426"/>
                  </a:cubicBezTo>
                  <a:lnTo>
                    <a:pt x="16745" y="1348"/>
                  </a:ln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0EBAAC36-78E5-53FB-9FCD-FF9A44FED98D}"/>
                </a:ext>
              </a:extLst>
            </p:cNvPr>
            <p:cNvSpPr/>
            <p:nvPr/>
          </p:nvSpPr>
          <p:spPr>
            <a:xfrm>
              <a:off x="3629881" y="3705859"/>
              <a:ext cx="1333502" cy="16268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4990"/>
                  </a:moveTo>
                  <a:cubicBezTo>
                    <a:pt x="19934" y="13894"/>
                    <a:pt x="18432" y="12663"/>
                    <a:pt x="17095" y="11297"/>
                  </a:cubicBezTo>
                  <a:cubicBezTo>
                    <a:pt x="15264" y="9426"/>
                    <a:pt x="13762" y="7318"/>
                    <a:pt x="12672" y="5042"/>
                  </a:cubicBezTo>
                  <a:cubicBezTo>
                    <a:pt x="11911" y="3440"/>
                    <a:pt x="11355" y="1754"/>
                    <a:pt x="11026" y="0"/>
                  </a:cubicBezTo>
                  <a:lnTo>
                    <a:pt x="4855" y="1349"/>
                  </a:lnTo>
                  <a:lnTo>
                    <a:pt x="0" y="2411"/>
                  </a:lnTo>
                  <a:cubicBezTo>
                    <a:pt x="391" y="4148"/>
                    <a:pt x="946" y="5817"/>
                    <a:pt x="1646" y="7453"/>
                  </a:cubicBezTo>
                  <a:lnTo>
                    <a:pt x="6501" y="6391"/>
                  </a:lnTo>
                  <a:cubicBezTo>
                    <a:pt x="7920" y="9544"/>
                    <a:pt x="9998" y="12461"/>
                    <a:pt x="12569" y="14990"/>
                  </a:cubicBezTo>
                  <a:lnTo>
                    <a:pt x="9010" y="17907"/>
                  </a:lnTo>
                  <a:cubicBezTo>
                    <a:pt x="10389" y="19239"/>
                    <a:pt x="11890" y="20470"/>
                    <a:pt x="13515" y="21600"/>
                  </a:cubicBezTo>
                  <a:lnTo>
                    <a:pt x="17074" y="18683"/>
                  </a:lnTo>
                  <a:lnTo>
                    <a:pt x="21600" y="14990"/>
                  </a:ln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FDF0CE76-DABB-DBB1-DECD-D1188622E0B9}"/>
              </a:ext>
            </a:extLst>
          </p:cNvPr>
          <p:cNvSpPr/>
          <p:nvPr/>
        </p:nvSpPr>
        <p:spPr>
          <a:xfrm>
            <a:off x="7238577" y="1599565"/>
            <a:ext cx="1333502" cy="16268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6610"/>
                </a:moveTo>
                <a:cubicBezTo>
                  <a:pt x="1666" y="7706"/>
                  <a:pt x="3168" y="8937"/>
                  <a:pt x="4505" y="10303"/>
                </a:cubicBezTo>
                <a:cubicBezTo>
                  <a:pt x="6336" y="12174"/>
                  <a:pt x="7838" y="14282"/>
                  <a:pt x="8928" y="16558"/>
                </a:cubicBezTo>
                <a:cubicBezTo>
                  <a:pt x="9689" y="18160"/>
                  <a:pt x="10245" y="19846"/>
                  <a:pt x="10574" y="21600"/>
                </a:cubicBezTo>
                <a:lnTo>
                  <a:pt x="16745" y="20251"/>
                </a:lnTo>
                <a:lnTo>
                  <a:pt x="21600" y="19189"/>
                </a:lnTo>
                <a:cubicBezTo>
                  <a:pt x="21209" y="17452"/>
                  <a:pt x="20654" y="15783"/>
                  <a:pt x="19954" y="14147"/>
                </a:cubicBezTo>
                <a:lnTo>
                  <a:pt x="15099" y="15209"/>
                </a:lnTo>
                <a:cubicBezTo>
                  <a:pt x="13680" y="12056"/>
                  <a:pt x="11602" y="9139"/>
                  <a:pt x="9031" y="6610"/>
                </a:cubicBezTo>
                <a:lnTo>
                  <a:pt x="12590" y="3693"/>
                </a:lnTo>
                <a:cubicBezTo>
                  <a:pt x="11211" y="2361"/>
                  <a:pt x="9710" y="1130"/>
                  <a:pt x="8085" y="0"/>
                </a:cubicBezTo>
                <a:lnTo>
                  <a:pt x="4526" y="2917"/>
                </a:lnTo>
                <a:lnTo>
                  <a:pt x="0" y="661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C81B9D-A1E6-100D-563D-26E04A97B9CF}"/>
              </a:ext>
            </a:extLst>
          </p:cNvPr>
          <p:cNvSpPr txBox="1"/>
          <p:nvPr/>
        </p:nvSpPr>
        <p:spPr>
          <a:xfrm>
            <a:off x="5798191" y="705989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2E212D5-3C03-4F12-F29A-250D5AEA9E03}"/>
              </a:ext>
            </a:extLst>
          </p:cNvPr>
          <p:cNvSpPr txBox="1"/>
          <p:nvPr/>
        </p:nvSpPr>
        <p:spPr>
          <a:xfrm>
            <a:off x="7982591" y="4450504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7717928-0F05-D453-2A83-BBDB851D41C6}"/>
              </a:ext>
            </a:extLst>
          </p:cNvPr>
          <p:cNvSpPr txBox="1"/>
          <p:nvPr/>
        </p:nvSpPr>
        <p:spPr>
          <a:xfrm>
            <a:off x="5798191" y="5743037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58D4AD8-204A-2996-788A-89D8B0179828}"/>
              </a:ext>
            </a:extLst>
          </p:cNvPr>
          <p:cNvSpPr txBox="1"/>
          <p:nvPr/>
        </p:nvSpPr>
        <p:spPr>
          <a:xfrm>
            <a:off x="7982591" y="1992109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AB367B-BE1B-8EF2-548D-4BF47D6334B1}"/>
              </a:ext>
            </a:extLst>
          </p:cNvPr>
          <p:cNvSpPr txBox="1"/>
          <p:nvPr/>
        </p:nvSpPr>
        <p:spPr>
          <a:xfrm>
            <a:off x="3613791" y="1992109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5863C33-3BBA-F49C-C9B1-0F4EBE564C72}"/>
              </a:ext>
            </a:extLst>
          </p:cNvPr>
          <p:cNvSpPr txBox="1"/>
          <p:nvPr/>
        </p:nvSpPr>
        <p:spPr>
          <a:xfrm>
            <a:off x="3613791" y="4450504"/>
            <a:ext cx="59561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800" b="1" dirty="0">
                <a:solidFill>
                  <a:schemeClr val="bg1">
                    <a:lumMod val="85000"/>
                  </a:schemeClr>
                </a:solidFill>
              </a:rPr>
              <a:t>05</a:t>
            </a:r>
          </a:p>
        </p:txBody>
      </p:sp>
      <p:pic>
        <p:nvPicPr>
          <p:cNvPr id="19" name="Graphic 18" descr="Bar graph with upward trend with solid fill">
            <a:extLst>
              <a:ext uri="{FF2B5EF4-FFF2-40B4-BE49-F238E27FC236}">
                <a16:creationId xmlns:a16="http://schemas.microsoft.com/office/drawing/2014/main" id="{FE2F8485-C627-D4B2-09B9-02AE91C0052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458580" y="1859267"/>
            <a:ext cx="388098" cy="388098"/>
          </a:xfrm>
          <a:prstGeom prst="rect">
            <a:avLst/>
          </a:prstGeom>
        </p:spPr>
      </p:pic>
      <p:pic>
        <p:nvPicPr>
          <p:cNvPr id="20" name="Graphic 19" descr="Brainstorm with solid fill">
            <a:extLst>
              <a:ext uri="{FF2B5EF4-FFF2-40B4-BE49-F238E27FC236}">
                <a16:creationId xmlns:a16="http://schemas.microsoft.com/office/drawing/2014/main" id="{8B2E08EE-FB5F-C3D5-4022-483428C6B94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24379" y="3875896"/>
            <a:ext cx="388098" cy="388098"/>
          </a:xfrm>
          <a:prstGeom prst="rect">
            <a:avLst/>
          </a:prstGeom>
        </p:spPr>
      </p:pic>
      <p:pic>
        <p:nvPicPr>
          <p:cNvPr id="21" name="Graphic 20" descr="Gears with solid fill">
            <a:extLst>
              <a:ext uri="{FF2B5EF4-FFF2-40B4-BE49-F238E27FC236}">
                <a16:creationId xmlns:a16="http://schemas.microsoft.com/office/drawing/2014/main" id="{43424792-DC45-774E-DDAC-123B958C650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419602" y="5317167"/>
            <a:ext cx="388098" cy="388098"/>
          </a:xfrm>
          <a:prstGeom prst="rect">
            <a:avLst/>
          </a:prstGeom>
        </p:spPr>
      </p:pic>
      <p:pic>
        <p:nvPicPr>
          <p:cNvPr id="22" name="Graphic 21" descr="Hourglass 30% with solid fill">
            <a:extLst>
              <a:ext uri="{FF2B5EF4-FFF2-40B4-BE49-F238E27FC236}">
                <a16:creationId xmlns:a16="http://schemas.microsoft.com/office/drawing/2014/main" id="{772B4EE6-DE55-C634-4741-98BC0DA8BBBF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421060" y="4723074"/>
            <a:ext cx="388098" cy="388098"/>
          </a:xfrm>
          <a:prstGeom prst="rect">
            <a:avLst/>
          </a:prstGeom>
        </p:spPr>
      </p:pic>
      <p:pic>
        <p:nvPicPr>
          <p:cNvPr id="23" name="Graphic 22" descr="Lightbulb with solid fill">
            <a:extLst>
              <a:ext uri="{FF2B5EF4-FFF2-40B4-BE49-F238E27FC236}">
                <a16:creationId xmlns:a16="http://schemas.microsoft.com/office/drawing/2014/main" id="{9EC24D89-2654-5EC9-5C6C-452C9E7CA8E6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440669" y="1299957"/>
            <a:ext cx="388098" cy="388098"/>
          </a:xfrm>
          <a:prstGeom prst="rect">
            <a:avLst/>
          </a:prstGeom>
        </p:spPr>
      </p:pic>
      <p:pic>
        <p:nvPicPr>
          <p:cNvPr id="24" name="Graphic 23" descr="Research with solid fill">
            <a:extLst>
              <a:ext uri="{FF2B5EF4-FFF2-40B4-BE49-F238E27FC236}">
                <a16:creationId xmlns:a16="http://schemas.microsoft.com/office/drawing/2014/main" id="{E4991EF0-5290-3B05-4802-82E654A42EA1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853332" y="2699531"/>
            <a:ext cx="388098" cy="388098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E8824F5A-CA04-172D-1A21-126BB62E3292}"/>
              </a:ext>
            </a:extLst>
          </p:cNvPr>
          <p:cNvGrpSpPr/>
          <p:nvPr/>
        </p:nvGrpSpPr>
        <p:grpSpPr>
          <a:xfrm>
            <a:off x="5054556" y="2664663"/>
            <a:ext cx="2093475" cy="1659485"/>
            <a:chOff x="332936" y="2627766"/>
            <a:chExt cx="2926080" cy="1659485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3B66F5C-58A9-F8B4-AD4D-4D4A5EE6020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494AEEB-0485-CBCD-991A-B81285F9CDB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C657DDFC-9DB7-0D2F-65F3-1205BD95F532}"/>
              </a:ext>
            </a:extLst>
          </p:cNvPr>
          <p:cNvGrpSpPr/>
          <p:nvPr/>
        </p:nvGrpSpPr>
        <p:grpSpPr>
          <a:xfrm>
            <a:off x="8927481" y="2844109"/>
            <a:ext cx="2926080" cy="1290153"/>
            <a:chOff x="8921977" y="1466725"/>
            <a:chExt cx="2926080" cy="1290153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FB01752E-A2BB-6C6D-2BDA-93268F95F8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1AEC7A5C-4DCC-AFAE-9825-E2EDD9C039C8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F196ACB7-8EBD-9FFF-56E9-2CDF8EDCA783}"/>
              </a:ext>
            </a:extLst>
          </p:cNvPr>
          <p:cNvGrpSpPr/>
          <p:nvPr/>
        </p:nvGrpSpPr>
        <p:grpSpPr>
          <a:xfrm>
            <a:off x="8927481" y="4549203"/>
            <a:ext cx="2926080" cy="1290153"/>
            <a:chOff x="8921977" y="4073386"/>
            <a:chExt cx="2926080" cy="1290153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ED9F902-2E0F-309E-135B-4B895F03A139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24E4701-CF03-8B71-BD7A-66684B8850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097854BC-E212-E252-7DA9-050101598168}"/>
              </a:ext>
            </a:extLst>
          </p:cNvPr>
          <p:cNvGrpSpPr/>
          <p:nvPr/>
        </p:nvGrpSpPr>
        <p:grpSpPr>
          <a:xfrm>
            <a:off x="338440" y="2844109"/>
            <a:ext cx="2926080" cy="1290153"/>
            <a:chOff x="332936" y="2627766"/>
            <a:chExt cx="2926080" cy="1290153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814B8D8F-BC2C-E58A-2888-373AE7B9700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2AA2BC69-D849-37FF-772B-0D9B2798999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DE1792D-E481-76BB-659C-34546594757C}"/>
              </a:ext>
            </a:extLst>
          </p:cNvPr>
          <p:cNvGrpSpPr/>
          <p:nvPr/>
        </p:nvGrpSpPr>
        <p:grpSpPr>
          <a:xfrm>
            <a:off x="338440" y="4549203"/>
            <a:ext cx="2926080" cy="1290153"/>
            <a:chOff x="332936" y="4652338"/>
            <a:chExt cx="2926080" cy="1290153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895DC72-8AAA-61BA-B54C-70FBA8EDF9AC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B005D5A-77E7-BCBA-BC2B-38AF75FBA0C8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AB0412C-5A7F-2BF3-C32E-1F81C447D966}"/>
              </a:ext>
            </a:extLst>
          </p:cNvPr>
          <p:cNvGrpSpPr/>
          <p:nvPr/>
        </p:nvGrpSpPr>
        <p:grpSpPr>
          <a:xfrm>
            <a:off x="8927481" y="1139015"/>
            <a:ext cx="2926080" cy="1290153"/>
            <a:chOff x="8921977" y="1466725"/>
            <a:chExt cx="2926080" cy="1290153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289DCB2-6DCB-05CA-3D16-D5DDF45C75E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8356E6D6-E2A5-A5C1-A907-5932409A89E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E35CB86-16B3-D4C6-2CFD-5EA6F6B2339F}"/>
              </a:ext>
            </a:extLst>
          </p:cNvPr>
          <p:cNvGrpSpPr/>
          <p:nvPr/>
        </p:nvGrpSpPr>
        <p:grpSpPr>
          <a:xfrm>
            <a:off x="338440" y="1139015"/>
            <a:ext cx="2926080" cy="1290153"/>
            <a:chOff x="332936" y="2627766"/>
            <a:chExt cx="2926080" cy="1290153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FD014CA-D8E8-0BFD-A4B7-541CED0978DD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2E697CF-C98F-F036-2C29-5044D1591D50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93911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8512</TotalTime>
  <Words>615</Words>
  <Application>Microsoft Office PowerPoint</Application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6-Part Segmented Gear – Slide Template</vt:lpstr>
      <vt:lpstr>6-Part Segmented Gear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6-Part Segmented Gear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2023-01-23T18:48:35Z</dcterms:modified>
  <cp:category>Charts &amp; Diagrams</cp:category>
</cp:coreProperties>
</file>