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0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Star Diagram – Slide Template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206CB90-E0CD-4E3A-88E8-42D1B88F958F}"/>
              </a:ext>
            </a:extLst>
          </p:cNvPr>
          <p:cNvSpPr/>
          <p:nvPr/>
        </p:nvSpPr>
        <p:spPr>
          <a:xfrm>
            <a:off x="4951096" y="2196292"/>
            <a:ext cx="1460122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0" y="15310"/>
                </a:moveTo>
                <a:cubicBezTo>
                  <a:pt x="2255" y="15429"/>
                  <a:pt x="3643" y="18752"/>
                  <a:pt x="2559" y="21481"/>
                </a:cubicBezTo>
                <a:lnTo>
                  <a:pt x="2559" y="21481"/>
                </a:lnTo>
                <a:cubicBezTo>
                  <a:pt x="2559" y="21541"/>
                  <a:pt x="2516" y="21541"/>
                  <a:pt x="2516" y="21600"/>
                </a:cubicBezTo>
                <a:lnTo>
                  <a:pt x="15441" y="21600"/>
                </a:lnTo>
                <a:cubicBezTo>
                  <a:pt x="15441" y="21541"/>
                  <a:pt x="15484" y="21541"/>
                  <a:pt x="15484" y="21481"/>
                </a:cubicBezTo>
                <a:lnTo>
                  <a:pt x="19561" y="11393"/>
                </a:lnTo>
                <a:cubicBezTo>
                  <a:pt x="21600" y="6409"/>
                  <a:pt x="18998" y="237"/>
                  <a:pt x="14834" y="178"/>
                </a:cubicBezTo>
                <a:lnTo>
                  <a:pt x="6766" y="0"/>
                </a:lnTo>
                <a:lnTo>
                  <a:pt x="0" y="1531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2D533403-131A-42F6-BF05-975A8B6CBB15}"/>
              </a:ext>
            </a:extLst>
          </p:cNvPr>
          <p:cNvSpPr/>
          <p:nvPr/>
        </p:nvSpPr>
        <p:spPr>
          <a:xfrm>
            <a:off x="2732783" y="2196292"/>
            <a:ext cx="1460127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4786" y="21481"/>
                </a:moveTo>
                <a:cubicBezTo>
                  <a:pt x="4786" y="21541"/>
                  <a:pt x="4829" y="21541"/>
                  <a:pt x="4829" y="21600"/>
                </a:cubicBezTo>
                <a:lnTo>
                  <a:pt x="17754" y="21600"/>
                </a:lnTo>
                <a:cubicBezTo>
                  <a:pt x="17754" y="21541"/>
                  <a:pt x="17711" y="21541"/>
                  <a:pt x="17711" y="21481"/>
                </a:cubicBezTo>
                <a:lnTo>
                  <a:pt x="17711" y="21481"/>
                </a:lnTo>
                <a:cubicBezTo>
                  <a:pt x="16627" y="18752"/>
                  <a:pt x="18015" y="15429"/>
                  <a:pt x="20270" y="15310"/>
                </a:cubicBezTo>
                <a:lnTo>
                  <a:pt x="13504" y="0"/>
                </a:lnTo>
                <a:lnTo>
                  <a:pt x="5436" y="178"/>
                </a:lnTo>
                <a:cubicBezTo>
                  <a:pt x="1272" y="297"/>
                  <a:pt x="-1330" y="6409"/>
                  <a:pt x="709" y="11393"/>
                </a:cubicBezTo>
                <a:lnTo>
                  <a:pt x="4786" y="2148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99D24573-1F9C-4E44-B1FC-6000FAFBCEE4}"/>
              </a:ext>
            </a:extLst>
          </p:cNvPr>
          <p:cNvSpPr/>
          <p:nvPr/>
        </p:nvSpPr>
        <p:spPr>
          <a:xfrm>
            <a:off x="4919850" y="3539776"/>
            <a:ext cx="1460134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15484" y="119"/>
                </a:moveTo>
                <a:cubicBezTo>
                  <a:pt x="15484" y="59"/>
                  <a:pt x="15441" y="59"/>
                  <a:pt x="15441" y="0"/>
                </a:cubicBezTo>
                <a:lnTo>
                  <a:pt x="2516" y="0"/>
                </a:lnTo>
                <a:cubicBezTo>
                  <a:pt x="2516" y="0"/>
                  <a:pt x="2516" y="0"/>
                  <a:pt x="2516" y="0"/>
                </a:cubicBezTo>
                <a:cubicBezTo>
                  <a:pt x="3730" y="2730"/>
                  <a:pt x="2299" y="6171"/>
                  <a:pt x="0" y="6290"/>
                </a:cubicBezTo>
                <a:lnTo>
                  <a:pt x="6766" y="21600"/>
                </a:lnTo>
                <a:lnTo>
                  <a:pt x="14834" y="21422"/>
                </a:lnTo>
                <a:cubicBezTo>
                  <a:pt x="18998" y="21303"/>
                  <a:pt x="21600" y="15191"/>
                  <a:pt x="19561" y="10207"/>
                </a:cubicBezTo>
                <a:lnTo>
                  <a:pt x="15484" y="11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CAAFF132-26AE-44D1-A169-7007E341F6D9}"/>
              </a:ext>
            </a:extLst>
          </p:cNvPr>
          <p:cNvSpPr/>
          <p:nvPr/>
        </p:nvSpPr>
        <p:spPr>
          <a:xfrm>
            <a:off x="3888805" y="1352709"/>
            <a:ext cx="1349728" cy="156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7800" y="20613"/>
                </a:moveTo>
                <a:lnTo>
                  <a:pt x="7800" y="20613"/>
                </a:lnTo>
                <a:cubicBezTo>
                  <a:pt x="8950" y="18079"/>
                  <a:pt x="13150" y="18703"/>
                  <a:pt x="13800" y="20613"/>
                </a:cubicBezTo>
                <a:lnTo>
                  <a:pt x="13800" y="20613"/>
                </a:lnTo>
                <a:cubicBezTo>
                  <a:pt x="13850" y="20696"/>
                  <a:pt x="13900" y="20738"/>
                  <a:pt x="13950" y="20821"/>
                </a:cubicBezTo>
                <a:lnTo>
                  <a:pt x="21600" y="10312"/>
                </a:lnTo>
                <a:cubicBezTo>
                  <a:pt x="21450" y="10187"/>
                  <a:pt x="21350" y="10063"/>
                  <a:pt x="21250" y="9896"/>
                </a:cubicBezTo>
                <a:lnTo>
                  <a:pt x="15800" y="2336"/>
                </a:lnTo>
                <a:cubicBezTo>
                  <a:pt x="13550" y="-779"/>
                  <a:pt x="8100" y="-779"/>
                  <a:pt x="5800" y="2336"/>
                </a:cubicBezTo>
                <a:lnTo>
                  <a:pt x="350" y="9896"/>
                </a:lnTo>
                <a:cubicBezTo>
                  <a:pt x="250" y="10063"/>
                  <a:pt x="100" y="10187"/>
                  <a:pt x="0" y="10312"/>
                </a:cubicBezTo>
                <a:lnTo>
                  <a:pt x="7650" y="20821"/>
                </a:lnTo>
                <a:cubicBezTo>
                  <a:pt x="7700" y="20738"/>
                  <a:pt x="7750" y="20655"/>
                  <a:pt x="7800" y="206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1DBFC0E1-B833-4758-8685-4527D2BB085D}"/>
              </a:ext>
            </a:extLst>
          </p:cNvPr>
          <p:cNvSpPr/>
          <p:nvPr/>
        </p:nvSpPr>
        <p:spPr>
          <a:xfrm>
            <a:off x="3888803" y="3945943"/>
            <a:ext cx="1349728" cy="156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13950" y="0"/>
                </a:moveTo>
                <a:cubicBezTo>
                  <a:pt x="13900" y="83"/>
                  <a:pt x="13850" y="125"/>
                  <a:pt x="13800" y="208"/>
                </a:cubicBezTo>
                <a:lnTo>
                  <a:pt x="13800" y="208"/>
                </a:lnTo>
                <a:cubicBezTo>
                  <a:pt x="13100" y="1703"/>
                  <a:pt x="9150" y="2035"/>
                  <a:pt x="7800" y="208"/>
                </a:cubicBezTo>
                <a:lnTo>
                  <a:pt x="7800" y="208"/>
                </a:lnTo>
                <a:cubicBezTo>
                  <a:pt x="7750" y="125"/>
                  <a:pt x="7700" y="83"/>
                  <a:pt x="7650" y="0"/>
                </a:cubicBezTo>
                <a:lnTo>
                  <a:pt x="0" y="10509"/>
                </a:lnTo>
                <a:cubicBezTo>
                  <a:pt x="150" y="10634"/>
                  <a:pt x="250" y="10758"/>
                  <a:pt x="350" y="10925"/>
                </a:cubicBezTo>
                <a:lnTo>
                  <a:pt x="5800" y="18485"/>
                </a:lnTo>
                <a:cubicBezTo>
                  <a:pt x="8050" y="21600"/>
                  <a:pt x="13500" y="21600"/>
                  <a:pt x="15800" y="18485"/>
                </a:cubicBezTo>
                <a:lnTo>
                  <a:pt x="21250" y="10925"/>
                </a:lnTo>
                <a:cubicBezTo>
                  <a:pt x="21350" y="10758"/>
                  <a:pt x="21500" y="10634"/>
                  <a:pt x="21600" y="10509"/>
                </a:cubicBezTo>
                <a:lnTo>
                  <a:pt x="1395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6BFB1DD7-77FB-4796-91F2-BC281671E7CA}"/>
              </a:ext>
            </a:extLst>
          </p:cNvPr>
          <p:cNvSpPr/>
          <p:nvPr/>
        </p:nvSpPr>
        <p:spPr>
          <a:xfrm>
            <a:off x="2732782" y="3539776"/>
            <a:ext cx="1460133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20270" y="6290"/>
                </a:moveTo>
                <a:cubicBezTo>
                  <a:pt x="17971" y="6171"/>
                  <a:pt x="16583" y="2730"/>
                  <a:pt x="17754" y="0"/>
                </a:cubicBezTo>
                <a:cubicBezTo>
                  <a:pt x="17754" y="0"/>
                  <a:pt x="17754" y="0"/>
                  <a:pt x="17754" y="0"/>
                </a:cubicBezTo>
                <a:lnTo>
                  <a:pt x="4829" y="0"/>
                </a:lnTo>
                <a:cubicBezTo>
                  <a:pt x="4829" y="59"/>
                  <a:pt x="4786" y="59"/>
                  <a:pt x="4786" y="119"/>
                </a:cubicBezTo>
                <a:lnTo>
                  <a:pt x="709" y="10207"/>
                </a:lnTo>
                <a:cubicBezTo>
                  <a:pt x="-1330" y="15191"/>
                  <a:pt x="1272" y="21363"/>
                  <a:pt x="5436" y="21422"/>
                </a:cubicBezTo>
                <a:lnTo>
                  <a:pt x="13504" y="21600"/>
                </a:lnTo>
                <a:lnTo>
                  <a:pt x="20270" y="629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A597928-5E5E-492D-A4BE-BE11417D9ED4}"/>
              </a:ext>
            </a:extLst>
          </p:cNvPr>
          <p:cNvSpPr/>
          <p:nvPr/>
        </p:nvSpPr>
        <p:spPr>
          <a:xfrm>
            <a:off x="3480459" y="2551842"/>
            <a:ext cx="712452" cy="781724"/>
          </a:xfrm>
          <a:custGeom>
            <a:avLst/>
            <a:gdLst>
              <a:gd name="connsiteX0" fmla="*/ 504137 w 816221"/>
              <a:gd name="connsiteY0" fmla="*/ 0 h 895582"/>
              <a:gd name="connsiteX1" fmla="*/ 816221 w 816221"/>
              <a:gd name="connsiteY1" fmla="*/ 516167 h 895582"/>
              <a:gd name="connsiteX2" fmla="*/ 605038 w 816221"/>
              <a:gd name="connsiteY2" fmla="*/ 888404 h 895582"/>
              <a:gd name="connsiteX3" fmla="*/ 608587 w 816221"/>
              <a:gd name="connsiteY3" fmla="*/ 895582 h 895582"/>
              <a:gd name="connsiteX4" fmla="*/ 0 w 816221"/>
              <a:gd name="connsiteY4" fmla="*/ 895582 h 895582"/>
              <a:gd name="connsiteX5" fmla="*/ 770 w 816221"/>
              <a:gd name="connsiteY5" fmla="*/ 880340 h 895582"/>
              <a:gd name="connsiteX6" fmla="*/ 451440 w 816221"/>
              <a:gd name="connsiteY6" fmla="*/ 39406 h 8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21" h="895582">
                <a:moveTo>
                  <a:pt x="504137" y="0"/>
                </a:moveTo>
                <a:lnTo>
                  <a:pt x="816221" y="516167"/>
                </a:lnTo>
                <a:cubicBezTo>
                  <a:pt x="630126" y="523345"/>
                  <a:pt x="515580" y="723790"/>
                  <a:pt x="605038" y="888404"/>
                </a:cubicBezTo>
                <a:cubicBezTo>
                  <a:pt x="605038" y="892023"/>
                  <a:pt x="608587" y="892023"/>
                  <a:pt x="608587" y="895582"/>
                </a:cubicBezTo>
                <a:lnTo>
                  <a:pt x="0" y="895582"/>
                </a:lnTo>
                <a:lnTo>
                  <a:pt x="770" y="880340"/>
                </a:lnTo>
                <a:cubicBezTo>
                  <a:pt x="35081" y="542490"/>
                  <a:pt x="203265" y="244218"/>
                  <a:pt x="451440" y="394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08000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45AE07F-78DC-4939-A0CF-23D0B80EEA46}"/>
              </a:ext>
            </a:extLst>
          </p:cNvPr>
          <p:cNvSpPr/>
          <p:nvPr/>
        </p:nvSpPr>
        <p:spPr>
          <a:xfrm>
            <a:off x="4085870" y="2335845"/>
            <a:ext cx="959719" cy="582962"/>
          </a:xfrm>
          <a:custGeom>
            <a:avLst/>
            <a:gdLst>
              <a:gd name="connsiteX0" fmla="*/ 556935 w 1099502"/>
              <a:gd name="connsiteY0" fmla="*/ 0 h 667871"/>
              <a:gd name="connsiteX1" fmla="*/ 1045921 w 1099502"/>
              <a:gd name="connsiteY1" fmla="*/ 98722 h 667871"/>
              <a:gd name="connsiteX2" fmla="*/ 1099502 w 1099502"/>
              <a:gd name="connsiteY2" fmla="*/ 127804 h 667871"/>
              <a:gd name="connsiteX3" fmla="*/ 772897 w 1099502"/>
              <a:gd name="connsiteY3" fmla="*/ 667871 h 667871"/>
              <a:gd name="connsiteX4" fmla="*/ 762158 w 1099502"/>
              <a:gd name="connsiteY4" fmla="*/ 649947 h 667871"/>
              <a:gd name="connsiteX5" fmla="*/ 332626 w 1099502"/>
              <a:gd name="connsiteY5" fmla="*/ 649947 h 667871"/>
              <a:gd name="connsiteX6" fmla="*/ 321888 w 1099502"/>
              <a:gd name="connsiteY6" fmla="*/ 667871 h 667871"/>
              <a:gd name="connsiteX7" fmla="*/ 0 w 1099502"/>
              <a:gd name="connsiteY7" fmla="*/ 135604 h 667871"/>
              <a:gd name="connsiteX8" fmla="*/ 67949 w 1099502"/>
              <a:gd name="connsiteY8" fmla="*/ 98722 h 667871"/>
              <a:gd name="connsiteX9" fmla="*/ 556935 w 1099502"/>
              <a:gd name="connsiteY9" fmla="*/ 0 h 66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9502" h="667871">
                <a:moveTo>
                  <a:pt x="556935" y="0"/>
                </a:moveTo>
                <a:cubicBezTo>
                  <a:pt x="730386" y="0"/>
                  <a:pt x="895626" y="35153"/>
                  <a:pt x="1045921" y="98722"/>
                </a:cubicBezTo>
                <a:lnTo>
                  <a:pt x="1099502" y="127804"/>
                </a:lnTo>
                <a:lnTo>
                  <a:pt x="772897" y="667871"/>
                </a:lnTo>
                <a:cubicBezTo>
                  <a:pt x="769317" y="660719"/>
                  <a:pt x="765738" y="657100"/>
                  <a:pt x="762158" y="649947"/>
                </a:cubicBezTo>
                <a:cubicBezTo>
                  <a:pt x="715626" y="485358"/>
                  <a:pt x="414953" y="431586"/>
                  <a:pt x="332626" y="649947"/>
                </a:cubicBezTo>
                <a:cubicBezTo>
                  <a:pt x="329047" y="653567"/>
                  <a:pt x="325467" y="660719"/>
                  <a:pt x="321888" y="667871"/>
                </a:cubicBezTo>
                <a:lnTo>
                  <a:pt x="0" y="135604"/>
                </a:lnTo>
                <a:lnTo>
                  <a:pt x="67949" y="98722"/>
                </a:lnTo>
                <a:cubicBezTo>
                  <a:pt x="218244" y="35153"/>
                  <a:pt x="383485" y="0"/>
                  <a:pt x="55693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08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04A9E0E-857E-40B9-8255-9EA8D9303EBC}"/>
              </a:ext>
            </a:extLst>
          </p:cNvPr>
          <p:cNvSpPr/>
          <p:nvPr/>
        </p:nvSpPr>
        <p:spPr>
          <a:xfrm>
            <a:off x="4951096" y="2551846"/>
            <a:ext cx="712447" cy="781721"/>
          </a:xfrm>
          <a:custGeom>
            <a:avLst/>
            <a:gdLst>
              <a:gd name="connsiteX0" fmla="*/ 312082 w 816214"/>
              <a:gd name="connsiteY0" fmla="*/ 0 h 895579"/>
              <a:gd name="connsiteX1" fmla="*/ 364775 w 816214"/>
              <a:gd name="connsiteY1" fmla="*/ 39403 h 895579"/>
              <a:gd name="connsiteX2" fmla="*/ 815444 w 816214"/>
              <a:gd name="connsiteY2" fmla="*/ 880337 h 895579"/>
              <a:gd name="connsiteX3" fmla="*/ 816214 w 816214"/>
              <a:gd name="connsiteY3" fmla="*/ 895579 h 895579"/>
              <a:gd name="connsiteX4" fmla="*/ 207634 w 816214"/>
              <a:gd name="connsiteY4" fmla="*/ 895579 h 895579"/>
              <a:gd name="connsiteX5" fmla="*/ 211183 w 816214"/>
              <a:gd name="connsiteY5" fmla="*/ 888401 h 895579"/>
              <a:gd name="connsiteX6" fmla="*/ 0 w 816214"/>
              <a:gd name="connsiteY6" fmla="*/ 516164 h 89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14" h="895579">
                <a:moveTo>
                  <a:pt x="312082" y="0"/>
                </a:moveTo>
                <a:lnTo>
                  <a:pt x="364775" y="39403"/>
                </a:lnTo>
                <a:cubicBezTo>
                  <a:pt x="612949" y="244215"/>
                  <a:pt x="781134" y="542487"/>
                  <a:pt x="815444" y="880337"/>
                </a:cubicBezTo>
                <a:lnTo>
                  <a:pt x="816214" y="895579"/>
                </a:lnTo>
                <a:lnTo>
                  <a:pt x="207634" y="895579"/>
                </a:lnTo>
                <a:cubicBezTo>
                  <a:pt x="207634" y="892020"/>
                  <a:pt x="211183" y="892020"/>
                  <a:pt x="211183" y="888401"/>
                </a:cubicBezTo>
                <a:cubicBezTo>
                  <a:pt x="300640" y="723787"/>
                  <a:pt x="186095" y="523342"/>
                  <a:pt x="0" y="5161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403FDEA8-AD58-4DE6-9C89-642C88084F28}"/>
              </a:ext>
            </a:extLst>
          </p:cNvPr>
          <p:cNvSpPr/>
          <p:nvPr/>
        </p:nvSpPr>
        <p:spPr>
          <a:xfrm>
            <a:off x="4919851" y="3539776"/>
            <a:ext cx="743259" cy="791895"/>
          </a:xfrm>
          <a:custGeom>
            <a:avLst/>
            <a:gdLst>
              <a:gd name="connsiteX0" fmla="*/ 207636 w 851515"/>
              <a:gd name="connsiteY0" fmla="*/ 0 h 907235"/>
              <a:gd name="connsiteX1" fmla="*/ 851515 w 851515"/>
              <a:gd name="connsiteY1" fmla="*/ 0 h 907235"/>
              <a:gd name="connsiteX2" fmla="*/ 851242 w 851515"/>
              <a:gd name="connsiteY2" fmla="*/ 5401 h 907235"/>
              <a:gd name="connsiteX3" fmla="*/ 400573 w 851515"/>
              <a:gd name="connsiteY3" fmla="*/ 846335 h 907235"/>
              <a:gd name="connsiteX4" fmla="*/ 319132 w 851515"/>
              <a:gd name="connsiteY4" fmla="*/ 907235 h 907235"/>
              <a:gd name="connsiteX5" fmla="*/ 0 w 851515"/>
              <a:gd name="connsiteY5" fmla="*/ 379415 h 907235"/>
              <a:gd name="connsiteX6" fmla="*/ 207636 w 851515"/>
              <a:gd name="connsiteY6" fmla="*/ 0 h 9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15" h="907235">
                <a:moveTo>
                  <a:pt x="207636" y="0"/>
                </a:moveTo>
                <a:lnTo>
                  <a:pt x="851515" y="0"/>
                </a:lnTo>
                <a:lnTo>
                  <a:pt x="851242" y="5401"/>
                </a:lnTo>
                <a:cubicBezTo>
                  <a:pt x="816932" y="343250"/>
                  <a:pt x="648747" y="641523"/>
                  <a:pt x="400573" y="846335"/>
                </a:cubicBezTo>
                <a:lnTo>
                  <a:pt x="319132" y="907235"/>
                </a:lnTo>
                <a:lnTo>
                  <a:pt x="0" y="379415"/>
                </a:lnTo>
                <a:cubicBezTo>
                  <a:pt x="189728" y="372237"/>
                  <a:pt x="307822" y="164675"/>
                  <a:pt x="20763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08000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0317029E-483C-4812-AB89-182D1ECEEC51}"/>
              </a:ext>
            </a:extLst>
          </p:cNvPr>
          <p:cNvSpPr/>
          <p:nvPr/>
        </p:nvSpPr>
        <p:spPr>
          <a:xfrm>
            <a:off x="4085869" y="3945945"/>
            <a:ext cx="959719" cy="582964"/>
          </a:xfrm>
          <a:custGeom>
            <a:avLst/>
            <a:gdLst>
              <a:gd name="connsiteX0" fmla="*/ 321888 w 1099503"/>
              <a:gd name="connsiteY0" fmla="*/ 0 h 667873"/>
              <a:gd name="connsiteX1" fmla="*/ 332626 w 1099503"/>
              <a:gd name="connsiteY1" fmla="*/ 17924 h 667873"/>
              <a:gd name="connsiteX2" fmla="*/ 762158 w 1099503"/>
              <a:gd name="connsiteY2" fmla="*/ 17924 h 667873"/>
              <a:gd name="connsiteX3" fmla="*/ 772897 w 1099503"/>
              <a:gd name="connsiteY3" fmla="*/ 0 h 667873"/>
              <a:gd name="connsiteX4" fmla="*/ 1099503 w 1099503"/>
              <a:gd name="connsiteY4" fmla="*/ 540070 h 667873"/>
              <a:gd name="connsiteX5" fmla="*/ 1045924 w 1099503"/>
              <a:gd name="connsiteY5" fmla="*/ 569152 h 667873"/>
              <a:gd name="connsiteX6" fmla="*/ 556938 w 1099503"/>
              <a:gd name="connsiteY6" fmla="*/ 667873 h 667873"/>
              <a:gd name="connsiteX7" fmla="*/ 67952 w 1099503"/>
              <a:gd name="connsiteY7" fmla="*/ 569152 h 667873"/>
              <a:gd name="connsiteX8" fmla="*/ 0 w 1099503"/>
              <a:gd name="connsiteY8" fmla="*/ 532268 h 6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503" h="667873">
                <a:moveTo>
                  <a:pt x="321888" y="0"/>
                </a:moveTo>
                <a:cubicBezTo>
                  <a:pt x="325467" y="7152"/>
                  <a:pt x="329047" y="10772"/>
                  <a:pt x="332626" y="17924"/>
                </a:cubicBezTo>
                <a:cubicBezTo>
                  <a:pt x="429271" y="175362"/>
                  <a:pt x="712046" y="146752"/>
                  <a:pt x="762158" y="17924"/>
                </a:cubicBezTo>
                <a:cubicBezTo>
                  <a:pt x="765738" y="10772"/>
                  <a:pt x="769317" y="7152"/>
                  <a:pt x="772897" y="0"/>
                </a:cubicBezTo>
                <a:lnTo>
                  <a:pt x="1099503" y="540070"/>
                </a:lnTo>
                <a:lnTo>
                  <a:pt x="1045924" y="569152"/>
                </a:lnTo>
                <a:cubicBezTo>
                  <a:pt x="895629" y="632721"/>
                  <a:pt x="730389" y="667873"/>
                  <a:pt x="556938" y="667873"/>
                </a:cubicBezTo>
                <a:cubicBezTo>
                  <a:pt x="383488" y="667873"/>
                  <a:pt x="218247" y="632721"/>
                  <a:pt x="67952" y="569152"/>
                </a:cubicBezTo>
                <a:lnTo>
                  <a:pt x="0" y="53226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7E5D0F2-6FBC-4A74-A28D-29481917AD25}"/>
              </a:ext>
            </a:extLst>
          </p:cNvPr>
          <p:cNvSpPr/>
          <p:nvPr/>
        </p:nvSpPr>
        <p:spPr>
          <a:xfrm>
            <a:off x="3480890" y="3539776"/>
            <a:ext cx="712024" cy="775810"/>
          </a:xfrm>
          <a:custGeom>
            <a:avLst/>
            <a:gdLst>
              <a:gd name="connsiteX0" fmla="*/ 0 w 815730"/>
              <a:gd name="connsiteY0" fmla="*/ 0 h 888807"/>
              <a:gd name="connsiteX1" fmla="*/ 608095 w 815730"/>
              <a:gd name="connsiteY1" fmla="*/ 0 h 888807"/>
              <a:gd name="connsiteX2" fmla="*/ 815730 w 815730"/>
              <a:gd name="connsiteY2" fmla="*/ 379415 h 888807"/>
              <a:gd name="connsiteX3" fmla="*/ 507741 w 815730"/>
              <a:gd name="connsiteY3" fmla="*/ 888807 h 888807"/>
              <a:gd name="connsiteX4" fmla="*/ 450943 w 815730"/>
              <a:gd name="connsiteY4" fmla="*/ 846335 h 888807"/>
              <a:gd name="connsiteX5" fmla="*/ 273 w 815730"/>
              <a:gd name="connsiteY5" fmla="*/ 5401 h 88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30" h="888807">
                <a:moveTo>
                  <a:pt x="0" y="0"/>
                </a:moveTo>
                <a:lnTo>
                  <a:pt x="608095" y="0"/>
                </a:lnTo>
                <a:cubicBezTo>
                  <a:pt x="511457" y="164675"/>
                  <a:pt x="626003" y="372237"/>
                  <a:pt x="815730" y="379415"/>
                </a:cubicBezTo>
                <a:lnTo>
                  <a:pt x="507741" y="888807"/>
                </a:lnTo>
                <a:lnTo>
                  <a:pt x="450943" y="846335"/>
                </a:lnTo>
                <a:cubicBezTo>
                  <a:pt x="202768" y="641523"/>
                  <a:pt x="34584" y="343250"/>
                  <a:pt x="273" y="5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85" name="Graphic 84" descr="Planet">
            <a:extLst>
              <a:ext uri="{FF2B5EF4-FFF2-40B4-BE49-F238E27FC236}">
                <a16:creationId xmlns:a16="http://schemas.microsoft.com/office/drawing/2014/main" id="{63A68BD3-66BF-4AC7-9F2E-983AD75C7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2340" y="1584121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6" name="Graphic 85" descr="Microscope">
            <a:extLst>
              <a:ext uri="{FF2B5EF4-FFF2-40B4-BE49-F238E27FC236}">
                <a16:creationId xmlns:a16="http://schemas.microsoft.com/office/drawing/2014/main" id="{822A7F76-6817-44DC-B964-FBD2761D1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9111" y="2304568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Graphic 86" descr="Pencil">
            <a:extLst>
              <a:ext uri="{FF2B5EF4-FFF2-40B4-BE49-F238E27FC236}">
                <a16:creationId xmlns:a16="http://schemas.microsoft.com/office/drawing/2014/main" id="{FCBD173C-91F4-4A62-A0E0-F66C29FE8E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9111" y="4072526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8" name="Graphic 87" descr="Books">
            <a:extLst>
              <a:ext uri="{FF2B5EF4-FFF2-40B4-BE49-F238E27FC236}">
                <a16:creationId xmlns:a16="http://schemas.microsoft.com/office/drawing/2014/main" id="{39F63960-0CC3-4B45-9B91-1DB70080FD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47583" y="4072526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9" name="Graphic 88" descr="Mathematics">
            <a:extLst>
              <a:ext uri="{FF2B5EF4-FFF2-40B4-BE49-F238E27FC236}">
                <a16:creationId xmlns:a16="http://schemas.microsoft.com/office/drawing/2014/main" id="{4BDE6213-35A6-403D-928B-7CF158D19E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12340" y="4700018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0" name="Graphic 89" descr="Open book">
            <a:extLst>
              <a:ext uri="{FF2B5EF4-FFF2-40B4-BE49-F238E27FC236}">
                <a16:creationId xmlns:a16="http://schemas.microsoft.com/office/drawing/2014/main" id="{C953AC1A-2F0A-4DD8-A808-DCBAC42471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47583" y="2304568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1" name="Group 90">
            <a:extLst>
              <a:ext uri="{FF2B5EF4-FFF2-40B4-BE49-F238E27FC236}">
                <a16:creationId xmlns:a16="http://schemas.microsoft.com/office/drawing/2014/main" id="{5E19B691-8E8D-4C73-91CF-F1A0D997E653}"/>
              </a:ext>
            </a:extLst>
          </p:cNvPr>
          <p:cNvGrpSpPr/>
          <p:nvPr/>
        </p:nvGrpSpPr>
        <p:grpSpPr>
          <a:xfrm>
            <a:off x="6911507" y="1146859"/>
            <a:ext cx="1978663" cy="1260003"/>
            <a:chOff x="8921977" y="1394910"/>
            <a:chExt cx="2926080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50EF7AA-6DAD-4EDE-8297-19313D6DA4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FA72F40-A22D-4D89-BE79-7DAB78C73CE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4CC6E36-73BF-4B7A-B7CC-AE4BCFDAFADC}"/>
              </a:ext>
            </a:extLst>
          </p:cNvPr>
          <p:cNvGrpSpPr/>
          <p:nvPr/>
        </p:nvGrpSpPr>
        <p:grpSpPr>
          <a:xfrm>
            <a:off x="253830" y="1146859"/>
            <a:ext cx="1978663" cy="1260003"/>
            <a:chOff x="332936" y="2555951"/>
            <a:chExt cx="2926080" cy="1680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53C280C-D89D-445D-9D51-FB4DAE8EC5D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D6D69FE-244F-4C18-9A2C-8FBEAB2ABD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90DADB43-51B4-45BC-89E8-C55B9DC5727D}"/>
              </a:ext>
            </a:extLst>
          </p:cNvPr>
          <p:cNvSpPr/>
          <p:nvPr/>
        </p:nvSpPr>
        <p:spPr>
          <a:xfrm>
            <a:off x="253828" y="122438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88999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0FCC970-9D48-4A17-BF92-1C3118160E12}"/>
              </a:ext>
            </a:extLst>
          </p:cNvPr>
          <p:cNvSpPr/>
          <p:nvPr/>
        </p:nvSpPr>
        <p:spPr>
          <a:xfrm>
            <a:off x="8633332" y="122438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2EDB7F7-D3CC-4851-A02A-873322516D19}"/>
              </a:ext>
            </a:extLst>
          </p:cNvPr>
          <p:cNvGrpSpPr/>
          <p:nvPr/>
        </p:nvGrpSpPr>
        <p:grpSpPr>
          <a:xfrm>
            <a:off x="6911507" y="2899967"/>
            <a:ext cx="1978663" cy="1260003"/>
            <a:chOff x="8921977" y="4001571"/>
            <a:chExt cx="2926080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FEE0A3A-C389-4740-B5E8-46DA3BECB49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F7484B7-8682-471F-A030-595A11A18F7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8AD7C96-C82E-4FA3-A6A1-A1A936446ED1}"/>
              </a:ext>
            </a:extLst>
          </p:cNvPr>
          <p:cNvGrpSpPr/>
          <p:nvPr/>
        </p:nvGrpSpPr>
        <p:grpSpPr>
          <a:xfrm>
            <a:off x="253830" y="4653076"/>
            <a:ext cx="1978663" cy="1260003"/>
            <a:chOff x="332936" y="4580523"/>
            <a:chExt cx="2926080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905D4B6-0FBF-48B3-9F11-F9365080E7C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E0B84EB-15D3-493D-9871-AB0DFA70E91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B1A587F5-9200-4AD3-8F8C-78344623B03E}"/>
              </a:ext>
            </a:extLst>
          </p:cNvPr>
          <p:cNvSpPr/>
          <p:nvPr/>
        </p:nvSpPr>
        <p:spPr>
          <a:xfrm>
            <a:off x="253828" y="2977528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09D21332-F471-4B89-BC62-B9A9321E2EE5}"/>
              </a:ext>
            </a:extLst>
          </p:cNvPr>
          <p:cNvSpPr/>
          <p:nvPr/>
        </p:nvSpPr>
        <p:spPr>
          <a:xfrm>
            <a:off x="8633332" y="2977528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D016A74-BD3A-42DB-BC15-F79A2A823BCB}"/>
              </a:ext>
            </a:extLst>
          </p:cNvPr>
          <p:cNvGrpSpPr/>
          <p:nvPr/>
        </p:nvGrpSpPr>
        <p:grpSpPr>
          <a:xfrm>
            <a:off x="6911507" y="4653076"/>
            <a:ext cx="1978663" cy="1260003"/>
            <a:chOff x="8921977" y="4001571"/>
            <a:chExt cx="2926080" cy="168000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3F5A829-D87F-4000-AE2E-B298C49A21B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44EA0D6-4E35-467D-8288-9DBA18FFC90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6D127A9-46AB-47B8-A75B-1D6397F24C2C}"/>
              </a:ext>
            </a:extLst>
          </p:cNvPr>
          <p:cNvSpPr/>
          <p:nvPr/>
        </p:nvSpPr>
        <p:spPr>
          <a:xfrm>
            <a:off x="8633332" y="473067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01A5251-8FFC-4464-BAA5-3774AE2DF466}"/>
              </a:ext>
            </a:extLst>
          </p:cNvPr>
          <p:cNvGrpSpPr/>
          <p:nvPr/>
        </p:nvGrpSpPr>
        <p:grpSpPr>
          <a:xfrm>
            <a:off x="253830" y="2899967"/>
            <a:ext cx="1978663" cy="1260003"/>
            <a:chOff x="332936" y="2555951"/>
            <a:chExt cx="2926080" cy="168000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45B7BFC-80A8-448A-B479-DBEFE245C2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5B52FCF-815A-4F52-A3A5-2D6A0974DF9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40F9A7C-6DAF-4BB2-98D3-54AD77377BDD}"/>
              </a:ext>
            </a:extLst>
          </p:cNvPr>
          <p:cNvSpPr/>
          <p:nvPr/>
        </p:nvSpPr>
        <p:spPr>
          <a:xfrm>
            <a:off x="253828" y="473067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Star Diagram – Slide Template</a:t>
            </a: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206CB90-E0CD-4E3A-88E8-42D1B88F958F}"/>
              </a:ext>
            </a:extLst>
          </p:cNvPr>
          <p:cNvSpPr/>
          <p:nvPr/>
        </p:nvSpPr>
        <p:spPr>
          <a:xfrm>
            <a:off x="4951096" y="2196292"/>
            <a:ext cx="1460122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0" y="15310"/>
                </a:moveTo>
                <a:cubicBezTo>
                  <a:pt x="2255" y="15429"/>
                  <a:pt x="3643" y="18752"/>
                  <a:pt x="2559" y="21481"/>
                </a:cubicBezTo>
                <a:lnTo>
                  <a:pt x="2559" y="21481"/>
                </a:lnTo>
                <a:cubicBezTo>
                  <a:pt x="2559" y="21541"/>
                  <a:pt x="2516" y="21541"/>
                  <a:pt x="2516" y="21600"/>
                </a:cubicBezTo>
                <a:lnTo>
                  <a:pt x="15441" y="21600"/>
                </a:lnTo>
                <a:cubicBezTo>
                  <a:pt x="15441" y="21541"/>
                  <a:pt x="15484" y="21541"/>
                  <a:pt x="15484" y="21481"/>
                </a:cubicBezTo>
                <a:lnTo>
                  <a:pt x="19561" y="11393"/>
                </a:lnTo>
                <a:cubicBezTo>
                  <a:pt x="21600" y="6409"/>
                  <a:pt x="18998" y="237"/>
                  <a:pt x="14834" y="178"/>
                </a:cubicBezTo>
                <a:lnTo>
                  <a:pt x="6766" y="0"/>
                </a:lnTo>
                <a:lnTo>
                  <a:pt x="0" y="1531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2D533403-131A-42F6-BF05-975A8B6CBB15}"/>
              </a:ext>
            </a:extLst>
          </p:cNvPr>
          <p:cNvSpPr/>
          <p:nvPr/>
        </p:nvSpPr>
        <p:spPr>
          <a:xfrm>
            <a:off x="2732783" y="2196292"/>
            <a:ext cx="1460127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4786" y="21481"/>
                </a:moveTo>
                <a:cubicBezTo>
                  <a:pt x="4786" y="21541"/>
                  <a:pt x="4829" y="21541"/>
                  <a:pt x="4829" y="21600"/>
                </a:cubicBezTo>
                <a:lnTo>
                  <a:pt x="17754" y="21600"/>
                </a:lnTo>
                <a:cubicBezTo>
                  <a:pt x="17754" y="21541"/>
                  <a:pt x="17711" y="21541"/>
                  <a:pt x="17711" y="21481"/>
                </a:cubicBezTo>
                <a:lnTo>
                  <a:pt x="17711" y="21481"/>
                </a:lnTo>
                <a:cubicBezTo>
                  <a:pt x="16627" y="18752"/>
                  <a:pt x="18015" y="15429"/>
                  <a:pt x="20270" y="15310"/>
                </a:cubicBezTo>
                <a:lnTo>
                  <a:pt x="13504" y="0"/>
                </a:lnTo>
                <a:lnTo>
                  <a:pt x="5436" y="178"/>
                </a:lnTo>
                <a:cubicBezTo>
                  <a:pt x="1272" y="297"/>
                  <a:pt x="-1330" y="6409"/>
                  <a:pt x="709" y="11393"/>
                </a:cubicBezTo>
                <a:lnTo>
                  <a:pt x="4786" y="2148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99D24573-1F9C-4E44-B1FC-6000FAFBCEE4}"/>
              </a:ext>
            </a:extLst>
          </p:cNvPr>
          <p:cNvSpPr/>
          <p:nvPr/>
        </p:nvSpPr>
        <p:spPr>
          <a:xfrm>
            <a:off x="4919850" y="3539776"/>
            <a:ext cx="1460134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15484" y="119"/>
                </a:moveTo>
                <a:cubicBezTo>
                  <a:pt x="15484" y="59"/>
                  <a:pt x="15441" y="59"/>
                  <a:pt x="15441" y="0"/>
                </a:cubicBezTo>
                <a:lnTo>
                  <a:pt x="2516" y="0"/>
                </a:lnTo>
                <a:cubicBezTo>
                  <a:pt x="2516" y="0"/>
                  <a:pt x="2516" y="0"/>
                  <a:pt x="2516" y="0"/>
                </a:cubicBezTo>
                <a:cubicBezTo>
                  <a:pt x="3730" y="2730"/>
                  <a:pt x="2299" y="6171"/>
                  <a:pt x="0" y="6290"/>
                </a:cubicBezTo>
                <a:lnTo>
                  <a:pt x="6766" y="21600"/>
                </a:lnTo>
                <a:lnTo>
                  <a:pt x="14834" y="21422"/>
                </a:lnTo>
                <a:cubicBezTo>
                  <a:pt x="18998" y="21303"/>
                  <a:pt x="21600" y="15191"/>
                  <a:pt x="19561" y="10207"/>
                </a:cubicBezTo>
                <a:lnTo>
                  <a:pt x="15484" y="1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CAAFF132-26AE-44D1-A169-7007E341F6D9}"/>
              </a:ext>
            </a:extLst>
          </p:cNvPr>
          <p:cNvSpPr/>
          <p:nvPr/>
        </p:nvSpPr>
        <p:spPr>
          <a:xfrm>
            <a:off x="3888805" y="1352709"/>
            <a:ext cx="1349728" cy="1566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7800" y="20613"/>
                </a:moveTo>
                <a:lnTo>
                  <a:pt x="7800" y="20613"/>
                </a:lnTo>
                <a:cubicBezTo>
                  <a:pt x="8950" y="18079"/>
                  <a:pt x="13150" y="18703"/>
                  <a:pt x="13800" y="20613"/>
                </a:cubicBezTo>
                <a:lnTo>
                  <a:pt x="13800" y="20613"/>
                </a:lnTo>
                <a:cubicBezTo>
                  <a:pt x="13850" y="20696"/>
                  <a:pt x="13900" y="20738"/>
                  <a:pt x="13950" y="20821"/>
                </a:cubicBezTo>
                <a:lnTo>
                  <a:pt x="21600" y="10312"/>
                </a:lnTo>
                <a:cubicBezTo>
                  <a:pt x="21450" y="10187"/>
                  <a:pt x="21350" y="10063"/>
                  <a:pt x="21250" y="9896"/>
                </a:cubicBezTo>
                <a:lnTo>
                  <a:pt x="15800" y="2336"/>
                </a:lnTo>
                <a:cubicBezTo>
                  <a:pt x="13550" y="-779"/>
                  <a:pt x="8100" y="-779"/>
                  <a:pt x="5800" y="2336"/>
                </a:cubicBezTo>
                <a:lnTo>
                  <a:pt x="350" y="9896"/>
                </a:lnTo>
                <a:cubicBezTo>
                  <a:pt x="250" y="10063"/>
                  <a:pt x="100" y="10187"/>
                  <a:pt x="0" y="10312"/>
                </a:cubicBezTo>
                <a:lnTo>
                  <a:pt x="7650" y="20821"/>
                </a:lnTo>
                <a:cubicBezTo>
                  <a:pt x="7700" y="20738"/>
                  <a:pt x="7750" y="20655"/>
                  <a:pt x="7800" y="2061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1DBFC0E1-B833-4758-8685-4527D2BB085D}"/>
              </a:ext>
            </a:extLst>
          </p:cNvPr>
          <p:cNvSpPr/>
          <p:nvPr/>
        </p:nvSpPr>
        <p:spPr>
          <a:xfrm>
            <a:off x="3888803" y="3945943"/>
            <a:ext cx="1349728" cy="156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13950" y="0"/>
                </a:moveTo>
                <a:cubicBezTo>
                  <a:pt x="13900" y="83"/>
                  <a:pt x="13850" y="125"/>
                  <a:pt x="13800" y="208"/>
                </a:cubicBezTo>
                <a:lnTo>
                  <a:pt x="13800" y="208"/>
                </a:lnTo>
                <a:cubicBezTo>
                  <a:pt x="13100" y="1703"/>
                  <a:pt x="9150" y="2035"/>
                  <a:pt x="7800" y="208"/>
                </a:cubicBezTo>
                <a:lnTo>
                  <a:pt x="7800" y="208"/>
                </a:lnTo>
                <a:cubicBezTo>
                  <a:pt x="7750" y="125"/>
                  <a:pt x="7700" y="83"/>
                  <a:pt x="7650" y="0"/>
                </a:cubicBezTo>
                <a:lnTo>
                  <a:pt x="0" y="10509"/>
                </a:lnTo>
                <a:cubicBezTo>
                  <a:pt x="150" y="10634"/>
                  <a:pt x="250" y="10758"/>
                  <a:pt x="350" y="10925"/>
                </a:cubicBezTo>
                <a:lnTo>
                  <a:pt x="5800" y="18485"/>
                </a:lnTo>
                <a:cubicBezTo>
                  <a:pt x="8050" y="21600"/>
                  <a:pt x="13500" y="21600"/>
                  <a:pt x="15800" y="18485"/>
                </a:cubicBezTo>
                <a:lnTo>
                  <a:pt x="21250" y="10925"/>
                </a:lnTo>
                <a:cubicBezTo>
                  <a:pt x="21350" y="10758"/>
                  <a:pt x="21500" y="10634"/>
                  <a:pt x="21600" y="10509"/>
                </a:cubicBezTo>
                <a:lnTo>
                  <a:pt x="1395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6BFB1DD7-77FB-4796-91F2-BC281671E7CA}"/>
              </a:ext>
            </a:extLst>
          </p:cNvPr>
          <p:cNvSpPr/>
          <p:nvPr/>
        </p:nvSpPr>
        <p:spPr>
          <a:xfrm>
            <a:off x="2732782" y="3539776"/>
            <a:ext cx="1460133" cy="1137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20270" y="6290"/>
                </a:moveTo>
                <a:cubicBezTo>
                  <a:pt x="17971" y="6171"/>
                  <a:pt x="16583" y="2730"/>
                  <a:pt x="17754" y="0"/>
                </a:cubicBezTo>
                <a:cubicBezTo>
                  <a:pt x="17754" y="0"/>
                  <a:pt x="17754" y="0"/>
                  <a:pt x="17754" y="0"/>
                </a:cubicBezTo>
                <a:lnTo>
                  <a:pt x="4829" y="0"/>
                </a:lnTo>
                <a:cubicBezTo>
                  <a:pt x="4829" y="59"/>
                  <a:pt x="4786" y="59"/>
                  <a:pt x="4786" y="119"/>
                </a:cubicBezTo>
                <a:lnTo>
                  <a:pt x="709" y="10207"/>
                </a:lnTo>
                <a:cubicBezTo>
                  <a:pt x="-1330" y="15191"/>
                  <a:pt x="1272" y="21363"/>
                  <a:pt x="5436" y="21422"/>
                </a:cubicBezTo>
                <a:lnTo>
                  <a:pt x="13504" y="21600"/>
                </a:lnTo>
                <a:lnTo>
                  <a:pt x="20270" y="629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A597928-5E5E-492D-A4BE-BE11417D9ED4}"/>
              </a:ext>
            </a:extLst>
          </p:cNvPr>
          <p:cNvSpPr/>
          <p:nvPr/>
        </p:nvSpPr>
        <p:spPr>
          <a:xfrm>
            <a:off x="3480459" y="2551842"/>
            <a:ext cx="712452" cy="781724"/>
          </a:xfrm>
          <a:custGeom>
            <a:avLst/>
            <a:gdLst>
              <a:gd name="connsiteX0" fmla="*/ 504137 w 816221"/>
              <a:gd name="connsiteY0" fmla="*/ 0 h 895582"/>
              <a:gd name="connsiteX1" fmla="*/ 816221 w 816221"/>
              <a:gd name="connsiteY1" fmla="*/ 516167 h 895582"/>
              <a:gd name="connsiteX2" fmla="*/ 605038 w 816221"/>
              <a:gd name="connsiteY2" fmla="*/ 888404 h 895582"/>
              <a:gd name="connsiteX3" fmla="*/ 608587 w 816221"/>
              <a:gd name="connsiteY3" fmla="*/ 895582 h 895582"/>
              <a:gd name="connsiteX4" fmla="*/ 0 w 816221"/>
              <a:gd name="connsiteY4" fmla="*/ 895582 h 895582"/>
              <a:gd name="connsiteX5" fmla="*/ 770 w 816221"/>
              <a:gd name="connsiteY5" fmla="*/ 880340 h 895582"/>
              <a:gd name="connsiteX6" fmla="*/ 451440 w 816221"/>
              <a:gd name="connsiteY6" fmla="*/ 39406 h 8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21" h="895582">
                <a:moveTo>
                  <a:pt x="504137" y="0"/>
                </a:moveTo>
                <a:lnTo>
                  <a:pt x="816221" y="516167"/>
                </a:lnTo>
                <a:cubicBezTo>
                  <a:pt x="630126" y="523345"/>
                  <a:pt x="515580" y="723790"/>
                  <a:pt x="605038" y="888404"/>
                </a:cubicBezTo>
                <a:cubicBezTo>
                  <a:pt x="605038" y="892023"/>
                  <a:pt x="608587" y="892023"/>
                  <a:pt x="608587" y="895582"/>
                </a:cubicBezTo>
                <a:lnTo>
                  <a:pt x="0" y="895582"/>
                </a:lnTo>
                <a:lnTo>
                  <a:pt x="770" y="880340"/>
                </a:lnTo>
                <a:cubicBezTo>
                  <a:pt x="35081" y="542490"/>
                  <a:pt x="203265" y="244218"/>
                  <a:pt x="451440" y="394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08000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45AE07F-78DC-4939-A0CF-23D0B80EEA46}"/>
              </a:ext>
            </a:extLst>
          </p:cNvPr>
          <p:cNvSpPr/>
          <p:nvPr/>
        </p:nvSpPr>
        <p:spPr>
          <a:xfrm>
            <a:off x="4085870" y="2335845"/>
            <a:ext cx="959719" cy="582962"/>
          </a:xfrm>
          <a:custGeom>
            <a:avLst/>
            <a:gdLst>
              <a:gd name="connsiteX0" fmla="*/ 556935 w 1099502"/>
              <a:gd name="connsiteY0" fmla="*/ 0 h 667871"/>
              <a:gd name="connsiteX1" fmla="*/ 1045921 w 1099502"/>
              <a:gd name="connsiteY1" fmla="*/ 98722 h 667871"/>
              <a:gd name="connsiteX2" fmla="*/ 1099502 w 1099502"/>
              <a:gd name="connsiteY2" fmla="*/ 127804 h 667871"/>
              <a:gd name="connsiteX3" fmla="*/ 772897 w 1099502"/>
              <a:gd name="connsiteY3" fmla="*/ 667871 h 667871"/>
              <a:gd name="connsiteX4" fmla="*/ 762158 w 1099502"/>
              <a:gd name="connsiteY4" fmla="*/ 649947 h 667871"/>
              <a:gd name="connsiteX5" fmla="*/ 332626 w 1099502"/>
              <a:gd name="connsiteY5" fmla="*/ 649947 h 667871"/>
              <a:gd name="connsiteX6" fmla="*/ 321888 w 1099502"/>
              <a:gd name="connsiteY6" fmla="*/ 667871 h 667871"/>
              <a:gd name="connsiteX7" fmla="*/ 0 w 1099502"/>
              <a:gd name="connsiteY7" fmla="*/ 135604 h 667871"/>
              <a:gd name="connsiteX8" fmla="*/ 67949 w 1099502"/>
              <a:gd name="connsiteY8" fmla="*/ 98722 h 667871"/>
              <a:gd name="connsiteX9" fmla="*/ 556935 w 1099502"/>
              <a:gd name="connsiteY9" fmla="*/ 0 h 66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9502" h="667871">
                <a:moveTo>
                  <a:pt x="556935" y="0"/>
                </a:moveTo>
                <a:cubicBezTo>
                  <a:pt x="730386" y="0"/>
                  <a:pt x="895626" y="35153"/>
                  <a:pt x="1045921" y="98722"/>
                </a:cubicBezTo>
                <a:lnTo>
                  <a:pt x="1099502" y="127804"/>
                </a:lnTo>
                <a:lnTo>
                  <a:pt x="772897" y="667871"/>
                </a:lnTo>
                <a:cubicBezTo>
                  <a:pt x="769317" y="660719"/>
                  <a:pt x="765738" y="657100"/>
                  <a:pt x="762158" y="649947"/>
                </a:cubicBezTo>
                <a:cubicBezTo>
                  <a:pt x="715626" y="485358"/>
                  <a:pt x="414953" y="431586"/>
                  <a:pt x="332626" y="649947"/>
                </a:cubicBezTo>
                <a:cubicBezTo>
                  <a:pt x="329047" y="653567"/>
                  <a:pt x="325467" y="660719"/>
                  <a:pt x="321888" y="667871"/>
                </a:cubicBezTo>
                <a:lnTo>
                  <a:pt x="0" y="135604"/>
                </a:lnTo>
                <a:lnTo>
                  <a:pt x="67949" y="98722"/>
                </a:lnTo>
                <a:cubicBezTo>
                  <a:pt x="218244" y="35153"/>
                  <a:pt x="383485" y="0"/>
                  <a:pt x="55693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08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04A9E0E-857E-40B9-8255-9EA8D9303EBC}"/>
              </a:ext>
            </a:extLst>
          </p:cNvPr>
          <p:cNvSpPr/>
          <p:nvPr/>
        </p:nvSpPr>
        <p:spPr>
          <a:xfrm>
            <a:off x="4951096" y="2551846"/>
            <a:ext cx="712447" cy="781721"/>
          </a:xfrm>
          <a:custGeom>
            <a:avLst/>
            <a:gdLst>
              <a:gd name="connsiteX0" fmla="*/ 312082 w 816214"/>
              <a:gd name="connsiteY0" fmla="*/ 0 h 895579"/>
              <a:gd name="connsiteX1" fmla="*/ 364775 w 816214"/>
              <a:gd name="connsiteY1" fmla="*/ 39403 h 895579"/>
              <a:gd name="connsiteX2" fmla="*/ 815444 w 816214"/>
              <a:gd name="connsiteY2" fmla="*/ 880337 h 895579"/>
              <a:gd name="connsiteX3" fmla="*/ 816214 w 816214"/>
              <a:gd name="connsiteY3" fmla="*/ 895579 h 895579"/>
              <a:gd name="connsiteX4" fmla="*/ 207634 w 816214"/>
              <a:gd name="connsiteY4" fmla="*/ 895579 h 895579"/>
              <a:gd name="connsiteX5" fmla="*/ 211183 w 816214"/>
              <a:gd name="connsiteY5" fmla="*/ 888401 h 895579"/>
              <a:gd name="connsiteX6" fmla="*/ 0 w 816214"/>
              <a:gd name="connsiteY6" fmla="*/ 516164 h 89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14" h="895579">
                <a:moveTo>
                  <a:pt x="312082" y="0"/>
                </a:moveTo>
                <a:lnTo>
                  <a:pt x="364775" y="39403"/>
                </a:lnTo>
                <a:cubicBezTo>
                  <a:pt x="612949" y="244215"/>
                  <a:pt x="781134" y="542487"/>
                  <a:pt x="815444" y="880337"/>
                </a:cubicBezTo>
                <a:lnTo>
                  <a:pt x="816214" y="895579"/>
                </a:lnTo>
                <a:lnTo>
                  <a:pt x="207634" y="895579"/>
                </a:lnTo>
                <a:cubicBezTo>
                  <a:pt x="207634" y="892020"/>
                  <a:pt x="211183" y="892020"/>
                  <a:pt x="211183" y="888401"/>
                </a:cubicBezTo>
                <a:cubicBezTo>
                  <a:pt x="300640" y="723787"/>
                  <a:pt x="186095" y="523342"/>
                  <a:pt x="0" y="5161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403FDEA8-AD58-4DE6-9C89-642C88084F28}"/>
              </a:ext>
            </a:extLst>
          </p:cNvPr>
          <p:cNvSpPr/>
          <p:nvPr/>
        </p:nvSpPr>
        <p:spPr>
          <a:xfrm>
            <a:off x="4919851" y="3539776"/>
            <a:ext cx="743259" cy="791895"/>
          </a:xfrm>
          <a:custGeom>
            <a:avLst/>
            <a:gdLst>
              <a:gd name="connsiteX0" fmla="*/ 207636 w 851515"/>
              <a:gd name="connsiteY0" fmla="*/ 0 h 907235"/>
              <a:gd name="connsiteX1" fmla="*/ 851515 w 851515"/>
              <a:gd name="connsiteY1" fmla="*/ 0 h 907235"/>
              <a:gd name="connsiteX2" fmla="*/ 851242 w 851515"/>
              <a:gd name="connsiteY2" fmla="*/ 5401 h 907235"/>
              <a:gd name="connsiteX3" fmla="*/ 400573 w 851515"/>
              <a:gd name="connsiteY3" fmla="*/ 846335 h 907235"/>
              <a:gd name="connsiteX4" fmla="*/ 319132 w 851515"/>
              <a:gd name="connsiteY4" fmla="*/ 907235 h 907235"/>
              <a:gd name="connsiteX5" fmla="*/ 0 w 851515"/>
              <a:gd name="connsiteY5" fmla="*/ 379415 h 907235"/>
              <a:gd name="connsiteX6" fmla="*/ 207636 w 851515"/>
              <a:gd name="connsiteY6" fmla="*/ 0 h 9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15" h="907235">
                <a:moveTo>
                  <a:pt x="207636" y="0"/>
                </a:moveTo>
                <a:lnTo>
                  <a:pt x="851515" y="0"/>
                </a:lnTo>
                <a:lnTo>
                  <a:pt x="851242" y="5401"/>
                </a:lnTo>
                <a:cubicBezTo>
                  <a:pt x="816932" y="343250"/>
                  <a:pt x="648747" y="641523"/>
                  <a:pt x="400573" y="846335"/>
                </a:cubicBezTo>
                <a:lnTo>
                  <a:pt x="319132" y="907235"/>
                </a:lnTo>
                <a:lnTo>
                  <a:pt x="0" y="379415"/>
                </a:lnTo>
                <a:cubicBezTo>
                  <a:pt x="189728" y="372237"/>
                  <a:pt x="307822" y="164675"/>
                  <a:pt x="20763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08000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0317029E-483C-4812-AB89-182D1ECEEC51}"/>
              </a:ext>
            </a:extLst>
          </p:cNvPr>
          <p:cNvSpPr/>
          <p:nvPr/>
        </p:nvSpPr>
        <p:spPr>
          <a:xfrm>
            <a:off x="4085869" y="3945945"/>
            <a:ext cx="959719" cy="582964"/>
          </a:xfrm>
          <a:custGeom>
            <a:avLst/>
            <a:gdLst>
              <a:gd name="connsiteX0" fmla="*/ 321888 w 1099503"/>
              <a:gd name="connsiteY0" fmla="*/ 0 h 667873"/>
              <a:gd name="connsiteX1" fmla="*/ 332626 w 1099503"/>
              <a:gd name="connsiteY1" fmla="*/ 17924 h 667873"/>
              <a:gd name="connsiteX2" fmla="*/ 762158 w 1099503"/>
              <a:gd name="connsiteY2" fmla="*/ 17924 h 667873"/>
              <a:gd name="connsiteX3" fmla="*/ 772897 w 1099503"/>
              <a:gd name="connsiteY3" fmla="*/ 0 h 667873"/>
              <a:gd name="connsiteX4" fmla="*/ 1099503 w 1099503"/>
              <a:gd name="connsiteY4" fmla="*/ 540070 h 667873"/>
              <a:gd name="connsiteX5" fmla="*/ 1045924 w 1099503"/>
              <a:gd name="connsiteY5" fmla="*/ 569152 h 667873"/>
              <a:gd name="connsiteX6" fmla="*/ 556938 w 1099503"/>
              <a:gd name="connsiteY6" fmla="*/ 667873 h 667873"/>
              <a:gd name="connsiteX7" fmla="*/ 67952 w 1099503"/>
              <a:gd name="connsiteY7" fmla="*/ 569152 h 667873"/>
              <a:gd name="connsiteX8" fmla="*/ 0 w 1099503"/>
              <a:gd name="connsiteY8" fmla="*/ 532268 h 6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503" h="667873">
                <a:moveTo>
                  <a:pt x="321888" y="0"/>
                </a:moveTo>
                <a:cubicBezTo>
                  <a:pt x="325467" y="7152"/>
                  <a:pt x="329047" y="10772"/>
                  <a:pt x="332626" y="17924"/>
                </a:cubicBezTo>
                <a:cubicBezTo>
                  <a:pt x="429271" y="175362"/>
                  <a:pt x="712046" y="146752"/>
                  <a:pt x="762158" y="17924"/>
                </a:cubicBezTo>
                <a:cubicBezTo>
                  <a:pt x="765738" y="10772"/>
                  <a:pt x="769317" y="7152"/>
                  <a:pt x="772897" y="0"/>
                </a:cubicBezTo>
                <a:lnTo>
                  <a:pt x="1099503" y="540070"/>
                </a:lnTo>
                <a:lnTo>
                  <a:pt x="1045924" y="569152"/>
                </a:lnTo>
                <a:cubicBezTo>
                  <a:pt x="895629" y="632721"/>
                  <a:pt x="730389" y="667873"/>
                  <a:pt x="556938" y="667873"/>
                </a:cubicBezTo>
                <a:cubicBezTo>
                  <a:pt x="383488" y="667873"/>
                  <a:pt x="218247" y="632721"/>
                  <a:pt x="67952" y="569152"/>
                </a:cubicBezTo>
                <a:lnTo>
                  <a:pt x="0" y="53226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7E5D0F2-6FBC-4A74-A28D-29481917AD25}"/>
              </a:ext>
            </a:extLst>
          </p:cNvPr>
          <p:cNvSpPr/>
          <p:nvPr/>
        </p:nvSpPr>
        <p:spPr>
          <a:xfrm>
            <a:off x="3480890" y="3539776"/>
            <a:ext cx="712024" cy="775810"/>
          </a:xfrm>
          <a:custGeom>
            <a:avLst/>
            <a:gdLst>
              <a:gd name="connsiteX0" fmla="*/ 0 w 815730"/>
              <a:gd name="connsiteY0" fmla="*/ 0 h 888807"/>
              <a:gd name="connsiteX1" fmla="*/ 608095 w 815730"/>
              <a:gd name="connsiteY1" fmla="*/ 0 h 888807"/>
              <a:gd name="connsiteX2" fmla="*/ 815730 w 815730"/>
              <a:gd name="connsiteY2" fmla="*/ 379415 h 888807"/>
              <a:gd name="connsiteX3" fmla="*/ 507741 w 815730"/>
              <a:gd name="connsiteY3" fmla="*/ 888807 h 888807"/>
              <a:gd name="connsiteX4" fmla="*/ 450943 w 815730"/>
              <a:gd name="connsiteY4" fmla="*/ 846335 h 888807"/>
              <a:gd name="connsiteX5" fmla="*/ 273 w 815730"/>
              <a:gd name="connsiteY5" fmla="*/ 5401 h 88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30" h="888807">
                <a:moveTo>
                  <a:pt x="0" y="0"/>
                </a:moveTo>
                <a:lnTo>
                  <a:pt x="608095" y="0"/>
                </a:lnTo>
                <a:cubicBezTo>
                  <a:pt x="511457" y="164675"/>
                  <a:pt x="626003" y="372237"/>
                  <a:pt x="815730" y="379415"/>
                </a:cubicBezTo>
                <a:lnTo>
                  <a:pt x="507741" y="888807"/>
                </a:lnTo>
                <a:lnTo>
                  <a:pt x="450943" y="846335"/>
                </a:lnTo>
                <a:cubicBezTo>
                  <a:pt x="202768" y="641523"/>
                  <a:pt x="34584" y="343250"/>
                  <a:pt x="273" y="5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85" name="Graphic 84" descr="Planet">
            <a:extLst>
              <a:ext uri="{FF2B5EF4-FFF2-40B4-BE49-F238E27FC236}">
                <a16:creationId xmlns:a16="http://schemas.microsoft.com/office/drawing/2014/main" id="{63A68BD3-66BF-4AC7-9F2E-983AD75C7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2340" y="1584121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6" name="Graphic 85" descr="Microscope">
            <a:extLst>
              <a:ext uri="{FF2B5EF4-FFF2-40B4-BE49-F238E27FC236}">
                <a16:creationId xmlns:a16="http://schemas.microsoft.com/office/drawing/2014/main" id="{822A7F76-6817-44DC-B964-FBD2761D1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9111" y="2304568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Graphic 86" descr="Pencil">
            <a:extLst>
              <a:ext uri="{FF2B5EF4-FFF2-40B4-BE49-F238E27FC236}">
                <a16:creationId xmlns:a16="http://schemas.microsoft.com/office/drawing/2014/main" id="{FCBD173C-91F4-4A62-A0E0-F66C29FE8E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9111" y="4072526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8" name="Graphic 87" descr="Books">
            <a:extLst>
              <a:ext uri="{FF2B5EF4-FFF2-40B4-BE49-F238E27FC236}">
                <a16:creationId xmlns:a16="http://schemas.microsoft.com/office/drawing/2014/main" id="{39F63960-0CC3-4B45-9B91-1DB70080FD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47583" y="4072526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9" name="Graphic 88" descr="Mathematics">
            <a:extLst>
              <a:ext uri="{FF2B5EF4-FFF2-40B4-BE49-F238E27FC236}">
                <a16:creationId xmlns:a16="http://schemas.microsoft.com/office/drawing/2014/main" id="{4BDE6213-35A6-403D-928B-7CF158D19E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12340" y="4700018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0" name="Graphic 89" descr="Open book">
            <a:extLst>
              <a:ext uri="{FF2B5EF4-FFF2-40B4-BE49-F238E27FC236}">
                <a16:creationId xmlns:a16="http://schemas.microsoft.com/office/drawing/2014/main" id="{C953AC1A-2F0A-4DD8-A808-DCBAC42471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47583" y="2304568"/>
            <a:ext cx="519320" cy="519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1" name="Group 90">
            <a:extLst>
              <a:ext uri="{FF2B5EF4-FFF2-40B4-BE49-F238E27FC236}">
                <a16:creationId xmlns:a16="http://schemas.microsoft.com/office/drawing/2014/main" id="{5E19B691-8E8D-4C73-91CF-F1A0D997E653}"/>
              </a:ext>
            </a:extLst>
          </p:cNvPr>
          <p:cNvGrpSpPr/>
          <p:nvPr/>
        </p:nvGrpSpPr>
        <p:grpSpPr>
          <a:xfrm>
            <a:off x="6911507" y="1146859"/>
            <a:ext cx="1978663" cy="1260003"/>
            <a:chOff x="8921977" y="1394910"/>
            <a:chExt cx="2926080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50EF7AA-6DAD-4EDE-8297-19313D6DA4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FA72F40-A22D-4D89-BE79-7DAB78C73CE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4CC6E36-73BF-4B7A-B7CC-AE4BCFDAFADC}"/>
              </a:ext>
            </a:extLst>
          </p:cNvPr>
          <p:cNvGrpSpPr/>
          <p:nvPr/>
        </p:nvGrpSpPr>
        <p:grpSpPr>
          <a:xfrm>
            <a:off x="253830" y="1146859"/>
            <a:ext cx="1978663" cy="1260003"/>
            <a:chOff x="332936" y="2555951"/>
            <a:chExt cx="2926080" cy="1680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53C280C-D89D-445D-9D51-FB4DAE8EC5D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D6D69FE-244F-4C18-9A2C-8FBEAB2ABD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90DADB43-51B4-45BC-89E8-C55B9DC5727D}"/>
              </a:ext>
            </a:extLst>
          </p:cNvPr>
          <p:cNvSpPr/>
          <p:nvPr/>
        </p:nvSpPr>
        <p:spPr>
          <a:xfrm>
            <a:off x="253828" y="122438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88999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0FCC970-9D48-4A17-BF92-1C3118160E12}"/>
              </a:ext>
            </a:extLst>
          </p:cNvPr>
          <p:cNvSpPr/>
          <p:nvPr/>
        </p:nvSpPr>
        <p:spPr>
          <a:xfrm>
            <a:off x="8633332" y="122438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2EDB7F7-D3CC-4851-A02A-873322516D19}"/>
              </a:ext>
            </a:extLst>
          </p:cNvPr>
          <p:cNvGrpSpPr/>
          <p:nvPr/>
        </p:nvGrpSpPr>
        <p:grpSpPr>
          <a:xfrm>
            <a:off x="6911507" y="2899967"/>
            <a:ext cx="1978663" cy="1260003"/>
            <a:chOff x="8921977" y="4001571"/>
            <a:chExt cx="2926080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FEE0A3A-C389-4740-B5E8-46DA3BECB49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F7484B7-8682-471F-A030-595A11A18F7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8AD7C96-C82E-4FA3-A6A1-A1A936446ED1}"/>
              </a:ext>
            </a:extLst>
          </p:cNvPr>
          <p:cNvGrpSpPr/>
          <p:nvPr/>
        </p:nvGrpSpPr>
        <p:grpSpPr>
          <a:xfrm>
            <a:off x="253830" y="4653076"/>
            <a:ext cx="1978663" cy="1260003"/>
            <a:chOff x="332936" y="4580523"/>
            <a:chExt cx="2926080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905D4B6-0FBF-48B3-9F11-F9365080E7C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E0B84EB-15D3-493D-9871-AB0DFA70E91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B1A587F5-9200-4AD3-8F8C-78344623B03E}"/>
              </a:ext>
            </a:extLst>
          </p:cNvPr>
          <p:cNvSpPr/>
          <p:nvPr/>
        </p:nvSpPr>
        <p:spPr>
          <a:xfrm>
            <a:off x="253828" y="2977528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09D21332-F471-4B89-BC62-B9A9321E2EE5}"/>
              </a:ext>
            </a:extLst>
          </p:cNvPr>
          <p:cNvSpPr/>
          <p:nvPr/>
        </p:nvSpPr>
        <p:spPr>
          <a:xfrm>
            <a:off x="8633332" y="2977528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D016A74-BD3A-42DB-BC15-F79A2A823BCB}"/>
              </a:ext>
            </a:extLst>
          </p:cNvPr>
          <p:cNvGrpSpPr/>
          <p:nvPr/>
        </p:nvGrpSpPr>
        <p:grpSpPr>
          <a:xfrm>
            <a:off x="6911507" y="4653076"/>
            <a:ext cx="1978663" cy="1260003"/>
            <a:chOff x="8921977" y="4001571"/>
            <a:chExt cx="2926080" cy="168000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3F5A829-D87F-4000-AE2E-B298C49A21B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44EA0D6-4E35-467D-8288-9DBA18FFC90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6D127A9-46AB-47B8-A75B-1D6397F24C2C}"/>
              </a:ext>
            </a:extLst>
          </p:cNvPr>
          <p:cNvSpPr/>
          <p:nvPr/>
        </p:nvSpPr>
        <p:spPr>
          <a:xfrm>
            <a:off x="8633332" y="473067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01A5251-8FFC-4464-BAA5-3774AE2DF466}"/>
              </a:ext>
            </a:extLst>
          </p:cNvPr>
          <p:cNvGrpSpPr/>
          <p:nvPr/>
        </p:nvGrpSpPr>
        <p:grpSpPr>
          <a:xfrm>
            <a:off x="253830" y="2899967"/>
            <a:ext cx="1978663" cy="1260003"/>
            <a:chOff x="332936" y="2555951"/>
            <a:chExt cx="2926080" cy="168000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45B7BFC-80A8-448A-B479-DBEFE245C2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5B52FCF-815A-4F52-A3A5-2D6A0974DF9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40F9A7C-6DAF-4BB2-98D3-54AD77377BDD}"/>
              </a:ext>
            </a:extLst>
          </p:cNvPr>
          <p:cNvSpPr/>
          <p:nvPr/>
        </p:nvSpPr>
        <p:spPr>
          <a:xfrm>
            <a:off x="253828" y="473067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3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537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Star Diagram – Slide Template</vt:lpstr>
      <vt:lpstr>6-Part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Star Diagram</dc:title>
  <dc:creator>PresentationGO.com</dc:creator>
  <dc:description>© Copyright PresentationGO.com</dc:description>
  <dcterms:created xsi:type="dcterms:W3CDTF">2014-11-26T05:14:11Z</dcterms:created>
  <dcterms:modified xsi:type="dcterms:W3CDTF">2021-03-25T23:13:16Z</dcterms:modified>
  <cp:category>Charts &amp; Diagrams</cp:category>
</cp:coreProperties>
</file>