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8" r:id="rId4"/>
    <p:sldId id="359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282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1068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5938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6-Part Star Diagram – Slide Template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E118D270-246E-490F-B42B-D989AA5F351D}"/>
              </a:ext>
            </a:extLst>
          </p:cNvPr>
          <p:cNvGrpSpPr/>
          <p:nvPr/>
        </p:nvGrpSpPr>
        <p:grpSpPr>
          <a:xfrm>
            <a:off x="8927481" y="1028712"/>
            <a:ext cx="2926080" cy="1290153"/>
            <a:chOff x="8921977" y="1466725"/>
            <a:chExt cx="2926080" cy="1290153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AE65E08E-77D8-4359-9B34-BDC7B7A2973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F8C1BD1A-4591-4F47-B5C6-81F05555468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081A13B1-60D2-4093-8F20-CDC5C52D035B}"/>
              </a:ext>
            </a:extLst>
          </p:cNvPr>
          <p:cNvGrpSpPr/>
          <p:nvPr/>
        </p:nvGrpSpPr>
        <p:grpSpPr>
          <a:xfrm>
            <a:off x="338440" y="1028712"/>
            <a:ext cx="2926080" cy="1290153"/>
            <a:chOff x="332936" y="2627766"/>
            <a:chExt cx="2926080" cy="1290153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51B8450-B61C-4138-90EE-A7E71C39CE6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36FC4766-0334-4566-A366-56CC88FF249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F1A7541D-4DDE-4D97-9685-278E0D1515AD}"/>
              </a:ext>
            </a:extLst>
          </p:cNvPr>
          <p:cNvSpPr/>
          <p:nvPr/>
        </p:nvSpPr>
        <p:spPr>
          <a:xfrm>
            <a:off x="955884" y="1087135"/>
            <a:ext cx="342450" cy="342311"/>
          </a:xfrm>
          <a:custGeom>
            <a:avLst/>
            <a:gdLst>
              <a:gd name="connsiteX0" fmla="*/ 334103 w 342450"/>
              <a:gd name="connsiteY0" fmla="*/ 150495 h 342311"/>
              <a:gd name="connsiteX1" fmla="*/ 340770 w 342450"/>
              <a:gd name="connsiteY1" fmla="*/ 124778 h 342311"/>
              <a:gd name="connsiteX2" fmla="*/ 318863 w 342450"/>
              <a:gd name="connsiteY2" fmla="*/ 109538 h 342311"/>
              <a:gd name="connsiteX3" fmla="*/ 240758 w 342450"/>
              <a:gd name="connsiteY3" fmla="*/ 109538 h 342311"/>
              <a:gd name="connsiteX4" fmla="*/ 218850 w 342450"/>
              <a:gd name="connsiteY4" fmla="*/ 93345 h 342311"/>
              <a:gd name="connsiteX5" fmla="*/ 193133 w 342450"/>
              <a:gd name="connsiteY5" fmla="*/ 16193 h 342311"/>
              <a:gd name="connsiteX6" fmla="*/ 171225 w 342450"/>
              <a:gd name="connsiteY6" fmla="*/ 0 h 342311"/>
              <a:gd name="connsiteX7" fmla="*/ 149318 w 342450"/>
              <a:gd name="connsiteY7" fmla="*/ 16193 h 342311"/>
              <a:gd name="connsiteX8" fmla="*/ 123600 w 342450"/>
              <a:gd name="connsiteY8" fmla="*/ 93345 h 342311"/>
              <a:gd name="connsiteX9" fmla="*/ 101693 w 342450"/>
              <a:gd name="connsiteY9" fmla="*/ 109538 h 342311"/>
              <a:gd name="connsiteX10" fmla="*/ 23588 w 342450"/>
              <a:gd name="connsiteY10" fmla="*/ 109538 h 342311"/>
              <a:gd name="connsiteX11" fmla="*/ 1680 w 342450"/>
              <a:gd name="connsiteY11" fmla="*/ 124778 h 342311"/>
              <a:gd name="connsiteX12" fmla="*/ 8348 w 342450"/>
              <a:gd name="connsiteY12" fmla="*/ 150495 h 342311"/>
              <a:gd name="connsiteX13" fmla="*/ 35970 w 342450"/>
              <a:gd name="connsiteY13" fmla="*/ 175260 h 342311"/>
              <a:gd name="connsiteX14" fmla="*/ 71213 w 342450"/>
              <a:gd name="connsiteY14" fmla="*/ 205740 h 342311"/>
              <a:gd name="connsiteX15" fmla="*/ 78833 w 342450"/>
              <a:gd name="connsiteY15" fmla="*/ 217170 h 342311"/>
              <a:gd name="connsiteX16" fmla="*/ 78833 w 342450"/>
              <a:gd name="connsiteY16" fmla="*/ 230505 h 342311"/>
              <a:gd name="connsiteX17" fmla="*/ 53115 w 342450"/>
              <a:gd name="connsiteY17" fmla="*/ 311468 h 342311"/>
              <a:gd name="connsiteX18" fmla="*/ 61688 w 342450"/>
              <a:gd name="connsiteY18" fmla="*/ 337185 h 342311"/>
              <a:gd name="connsiteX19" fmla="*/ 89310 w 342450"/>
              <a:gd name="connsiteY19" fmla="*/ 338138 h 342311"/>
              <a:gd name="connsiteX20" fmla="*/ 157890 w 342450"/>
              <a:gd name="connsiteY20" fmla="*/ 289560 h 342311"/>
              <a:gd name="connsiteX21" fmla="*/ 184560 w 342450"/>
              <a:gd name="connsiteY21" fmla="*/ 289560 h 342311"/>
              <a:gd name="connsiteX22" fmla="*/ 253140 w 342450"/>
              <a:gd name="connsiteY22" fmla="*/ 338138 h 342311"/>
              <a:gd name="connsiteX23" fmla="*/ 280763 w 342450"/>
              <a:gd name="connsiteY23" fmla="*/ 337185 h 342311"/>
              <a:gd name="connsiteX24" fmla="*/ 289335 w 342450"/>
              <a:gd name="connsiteY24" fmla="*/ 311468 h 342311"/>
              <a:gd name="connsiteX25" fmla="*/ 265523 w 342450"/>
              <a:gd name="connsiteY25" fmla="*/ 230505 h 342311"/>
              <a:gd name="connsiteX26" fmla="*/ 272190 w 342450"/>
              <a:gd name="connsiteY26" fmla="*/ 205740 h 342311"/>
              <a:gd name="connsiteX27" fmla="*/ 334103 w 342450"/>
              <a:gd name="connsiteY27" fmla="*/ 150495 h 342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42450" h="342311">
                <a:moveTo>
                  <a:pt x="334103" y="150495"/>
                </a:moveTo>
                <a:cubicBezTo>
                  <a:pt x="341723" y="143828"/>
                  <a:pt x="344580" y="133350"/>
                  <a:pt x="340770" y="124778"/>
                </a:cubicBezTo>
                <a:cubicBezTo>
                  <a:pt x="336960" y="115253"/>
                  <a:pt x="328388" y="109538"/>
                  <a:pt x="318863" y="109538"/>
                </a:cubicBezTo>
                <a:lnTo>
                  <a:pt x="240758" y="109538"/>
                </a:lnTo>
                <a:cubicBezTo>
                  <a:pt x="230280" y="109538"/>
                  <a:pt x="221708" y="102870"/>
                  <a:pt x="218850" y="93345"/>
                </a:cubicBezTo>
                <a:lnTo>
                  <a:pt x="193133" y="16193"/>
                </a:lnTo>
                <a:cubicBezTo>
                  <a:pt x="190275" y="6668"/>
                  <a:pt x="180750" y="0"/>
                  <a:pt x="171225" y="0"/>
                </a:cubicBezTo>
                <a:cubicBezTo>
                  <a:pt x="160748" y="0"/>
                  <a:pt x="152175" y="6668"/>
                  <a:pt x="149318" y="16193"/>
                </a:cubicBezTo>
                <a:lnTo>
                  <a:pt x="123600" y="93345"/>
                </a:lnTo>
                <a:cubicBezTo>
                  <a:pt x="120743" y="102870"/>
                  <a:pt x="111218" y="109538"/>
                  <a:pt x="101693" y="109538"/>
                </a:cubicBezTo>
                <a:lnTo>
                  <a:pt x="23588" y="109538"/>
                </a:lnTo>
                <a:cubicBezTo>
                  <a:pt x="14063" y="109538"/>
                  <a:pt x="5490" y="116205"/>
                  <a:pt x="1680" y="124778"/>
                </a:cubicBezTo>
                <a:cubicBezTo>
                  <a:pt x="-2130" y="134303"/>
                  <a:pt x="728" y="144780"/>
                  <a:pt x="8348" y="150495"/>
                </a:cubicBezTo>
                <a:lnTo>
                  <a:pt x="35970" y="175260"/>
                </a:lnTo>
                <a:lnTo>
                  <a:pt x="71213" y="205740"/>
                </a:lnTo>
                <a:cubicBezTo>
                  <a:pt x="75023" y="208598"/>
                  <a:pt x="76928" y="212408"/>
                  <a:pt x="78833" y="217170"/>
                </a:cubicBezTo>
                <a:cubicBezTo>
                  <a:pt x="79785" y="221933"/>
                  <a:pt x="79785" y="225743"/>
                  <a:pt x="78833" y="230505"/>
                </a:cubicBezTo>
                <a:lnTo>
                  <a:pt x="53115" y="311468"/>
                </a:lnTo>
                <a:cubicBezTo>
                  <a:pt x="50258" y="320993"/>
                  <a:pt x="53115" y="331470"/>
                  <a:pt x="61688" y="337185"/>
                </a:cubicBezTo>
                <a:cubicBezTo>
                  <a:pt x="69308" y="342900"/>
                  <a:pt x="80738" y="342900"/>
                  <a:pt x="89310" y="338138"/>
                </a:cubicBezTo>
                <a:lnTo>
                  <a:pt x="157890" y="289560"/>
                </a:lnTo>
                <a:cubicBezTo>
                  <a:pt x="165510" y="283845"/>
                  <a:pt x="176940" y="283845"/>
                  <a:pt x="184560" y="289560"/>
                </a:cubicBezTo>
                <a:lnTo>
                  <a:pt x="253140" y="338138"/>
                </a:lnTo>
                <a:cubicBezTo>
                  <a:pt x="261713" y="343853"/>
                  <a:pt x="272190" y="343853"/>
                  <a:pt x="280763" y="337185"/>
                </a:cubicBezTo>
                <a:cubicBezTo>
                  <a:pt x="288383" y="331470"/>
                  <a:pt x="292193" y="320993"/>
                  <a:pt x="289335" y="311468"/>
                </a:cubicBezTo>
                <a:lnTo>
                  <a:pt x="265523" y="230505"/>
                </a:lnTo>
                <a:cubicBezTo>
                  <a:pt x="262665" y="221933"/>
                  <a:pt x="265523" y="211455"/>
                  <a:pt x="272190" y="205740"/>
                </a:cubicBezTo>
                <a:lnTo>
                  <a:pt x="334103" y="150495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251999" bIns="38100" anchor="ctr"/>
          <a:lstStyle/>
          <a:p>
            <a:pPr algn="ctr"/>
            <a:endParaRPr lang="en-US" sz="1600"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AF4D535A-9A4B-4C10-B5B2-0F87DCEB3903}"/>
              </a:ext>
            </a:extLst>
          </p:cNvPr>
          <p:cNvSpPr/>
          <p:nvPr/>
        </p:nvSpPr>
        <p:spPr>
          <a:xfrm>
            <a:off x="10893666" y="1087135"/>
            <a:ext cx="342450" cy="342311"/>
          </a:xfrm>
          <a:custGeom>
            <a:avLst/>
            <a:gdLst>
              <a:gd name="connsiteX0" fmla="*/ 334103 w 342450"/>
              <a:gd name="connsiteY0" fmla="*/ 150495 h 342311"/>
              <a:gd name="connsiteX1" fmla="*/ 340770 w 342450"/>
              <a:gd name="connsiteY1" fmla="*/ 124778 h 342311"/>
              <a:gd name="connsiteX2" fmla="*/ 318863 w 342450"/>
              <a:gd name="connsiteY2" fmla="*/ 109538 h 342311"/>
              <a:gd name="connsiteX3" fmla="*/ 240758 w 342450"/>
              <a:gd name="connsiteY3" fmla="*/ 109538 h 342311"/>
              <a:gd name="connsiteX4" fmla="*/ 218850 w 342450"/>
              <a:gd name="connsiteY4" fmla="*/ 93345 h 342311"/>
              <a:gd name="connsiteX5" fmla="*/ 193133 w 342450"/>
              <a:gd name="connsiteY5" fmla="*/ 16193 h 342311"/>
              <a:gd name="connsiteX6" fmla="*/ 171225 w 342450"/>
              <a:gd name="connsiteY6" fmla="*/ 0 h 342311"/>
              <a:gd name="connsiteX7" fmla="*/ 149318 w 342450"/>
              <a:gd name="connsiteY7" fmla="*/ 16193 h 342311"/>
              <a:gd name="connsiteX8" fmla="*/ 123600 w 342450"/>
              <a:gd name="connsiteY8" fmla="*/ 93345 h 342311"/>
              <a:gd name="connsiteX9" fmla="*/ 101693 w 342450"/>
              <a:gd name="connsiteY9" fmla="*/ 109538 h 342311"/>
              <a:gd name="connsiteX10" fmla="*/ 23588 w 342450"/>
              <a:gd name="connsiteY10" fmla="*/ 109538 h 342311"/>
              <a:gd name="connsiteX11" fmla="*/ 1680 w 342450"/>
              <a:gd name="connsiteY11" fmla="*/ 124778 h 342311"/>
              <a:gd name="connsiteX12" fmla="*/ 8348 w 342450"/>
              <a:gd name="connsiteY12" fmla="*/ 150495 h 342311"/>
              <a:gd name="connsiteX13" fmla="*/ 35970 w 342450"/>
              <a:gd name="connsiteY13" fmla="*/ 175260 h 342311"/>
              <a:gd name="connsiteX14" fmla="*/ 71213 w 342450"/>
              <a:gd name="connsiteY14" fmla="*/ 205740 h 342311"/>
              <a:gd name="connsiteX15" fmla="*/ 78833 w 342450"/>
              <a:gd name="connsiteY15" fmla="*/ 217170 h 342311"/>
              <a:gd name="connsiteX16" fmla="*/ 78833 w 342450"/>
              <a:gd name="connsiteY16" fmla="*/ 230505 h 342311"/>
              <a:gd name="connsiteX17" fmla="*/ 53115 w 342450"/>
              <a:gd name="connsiteY17" fmla="*/ 311468 h 342311"/>
              <a:gd name="connsiteX18" fmla="*/ 61688 w 342450"/>
              <a:gd name="connsiteY18" fmla="*/ 337185 h 342311"/>
              <a:gd name="connsiteX19" fmla="*/ 89310 w 342450"/>
              <a:gd name="connsiteY19" fmla="*/ 338138 h 342311"/>
              <a:gd name="connsiteX20" fmla="*/ 157890 w 342450"/>
              <a:gd name="connsiteY20" fmla="*/ 289560 h 342311"/>
              <a:gd name="connsiteX21" fmla="*/ 184560 w 342450"/>
              <a:gd name="connsiteY21" fmla="*/ 289560 h 342311"/>
              <a:gd name="connsiteX22" fmla="*/ 253140 w 342450"/>
              <a:gd name="connsiteY22" fmla="*/ 338138 h 342311"/>
              <a:gd name="connsiteX23" fmla="*/ 280763 w 342450"/>
              <a:gd name="connsiteY23" fmla="*/ 337185 h 342311"/>
              <a:gd name="connsiteX24" fmla="*/ 289335 w 342450"/>
              <a:gd name="connsiteY24" fmla="*/ 311468 h 342311"/>
              <a:gd name="connsiteX25" fmla="*/ 265523 w 342450"/>
              <a:gd name="connsiteY25" fmla="*/ 230505 h 342311"/>
              <a:gd name="connsiteX26" fmla="*/ 272190 w 342450"/>
              <a:gd name="connsiteY26" fmla="*/ 205740 h 342311"/>
              <a:gd name="connsiteX27" fmla="*/ 334103 w 342450"/>
              <a:gd name="connsiteY27" fmla="*/ 150495 h 342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42450" h="342311">
                <a:moveTo>
                  <a:pt x="334103" y="150495"/>
                </a:moveTo>
                <a:cubicBezTo>
                  <a:pt x="341723" y="143828"/>
                  <a:pt x="344580" y="133350"/>
                  <a:pt x="340770" y="124778"/>
                </a:cubicBezTo>
                <a:cubicBezTo>
                  <a:pt x="336960" y="115253"/>
                  <a:pt x="328388" y="109538"/>
                  <a:pt x="318863" y="109538"/>
                </a:cubicBezTo>
                <a:lnTo>
                  <a:pt x="240758" y="109538"/>
                </a:lnTo>
                <a:cubicBezTo>
                  <a:pt x="230280" y="109538"/>
                  <a:pt x="221708" y="102870"/>
                  <a:pt x="218850" y="93345"/>
                </a:cubicBezTo>
                <a:lnTo>
                  <a:pt x="193133" y="16193"/>
                </a:lnTo>
                <a:cubicBezTo>
                  <a:pt x="190275" y="6668"/>
                  <a:pt x="180750" y="0"/>
                  <a:pt x="171225" y="0"/>
                </a:cubicBezTo>
                <a:cubicBezTo>
                  <a:pt x="160748" y="0"/>
                  <a:pt x="152175" y="6668"/>
                  <a:pt x="149318" y="16193"/>
                </a:cubicBezTo>
                <a:lnTo>
                  <a:pt x="123600" y="93345"/>
                </a:lnTo>
                <a:cubicBezTo>
                  <a:pt x="120743" y="102870"/>
                  <a:pt x="111218" y="109538"/>
                  <a:pt x="101693" y="109538"/>
                </a:cubicBezTo>
                <a:lnTo>
                  <a:pt x="23588" y="109538"/>
                </a:lnTo>
                <a:cubicBezTo>
                  <a:pt x="14063" y="109538"/>
                  <a:pt x="5490" y="116205"/>
                  <a:pt x="1680" y="124778"/>
                </a:cubicBezTo>
                <a:cubicBezTo>
                  <a:pt x="-2130" y="134303"/>
                  <a:pt x="728" y="144780"/>
                  <a:pt x="8348" y="150495"/>
                </a:cubicBezTo>
                <a:lnTo>
                  <a:pt x="35970" y="175260"/>
                </a:lnTo>
                <a:lnTo>
                  <a:pt x="71213" y="205740"/>
                </a:lnTo>
                <a:cubicBezTo>
                  <a:pt x="75023" y="208598"/>
                  <a:pt x="76928" y="212408"/>
                  <a:pt x="78833" y="217170"/>
                </a:cubicBezTo>
                <a:cubicBezTo>
                  <a:pt x="79785" y="221933"/>
                  <a:pt x="79785" y="225743"/>
                  <a:pt x="78833" y="230505"/>
                </a:cubicBezTo>
                <a:lnTo>
                  <a:pt x="53115" y="311468"/>
                </a:lnTo>
                <a:cubicBezTo>
                  <a:pt x="50258" y="320993"/>
                  <a:pt x="53115" y="331470"/>
                  <a:pt x="61688" y="337185"/>
                </a:cubicBezTo>
                <a:cubicBezTo>
                  <a:pt x="69308" y="342900"/>
                  <a:pt x="80738" y="342900"/>
                  <a:pt x="89310" y="338138"/>
                </a:cubicBezTo>
                <a:lnTo>
                  <a:pt x="157890" y="289560"/>
                </a:lnTo>
                <a:cubicBezTo>
                  <a:pt x="165510" y="283845"/>
                  <a:pt x="176940" y="283845"/>
                  <a:pt x="184560" y="289560"/>
                </a:cubicBezTo>
                <a:lnTo>
                  <a:pt x="253140" y="338138"/>
                </a:lnTo>
                <a:cubicBezTo>
                  <a:pt x="261713" y="343853"/>
                  <a:pt x="272190" y="343853"/>
                  <a:pt x="280763" y="337185"/>
                </a:cubicBezTo>
                <a:cubicBezTo>
                  <a:pt x="288383" y="331470"/>
                  <a:pt x="292193" y="320993"/>
                  <a:pt x="289335" y="311468"/>
                </a:cubicBezTo>
                <a:lnTo>
                  <a:pt x="265523" y="230505"/>
                </a:lnTo>
                <a:cubicBezTo>
                  <a:pt x="262665" y="221933"/>
                  <a:pt x="265523" y="211455"/>
                  <a:pt x="272190" y="205740"/>
                </a:cubicBezTo>
                <a:lnTo>
                  <a:pt x="334103" y="150495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251999" anchor="ctr"/>
          <a:lstStyle/>
          <a:p>
            <a:pPr algn="ctr"/>
            <a:endParaRPr lang="en-US" sz="1600" b="1">
              <a:solidFill>
                <a:schemeClr val="bg1"/>
              </a:solidFill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EB71CEE-52D5-4958-A7C0-3122B4E72FC6}"/>
              </a:ext>
            </a:extLst>
          </p:cNvPr>
          <p:cNvGrpSpPr/>
          <p:nvPr/>
        </p:nvGrpSpPr>
        <p:grpSpPr>
          <a:xfrm>
            <a:off x="8927481" y="2774668"/>
            <a:ext cx="2926080" cy="1290153"/>
            <a:chOff x="8921977" y="4073386"/>
            <a:chExt cx="2926080" cy="129015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03EC3134-DC76-467E-B0E8-A91E98FEF0E3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2B4BCC3-AE3C-406B-B1C0-6AF20FC307B4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764670F-8769-4A61-9224-D63E4DBF6603}"/>
              </a:ext>
            </a:extLst>
          </p:cNvPr>
          <p:cNvGrpSpPr/>
          <p:nvPr/>
        </p:nvGrpSpPr>
        <p:grpSpPr>
          <a:xfrm>
            <a:off x="338440" y="2774668"/>
            <a:ext cx="2926080" cy="1290153"/>
            <a:chOff x="332936" y="4652338"/>
            <a:chExt cx="2926080" cy="1290153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C0D89D9-0A20-4A07-943C-B8330E1FD9D2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8C0CFB9-2841-47A2-A556-060D8096F2CF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1EB26559-8A2A-43E2-85DC-801884F620B8}"/>
              </a:ext>
            </a:extLst>
          </p:cNvPr>
          <p:cNvSpPr/>
          <p:nvPr/>
        </p:nvSpPr>
        <p:spPr>
          <a:xfrm>
            <a:off x="955884" y="2833091"/>
            <a:ext cx="342450" cy="342311"/>
          </a:xfrm>
          <a:custGeom>
            <a:avLst/>
            <a:gdLst>
              <a:gd name="connsiteX0" fmla="*/ 334103 w 342450"/>
              <a:gd name="connsiteY0" fmla="*/ 150495 h 342311"/>
              <a:gd name="connsiteX1" fmla="*/ 340770 w 342450"/>
              <a:gd name="connsiteY1" fmla="*/ 124778 h 342311"/>
              <a:gd name="connsiteX2" fmla="*/ 318863 w 342450"/>
              <a:gd name="connsiteY2" fmla="*/ 109538 h 342311"/>
              <a:gd name="connsiteX3" fmla="*/ 240758 w 342450"/>
              <a:gd name="connsiteY3" fmla="*/ 109538 h 342311"/>
              <a:gd name="connsiteX4" fmla="*/ 218850 w 342450"/>
              <a:gd name="connsiteY4" fmla="*/ 93345 h 342311"/>
              <a:gd name="connsiteX5" fmla="*/ 193133 w 342450"/>
              <a:gd name="connsiteY5" fmla="*/ 16193 h 342311"/>
              <a:gd name="connsiteX6" fmla="*/ 171225 w 342450"/>
              <a:gd name="connsiteY6" fmla="*/ 0 h 342311"/>
              <a:gd name="connsiteX7" fmla="*/ 149318 w 342450"/>
              <a:gd name="connsiteY7" fmla="*/ 16193 h 342311"/>
              <a:gd name="connsiteX8" fmla="*/ 123600 w 342450"/>
              <a:gd name="connsiteY8" fmla="*/ 93345 h 342311"/>
              <a:gd name="connsiteX9" fmla="*/ 101693 w 342450"/>
              <a:gd name="connsiteY9" fmla="*/ 109538 h 342311"/>
              <a:gd name="connsiteX10" fmla="*/ 23588 w 342450"/>
              <a:gd name="connsiteY10" fmla="*/ 109538 h 342311"/>
              <a:gd name="connsiteX11" fmla="*/ 1680 w 342450"/>
              <a:gd name="connsiteY11" fmla="*/ 124778 h 342311"/>
              <a:gd name="connsiteX12" fmla="*/ 8348 w 342450"/>
              <a:gd name="connsiteY12" fmla="*/ 150495 h 342311"/>
              <a:gd name="connsiteX13" fmla="*/ 35970 w 342450"/>
              <a:gd name="connsiteY13" fmla="*/ 175260 h 342311"/>
              <a:gd name="connsiteX14" fmla="*/ 71213 w 342450"/>
              <a:gd name="connsiteY14" fmla="*/ 205740 h 342311"/>
              <a:gd name="connsiteX15" fmla="*/ 78833 w 342450"/>
              <a:gd name="connsiteY15" fmla="*/ 217170 h 342311"/>
              <a:gd name="connsiteX16" fmla="*/ 78833 w 342450"/>
              <a:gd name="connsiteY16" fmla="*/ 230505 h 342311"/>
              <a:gd name="connsiteX17" fmla="*/ 53115 w 342450"/>
              <a:gd name="connsiteY17" fmla="*/ 311468 h 342311"/>
              <a:gd name="connsiteX18" fmla="*/ 61688 w 342450"/>
              <a:gd name="connsiteY18" fmla="*/ 337185 h 342311"/>
              <a:gd name="connsiteX19" fmla="*/ 89310 w 342450"/>
              <a:gd name="connsiteY19" fmla="*/ 338138 h 342311"/>
              <a:gd name="connsiteX20" fmla="*/ 157890 w 342450"/>
              <a:gd name="connsiteY20" fmla="*/ 289560 h 342311"/>
              <a:gd name="connsiteX21" fmla="*/ 184560 w 342450"/>
              <a:gd name="connsiteY21" fmla="*/ 289560 h 342311"/>
              <a:gd name="connsiteX22" fmla="*/ 253140 w 342450"/>
              <a:gd name="connsiteY22" fmla="*/ 338138 h 342311"/>
              <a:gd name="connsiteX23" fmla="*/ 280763 w 342450"/>
              <a:gd name="connsiteY23" fmla="*/ 337185 h 342311"/>
              <a:gd name="connsiteX24" fmla="*/ 289335 w 342450"/>
              <a:gd name="connsiteY24" fmla="*/ 311468 h 342311"/>
              <a:gd name="connsiteX25" fmla="*/ 265523 w 342450"/>
              <a:gd name="connsiteY25" fmla="*/ 230505 h 342311"/>
              <a:gd name="connsiteX26" fmla="*/ 272190 w 342450"/>
              <a:gd name="connsiteY26" fmla="*/ 205740 h 342311"/>
              <a:gd name="connsiteX27" fmla="*/ 334103 w 342450"/>
              <a:gd name="connsiteY27" fmla="*/ 150495 h 342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42450" h="342311">
                <a:moveTo>
                  <a:pt x="334103" y="150495"/>
                </a:moveTo>
                <a:cubicBezTo>
                  <a:pt x="341723" y="143828"/>
                  <a:pt x="344580" y="133350"/>
                  <a:pt x="340770" y="124778"/>
                </a:cubicBezTo>
                <a:cubicBezTo>
                  <a:pt x="336960" y="115253"/>
                  <a:pt x="328388" y="109538"/>
                  <a:pt x="318863" y="109538"/>
                </a:cubicBezTo>
                <a:lnTo>
                  <a:pt x="240758" y="109538"/>
                </a:lnTo>
                <a:cubicBezTo>
                  <a:pt x="230280" y="109538"/>
                  <a:pt x="221708" y="102870"/>
                  <a:pt x="218850" y="93345"/>
                </a:cubicBezTo>
                <a:lnTo>
                  <a:pt x="193133" y="16193"/>
                </a:lnTo>
                <a:cubicBezTo>
                  <a:pt x="190275" y="6668"/>
                  <a:pt x="180750" y="0"/>
                  <a:pt x="171225" y="0"/>
                </a:cubicBezTo>
                <a:cubicBezTo>
                  <a:pt x="160748" y="0"/>
                  <a:pt x="152175" y="6668"/>
                  <a:pt x="149318" y="16193"/>
                </a:cubicBezTo>
                <a:lnTo>
                  <a:pt x="123600" y="93345"/>
                </a:lnTo>
                <a:cubicBezTo>
                  <a:pt x="120743" y="102870"/>
                  <a:pt x="111218" y="109538"/>
                  <a:pt x="101693" y="109538"/>
                </a:cubicBezTo>
                <a:lnTo>
                  <a:pt x="23588" y="109538"/>
                </a:lnTo>
                <a:cubicBezTo>
                  <a:pt x="14063" y="109538"/>
                  <a:pt x="5490" y="116205"/>
                  <a:pt x="1680" y="124778"/>
                </a:cubicBezTo>
                <a:cubicBezTo>
                  <a:pt x="-2130" y="134303"/>
                  <a:pt x="728" y="144780"/>
                  <a:pt x="8348" y="150495"/>
                </a:cubicBezTo>
                <a:lnTo>
                  <a:pt x="35970" y="175260"/>
                </a:lnTo>
                <a:lnTo>
                  <a:pt x="71213" y="205740"/>
                </a:lnTo>
                <a:cubicBezTo>
                  <a:pt x="75023" y="208598"/>
                  <a:pt x="76928" y="212408"/>
                  <a:pt x="78833" y="217170"/>
                </a:cubicBezTo>
                <a:cubicBezTo>
                  <a:pt x="79785" y="221933"/>
                  <a:pt x="79785" y="225743"/>
                  <a:pt x="78833" y="230505"/>
                </a:cubicBezTo>
                <a:lnTo>
                  <a:pt x="53115" y="311468"/>
                </a:lnTo>
                <a:cubicBezTo>
                  <a:pt x="50258" y="320993"/>
                  <a:pt x="53115" y="331470"/>
                  <a:pt x="61688" y="337185"/>
                </a:cubicBezTo>
                <a:cubicBezTo>
                  <a:pt x="69308" y="342900"/>
                  <a:pt x="80738" y="342900"/>
                  <a:pt x="89310" y="338138"/>
                </a:cubicBezTo>
                <a:lnTo>
                  <a:pt x="157890" y="289560"/>
                </a:lnTo>
                <a:cubicBezTo>
                  <a:pt x="165510" y="283845"/>
                  <a:pt x="176940" y="283845"/>
                  <a:pt x="184560" y="289560"/>
                </a:cubicBezTo>
                <a:lnTo>
                  <a:pt x="253140" y="338138"/>
                </a:lnTo>
                <a:cubicBezTo>
                  <a:pt x="261713" y="343853"/>
                  <a:pt x="272190" y="343853"/>
                  <a:pt x="280763" y="337185"/>
                </a:cubicBezTo>
                <a:cubicBezTo>
                  <a:pt x="288383" y="331470"/>
                  <a:pt x="292193" y="320993"/>
                  <a:pt x="289335" y="311468"/>
                </a:cubicBezTo>
                <a:lnTo>
                  <a:pt x="265523" y="230505"/>
                </a:lnTo>
                <a:cubicBezTo>
                  <a:pt x="262665" y="221933"/>
                  <a:pt x="265523" y="211455"/>
                  <a:pt x="272190" y="205740"/>
                </a:cubicBezTo>
                <a:lnTo>
                  <a:pt x="334103" y="150495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251999" rIns="38100" bIns="0" anchor="ctr"/>
          <a:lstStyle/>
          <a:p>
            <a:pPr algn="ctr"/>
            <a:endParaRPr lang="en-US" sz="1600"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E89F928D-F3DB-42AD-B7ED-289B49DB90E2}"/>
              </a:ext>
            </a:extLst>
          </p:cNvPr>
          <p:cNvSpPr/>
          <p:nvPr/>
        </p:nvSpPr>
        <p:spPr>
          <a:xfrm>
            <a:off x="10893666" y="2833091"/>
            <a:ext cx="342450" cy="342311"/>
          </a:xfrm>
          <a:custGeom>
            <a:avLst/>
            <a:gdLst>
              <a:gd name="connsiteX0" fmla="*/ 334103 w 342450"/>
              <a:gd name="connsiteY0" fmla="*/ 150495 h 342311"/>
              <a:gd name="connsiteX1" fmla="*/ 340770 w 342450"/>
              <a:gd name="connsiteY1" fmla="*/ 124778 h 342311"/>
              <a:gd name="connsiteX2" fmla="*/ 318863 w 342450"/>
              <a:gd name="connsiteY2" fmla="*/ 109538 h 342311"/>
              <a:gd name="connsiteX3" fmla="*/ 240758 w 342450"/>
              <a:gd name="connsiteY3" fmla="*/ 109538 h 342311"/>
              <a:gd name="connsiteX4" fmla="*/ 218850 w 342450"/>
              <a:gd name="connsiteY4" fmla="*/ 93345 h 342311"/>
              <a:gd name="connsiteX5" fmla="*/ 193133 w 342450"/>
              <a:gd name="connsiteY5" fmla="*/ 16193 h 342311"/>
              <a:gd name="connsiteX6" fmla="*/ 171225 w 342450"/>
              <a:gd name="connsiteY6" fmla="*/ 0 h 342311"/>
              <a:gd name="connsiteX7" fmla="*/ 149318 w 342450"/>
              <a:gd name="connsiteY7" fmla="*/ 16193 h 342311"/>
              <a:gd name="connsiteX8" fmla="*/ 123600 w 342450"/>
              <a:gd name="connsiteY8" fmla="*/ 93345 h 342311"/>
              <a:gd name="connsiteX9" fmla="*/ 101693 w 342450"/>
              <a:gd name="connsiteY9" fmla="*/ 109538 h 342311"/>
              <a:gd name="connsiteX10" fmla="*/ 23588 w 342450"/>
              <a:gd name="connsiteY10" fmla="*/ 109538 h 342311"/>
              <a:gd name="connsiteX11" fmla="*/ 1680 w 342450"/>
              <a:gd name="connsiteY11" fmla="*/ 124778 h 342311"/>
              <a:gd name="connsiteX12" fmla="*/ 8348 w 342450"/>
              <a:gd name="connsiteY12" fmla="*/ 150495 h 342311"/>
              <a:gd name="connsiteX13" fmla="*/ 35970 w 342450"/>
              <a:gd name="connsiteY13" fmla="*/ 175260 h 342311"/>
              <a:gd name="connsiteX14" fmla="*/ 71213 w 342450"/>
              <a:gd name="connsiteY14" fmla="*/ 205740 h 342311"/>
              <a:gd name="connsiteX15" fmla="*/ 78833 w 342450"/>
              <a:gd name="connsiteY15" fmla="*/ 217170 h 342311"/>
              <a:gd name="connsiteX16" fmla="*/ 78833 w 342450"/>
              <a:gd name="connsiteY16" fmla="*/ 230505 h 342311"/>
              <a:gd name="connsiteX17" fmla="*/ 53115 w 342450"/>
              <a:gd name="connsiteY17" fmla="*/ 311468 h 342311"/>
              <a:gd name="connsiteX18" fmla="*/ 61688 w 342450"/>
              <a:gd name="connsiteY18" fmla="*/ 337185 h 342311"/>
              <a:gd name="connsiteX19" fmla="*/ 89310 w 342450"/>
              <a:gd name="connsiteY19" fmla="*/ 338138 h 342311"/>
              <a:gd name="connsiteX20" fmla="*/ 157890 w 342450"/>
              <a:gd name="connsiteY20" fmla="*/ 289560 h 342311"/>
              <a:gd name="connsiteX21" fmla="*/ 184560 w 342450"/>
              <a:gd name="connsiteY21" fmla="*/ 289560 h 342311"/>
              <a:gd name="connsiteX22" fmla="*/ 253140 w 342450"/>
              <a:gd name="connsiteY22" fmla="*/ 338138 h 342311"/>
              <a:gd name="connsiteX23" fmla="*/ 280763 w 342450"/>
              <a:gd name="connsiteY23" fmla="*/ 337185 h 342311"/>
              <a:gd name="connsiteX24" fmla="*/ 289335 w 342450"/>
              <a:gd name="connsiteY24" fmla="*/ 311468 h 342311"/>
              <a:gd name="connsiteX25" fmla="*/ 265523 w 342450"/>
              <a:gd name="connsiteY25" fmla="*/ 230505 h 342311"/>
              <a:gd name="connsiteX26" fmla="*/ 272190 w 342450"/>
              <a:gd name="connsiteY26" fmla="*/ 205740 h 342311"/>
              <a:gd name="connsiteX27" fmla="*/ 334103 w 342450"/>
              <a:gd name="connsiteY27" fmla="*/ 150495 h 342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42450" h="342311">
                <a:moveTo>
                  <a:pt x="334103" y="150495"/>
                </a:moveTo>
                <a:cubicBezTo>
                  <a:pt x="341723" y="143828"/>
                  <a:pt x="344580" y="133350"/>
                  <a:pt x="340770" y="124778"/>
                </a:cubicBezTo>
                <a:cubicBezTo>
                  <a:pt x="336960" y="115253"/>
                  <a:pt x="328388" y="109538"/>
                  <a:pt x="318863" y="109538"/>
                </a:cubicBezTo>
                <a:lnTo>
                  <a:pt x="240758" y="109538"/>
                </a:lnTo>
                <a:cubicBezTo>
                  <a:pt x="230280" y="109538"/>
                  <a:pt x="221708" y="102870"/>
                  <a:pt x="218850" y="93345"/>
                </a:cubicBezTo>
                <a:lnTo>
                  <a:pt x="193133" y="16193"/>
                </a:lnTo>
                <a:cubicBezTo>
                  <a:pt x="190275" y="6668"/>
                  <a:pt x="180750" y="0"/>
                  <a:pt x="171225" y="0"/>
                </a:cubicBezTo>
                <a:cubicBezTo>
                  <a:pt x="160748" y="0"/>
                  <a:pt x="152175" y="6668"/>
                  <a:pt x="149318" y="16193"/>
                </a:cubicBezTo>
                <a:lnTo>
                  <a:pt x="123600" y="93345"/>
                </a:lnTo>
                <a:cubicBezTo>
                  <a:pt x="120743" y="102870"/>
                  <a:pt x="111218" y="109538"/>
                  <a:pt x="101693" y="109538"/>
                </a:cubicBezTo>
                <a:lnTo>
                  <a:pt x="23588" y="109538"/>
                </a:lnTo>
                <a:cubicBezTo>
                  <a:pt x="14063" y="109538"/>
                  <a:pt x="5490" y="116205"/>
                  <a:pt x="1680" y="124778"/>
                </a:cubicBezTo>
                <a:cubicBezTo>
                  <a:pt x="-2130" y="134303"/>
                  <a:pt x="728" y="144780"/>
                  <a:pt x="8348" y="150495"/>
                </a:cubicBezTo>
                <a:lnTo>
                  <a:pt x="35970" y="175260"/>
                </a:lnTo>
                <a:lnTo>
                  <a:pt x="71213" y="205740"/>
                </a:lnTo>
                <a:cubicBezTo>
                  <a:pt x="75023" y="208598"/>
                  <a:pt x="76928" y="212408"/>
                  <a:pt x="78833" y="217170"/>
                </a:cubicBezTo>
                <a:cubicBezTo>
                  <a:pt x="79785" y="221933"/>
                  <a:pt x="79785" y="225743"/>
                  <a:pt x="78833" y="230505"/>
                </a:cubicBezTo>
                <a:lnTo>
                  <a:pt x="53115" y="311468"/>
                </a:lnTo>
                <a:cubicBezTo>
                  <a:pt x="50258" y="320993"/>
                  <a:pt x="53115" y="331470"/>
                  <a:pt x="61688" y="337185"/>
                </a:cubicBezTo>
                <a:cubicBezTo>
                  <a:pt x="69308" y="342900"/>
                  <a:pt x="80738" y="342900"/>
                  <a:pt x="89310" y="338138"/>
                </a:cubicBezTo>
                <a:lnTo>
                  <a:pt x="157890" y="289560"/>
                </a:lnTo>
                <a:cubicBezTo>
                  <a:pt x="165510" y="283845"/>
                  <a:pt x="176940" y="283845"/>
                  <a:pt x="184560" y="289560"/>
                </a:cubicBezTo>
                <a:lnTo>
                  <a:pt x="253140" y="338138"/>
                </a:lnTo>
                <a:cubicBezTo>
                  <a:pt x="261713" y="343853"/>
                  <a:pt x="272190" y="343853"/>
                  <a:pt x="280763" y="337185"/>
                </a:cubicBezTo>
                <a:cubicBezTo>
                  <a:pt x="288383" y="331470"/>
                  <a:pt x="292193" y="320993"/>
                  <a:pt x="289335" y="311468"/>
                </a:cubicBezTo>
                <a:lnTo>
                  <a:pt x="265523" y="230505"/>
                </a:lnTo>
                <a:cubicBezTo>
                  <a:pt x="262665" y="221933"/>
                  <a:pt x="265523" y="211455"/>
                  <a:pt x="272190" y="205740"/>
                </a:cubicBezTo>
                <a:lnTo>
                  <a:pt x="334103" y="150495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51999" tIns="38100" rIns="38100" bIns="38100" anchor="ctr"/>
          <a:lstStyle/>
          <a:p>
            <a:pPr algn="ctr"/>
            <a:endParaRPr lang="en-US" sz="1600"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3BE688F8-FD94-4208-AB3E-E34E9888BED7}"/>
              </a:ext>
            </a:extLst>
          </p:cNvPr>
          <p:cNvGrpSpPr/>
          <p:nvPr/>
        </p:nvGrpSpPr>
        <p:grpSpPr>
          <a:xfrm>
            <a:off x="8927481" y="4520623"/>
            <a:ext cx="2926080" cy="1290153"/>
            <a:chOff x="8921977" y="4073386"/>
            <a:chExt cx="2926080" cy="1290153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EC256C6C-C472-4775-B422-54D868A91EAC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634FC69B-CA9F-43B7-AA65-436DE665C2E6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8D6F4417-0980-42BA-88A9-569579EAFFAF}"/>
              </a:ext>
            </a:extLst>
          </p:cNvPr>
          <p:cNvSpPr/>
          <p:nvPr/>
        </p:nvSpPr>
        <p:spPr>
          <a:xfrm>
            <a:off x="10893666" y="4579046"/>
            <a:ext cx="342450" cy="342311"/>
          </a:xfrm>
          <a:custGeom>
            <a:avLst/>
            <a:gdLst>
              <a:gd name="connsiteX0" fmla="*/ 334103 w 342450"/>
              <a:gd name="connsiteY0" fmla="*/ 150495 h 342311"/>
              <a:gd name="connsiteX1" fmla="*/ 340770 w 342450"/>
              <a:gd name="connsiteY1" fmla="*/ 124778 h 342311"/>
              <a:gd name="connsiteX2" fmla="*/ 318863 w 342450"/>
              <a:gd name="connsiteY2" fmla="*/ 109538 h 342311"/>
              <a:gd name="connsiteX3" fmla="*/ 240758 w 342450"/>
              <a:gd name="connsiteY3" fmla="*/ 109538 h 342311"/>
              <a:gd name="connsiteX4" fmla="*/ 218850 w 342450"/>
              <a:gd name="connsiteY4" fmla="*/ 93345 h 342311"/>
              <a:gd name="connsiteX5" fmla="*/ 193133 w 342450"/>
              <a:gd name="connsiteY5" fmla="*/ 16193 h 342311"/>
              <a:gd name="connsiteX6" fmla="*/ 171225 w 342450"/>
              <a:gd name="connsiteY6" fmla="*/ 0 h 342311"/>
              <a:gd name="connsiteX7" fmla="*/ 149318 w 342450"/>
              <a:gd name="connsiteY7" fmla="*/ 16193 h 342311"/>
              <a:gd name="connsiteX8" fmla="*/ 123600 w 342450"/>
              <a:gd name="connsiteY8" fmla="*/ 93345 h 342311"/>
              <a:gd name="connsiteX9" fmla="*/ 101693 w 342450"/>
              <a:gd name="connsiteY9" fmla="*/ 109538 h 342311"/>
              <a:gd name="connsiteX10" fmla="*/ 23588 w 342450"/>
              <a:gd name="connsiteY10" fmla="*/ 109538 h 342311"/>
              <a:gd name="connsiteX11" fmla="*/ 1680 w 342450"/>
              <a:gd name="connsiteY11" fmla="*/ 124778 h 342311"/>
              <a:gd name="connsiteX12" fmla="*/ 8348 w 342450"/>
              <a:gd name="connsiteY12" fmla="*/ 150495 h 342311"/>
              <a:gd name="connsiteX13" fmla="*/ 35970 w 342450"/>
              <a:gd name="connsiteY13" fmla="*/ 175260 h 342311"/>
              <a:gd name="connsiteX14" fmla="*/ 71213 w 342450"/>
              <a:gd name="connsiteY14" fmla="*/ 205740 h 342311"/>
              <a:gd name="connsiteX15" fmla="*/ 78833 w 342450"/>
              <a:gd name="connsiteY15" fmla="*/ 217170 h 342311"/>
              <a:gd name="connsiteX16" fmla="*/ 78833 w 342450"/>
              <a:gd name="connsiteY16" fmla="*/ 230505 h 342311"/>
              <a:gd name="connsiteX17" fmla="*/ 53115 w 342450"/>
              <a:gd name="connsiteY17" fmla="*/ 311468 h 342311"/>
              <a:gd name="connsiteX18" fmla="*/ 61688 w 342450"/>
              <a:gd name="connsiteY18" fmla="*/ 337185 h 342311"/>
              <a:gd name="connsiteX19" fmla="*/ 89310 w 342450"/>
              <a:gd name="connsiteY19" fmla="*/ 338138 h 342311"/>
              <a:gd name="connsiteX20" fmla="*/ 157890 w 342450"/>
              <a:gd name="connsiteY20" fmla="*/ 289560 h 342311"/>
              <a:gd name="connsiteX21" fmla="*/ 184560 w 342450"/>
              <a:gd name="connsiteY21" fmla="*/ 289560 h 342311"/>
              <a:gd name="connsiteX22" fmla="*/ 253140 w 342450"/>
              <a:gd name="connsiteY22" fmla="*/ 338138 h 342311"/>
              <a:gd name="connsiteX23" fmla="*/ 280763 w 342450"/>
              <a:gd name="connsiteY23" fmla="*/ 337185 h 342311"/>
              <a:gd name="connsiteX24" fmla="*/ 289335 w 342450"/>
              <a:gd name="connsiteY24" fmla="*/ 311468 h 342311"/>
              <a:gd name="connsiteX25" fmla="*/ 265523 w 342450"/>
              <a:gd name="connsiteY25" fmla="*/ 230505 h 342311"/>
              <a:gd name="connsiteX26" fmla="*/ 272190 w 342450"/>
              <a:gd name="connsiteY26" fmla="*/ 205740 h 342311"/>
              <a:gd name="connsiteX27" fmla="*/ 334103 w 342450"/>
              <a:gd name="connsiteY27" fmla="*/ 150495 h 342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42450" h="342311">
                <a:moveTo>
                  <a:pt x="334103" y="150495"/>
                </a:moveTo>
                <a:cubicBezTo>
                  <a:pt x="341723" y="143828"/>
                  <a:pt x="344580" y="133350"/>
                  <a:pt x="340770" y="124778"/>
                </a:cubicBezTo>
                <a:cubicBezTo>
                  <a:pt x="336960" y="115253"/>
                  <a:pt x="328388" y="109538"/>
                  <a:pt x="318863" y="109538"/>
                </a:cubicBezTo>
                <a:lnTo>
                  <a:pt x="240758" y="109538"/>
                </a:lnTo>
                <a:cubicBezTo>
                  <a:pt x="230280" y="109538"/>
                  <a:pt x="221708" y="102870"/>
                  <a:pt x="218850" y="93345"/>
                </a:cubicBezTo>
                <a:lnTo>
                  <a:pt x="193133" y="16193"/>
                </a:lnTo>
                <a:cubicBezTo>
                  <a:pt x="190275" y="6668"/>
                  <a:pt x="180750" y="0"/>
                  <a:pt x="171225" y="0"/>
                </a:cubicBezTo>
                <a:cubicBezTo>
                  <a:pt x="160748" y="0"/>
                  <a:pt x="152175" y="6668"/>
                  <a:pt x="149318" y="16193"/>
                </a:cubicBezTo>
                <a:lnTo>
                  <a:pt x="123600" y="93345"/>
                </a:lnTo>
                <a:cubicBezTo>
                  <a:pt x="120743" y="102870"/>
                  <a:pt x="111218" y="109538"/>
                  <a:pt x="101693" y="109538"/>
                </a:cubicBezTo>
                <a:lnTo>
                  <a:pt x="23588" y="109538"/>
                </a:lnTo>
                <a:cubicBezTo>
                  <a:pt x="14063" y="109538"/>
                  <a:pt x="5490" y="116205"/>
                  <a:pt x="1680" y="124778"/>
                </a:cubicBezTo>
                <a:cubicBezTo>
                  <a:pt x="-2130" y="134303"/>
                  <a:pt x="728" y="144780"/>
                  <a:pt x="8348" y="150495"/>
                </a:cubicBezTo>
                <a:lnTo>
                  <a:pt x="35970" y="175260"/>
                </a:lnTo>
                <a:lnTo>
                  <a:pt x="71213" y="205740"/>
                </a:lnTo>
                <a:cubicBezTo>
                  <a:pt x="75023" y="208598"/>
                  <a:pt x="76928" y="212408"/>
                  <a:pt x="78833" y="217170"/>
                </a:cubicBezTo>
                <a:cubicBezTo>
                  <a:pt x="79785" y="221933"/>
                  <a:pt x="79785" y="225743"/>
                  <a:pt x="78833" y="230505"/>
                </a:cubicBezTo>
                <a:lnTo>
                  <a:pt x="53115" y="311468"/>
                </a:lnTo>
                <a:cubicBezTo>
                  <a:pt x="50258" y="320993"/>
                  <a:pt x="53115" y="331470"/>
                  <a:pt x="61688" y="337185"/>
                </a:cubicBezTo>
                <a:cubicBezTo>
                  <a:pt x="69308" y="342900"/>
                  <a:pt x="80738" y="342900"/>
                  <a:pt x="89310" y="338138"/>
                </a:cubicBezTo>
                <a:lnTo>
                  <a:pt x="157890" y="289560"/>
                </a:lnTo>
                <a:cubicBezTo>
                  <a:pt x="165510" y="283845"/>
                  <a:pt x="176940" y="283845"/>
                  <a:pt x="184560" y="289560"/>
                </a:cubicBezTo>
                <a:lnTo>
                  <a:pt x="253140" y="338138"/>
                </a:lnTo>
                <a:cubicBezTo>
                  <a:pt x="261713" y="343853"/>
                  <a:pt x="272190" y="343853"/>
                  <a:pt x="280763" y="337185"/>
                </a:cubicBezTo>
                <a:cubicBezTo>
                  <a:pt x="288383" y="331470"/>
                  <a:pt x="292193" y="320993"/>
                  <a:pt x="289335" y="311468"/>
                </a:cubicBezTo>
                <a:lnTo>
                  <a:pt x="265523" y="230505"/>
                </a:lnTo>
                <a:cubicBezTo>
                  <a:pt x="262665" y="221933"/>
                  <a:pt x="265523" y="211455"/>
                  <a:pt x="272190" y="205740"/>
                </a:cubicBezTo>
                <a:lnTo>
                  <a:pt x="334103" y="150495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51999" tIns="38100" rIns="38100" bIns="38100" anchor="ctr"/>
          <a:lstStyle/>
          <a:p>
            <a:pPr algn="ctr"/>
            <a:endParaRPr lang="en-US" sz="1600"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7" name="Shape">
            <a:extLst>
              <a:ext uri="{FF2B5EF4-FFF2-40B4-BE49-F238E27FC236}">
                <a16:creationId xmlns:a16="http://schemas.microsoft.com/office/drawing/2014/main" id="{B0432A31-6C2A-456A-9F7B-59BD2A69A5DD}"/>
              </a:ext>
            </a:extLst>
          </p:cNvPr>
          <p:cNvSpPr/>
          <p:nvPr/>
        </p:nvSpPr>
        <p:spPr>
          <a:xfrm>
            <a:off x="6530312" y="2009741"/>
            <a:ext cx="1672789" cy="13029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70" h="21600" extrusionOk="0">
                <a:moveTo>
                  <a:pt x="0" y="15310"/>
                </a:moveTo>
                <a:cubicBezTo>
                  <a:pt x="2255" y="15429"/>
                  <a:pt x="3643" y="18752"/>
                  <a:pt x="2559" y="21481"/>
                </a:cubicBezTo>
                <a:lnTo>
                  <a:pt x="2559" y="21481"/>
                </a:lnTo>
                <a:cubicBezTo>
                  <a:pt x="2559" y="21541"/>
                  <a:pt x="2516" y="21541"/>
                  <a:pt x="2516" y="21600"/>
                </a:cubicBezTo>
                <a:lnTo>
                  <a:pt x="15441" y="21600"/>
                </a:lnTo>
                <a:cubicBezTo>
                  <a:pt x="15441" y="21541"/>
                  <a:pt x="15484" y="21541"/>
                  <a:pt x="15484" y="21481"/>
                </a:cubicBezTo>
                <a:lnTo>
                  <a:pt x="19561" y="11393"/>
                </a:lnTo>
                <a:cubicBezTo>
                  <a:pt x="21600" y="6409"/>
                  <a:pt x="18998" y="237"/>
                  <a:pt x="14834" y="178"/>
                </a:cubicBezTo>
                <a:lnTo>
                  <a:pt x="6766" y="0"/>
                </a:lnTo>
                <a:lnTo>
                  <a:pt x="0" y="1531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8" name="Shape">
            <a:extLst>
              <a:ext uri="{FF2B5EF4-FFF2-40B4-BE49-F238E27FC236}">
                <a16:creationId xmlns:a16="http://schemas.microsoft.com/office/drawing/2014/main" id="{A81CAD0B-A406-4E9B-AB43-FE01A6FCF3FA}"/>
              </a:ext>
            </a:extLst>
          </p:cNvPr>
          <p:cNvSpPr/>
          <p:nvPr/>
        </p:nvSpPr>
        <p:spPr>
          <a:xfrm>
            <a:off x="3988900" y="2009741"/>
            <a:ext cx="1672795" cy="13029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70" h="21600" extrusionOk="0">
                <a:moveTo>
                  <a:pt x="4786" y="21481"/>
                </a:moveTo>
                <a:cubicBezTo>
                  <a:pt x="4786" y="21541"/>
                  <a:pt x="4829" y="21541"/>
                  <a:pt x="4829" y="21600"/>
                </a:cubicBezTo>
                <a:lnTo>
                  <a:pt x="17754" y="21600"/>
                </a:lnTo>
                <a:cubicBezTo>
                  <a:pt x="17754" y="21541"/>
                  <a:pt x="17711" y="21541"/>
                  <a:pt x="17711" y="21481"/>
                </a:cubicBezTo>
                <a:lnTo>
                  <a:pt x="17711" y="21481"/>
                </a:lnTo>
                <a:cubicBezTo>
                  <a:pt x="16627" y="18752"/>
                  <a:pt x="18015" y="15429"/>
                  <a:pt x="20270" y="15310"/>
                </a:cubicBezTo>
                <a:lnTo>
                  <a:pt x="13504" y="0"/>
                </a:lnTo>
                <a:lnTo>
                  <a:pt x="5436" y="178"/>
                </a:lnTo>
                <a:cubicBezTo>
                  <a:pt x="1272" y="297"/>
                  <a:pt x="-1330" y="6409"/>
                  <a:pt x="709" y="11393"/>
                </a:cubicBezTo>
                <a:lnTo>
                  <a:pt x="4786" y="21481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9" name="Shape">
            <a:extLst>
              <a:ext uri="{FF2B5EF4-FFF2-40B4-BE49-F238E27FC236}">
                <a16:creationId xmlns:a16="http://schemas.microsoft.com/office/drawing/2014/main" id="{EC779F5E-F3DD-476E-B559-EACCBBC66F65}"/>
              </a:ext>
            </a:extLst>
          </p:cNvPr>
          <p:cNvSpPr/>
          <p:nvPr/>
        </p:nvSpPr>
        <p:spPr>
          <a:xfrm>
            <a:off x="6494514" y="3548904"/>
            <a:ext cx="1672803" cy="13029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70" h="21600" extrusionOk="0">
                <a:moveTo>
                  <a:pt x="15484" y="119"/>
                </a:moveTo>
                <a:cubicBezTo>
                  <a:pt x="15484" y="59"/>
                  <a:pt x="15441" y="59"/>
                  <a:pt x="15441" y="0"/>
                </a:cubicBezTo>
                <a:lnTo>
                  <a:pt x="2516" y="0"/>
                </a:lnTo>
                <a:cubicBezTo>
                  <a:pt x="2516" y="0"/>
                  <a:pt x="2516" y="0"/>
                  <a:pt x="2516" y="0"/>
                </a:cubicBezTo>
                <a:cubicBezTo>
                  <a:pt x="3730" y="2730"/>
                  <a:pt x="2299" y="6171"/>
                  <a:pt x="0" y="6290"/>
                </a:cubicBezTo>
                <a:lnTo>
                  <a:pt x="6766" y="21600"/>
                </a:lnTo>
                <a:lnTo>
                  <a:pt x="14834" y="21422"/>
                </a:lnTo>
                <a:cubicBezTo>
                  <a:pt x="18998" y="21303"/>
                  <a:pt x="21600" y="15191"/>
                  <a:pt x="19561" y="10207"/>
                </a:cubicBezTo>
                <a:lnTo>
                  <a:pt x="15484" y="119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0" name="Shape">
            <a:extLst>
              <a:ext uri="{FF2B5EF4-FFF2-40B4-BE49-F238E27FC236}">
                <a16:creationId xmlns:a16="http://schemas.microsoft.com/office/drawing/2014/main" id="{2028BAA6-FBC3-4D1B-90C8-5ADF77435171}"/>
              </a:ext>
            </a:extLst>
          </p:cNvPr>
          <p:cNvSpPr/>
          <p:nvPr/>
        </p:nvSpPr>
        <p:spPr>
          <a:xfrm>
            <a:off x="5313299" y="1043290"/>
            <a:ext cx="1546316" cy="1794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821" extrusionOk="0">
                <a:moveTo>
                  <a:pt x="7800" y="20613"/>
                </a:moveTo>
                <a:lnTo>
                  <a:pt x="7800" y="20613"/>
                </a:lnTo>
                <a:cubicBezTo>
                  <a:pt x="8950" y="18079"/>
                  <a:pt x="13150" y="18703"/>
                  <a:pt x="13800" y="20613"/>
                </a:cubicBezTo>
                <a:lnTo>
                  <a:pt x="13800" y="20613"/>
                </a:lnTo>
                <a:cubicBezTo>
                  <a:pt x="13850" y="20696"/>
                  <a:pt x="13900" y="20738"/>
                  <a:pt x="13950" y="20821"/>
                </a:cubicBezTo>
                <a:lnTo>
                  <a:pt x="21600" y="10312"/>
                </a:lnTo>
                <a:cubicBezTo>
                  <a:pt x="21450" y="10187"/>
                  <a:pt x="21350" y="10063"/>
                  <a:pt x="21250" y="9896"/>
                </a:cubicBezTo>
                <a:lnTo>
                  <a:pt x="15800" y="2336"/>
                </a:lnTo>
                <a:cubicBezTo>
                  <a:pt x="13550" y="-779"/>
                  <a:pt x="8100" y="-779"/>
                  <a:pt x="5800" y="2336"/>
                </a:cubicBezTo>
                <a:lnTo>
                  <a:pt x="350" y="9896"/>
                </a:lnTo>
                <a:cubicBezTo>
                  <a:pt x="250" y="10063"/>
                  <a:pt x="100" y="10187"/>
                  <a:pt x="0" y="10312"/>
                </a:cubicBezTo>
                <a:lnTo>
                  <a:pt x="7650" y="20821"/>
                </a:lnTo>
                <a:cubicBezTo>
                  <a:pt x="7700" y="20738"/>
                  <a:pt x="7750" y="20655"/>
                  <a:pt x="7800" y="2061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61" name="Shape">
            <a:extLst>
              <a:ext uri="{FF2B5EF4-FFF2-40B4-BE49-F238E27FC236}">
                <a16:creationId xmlns:a16="http://schemas.microsoft.com/office/drawing/2014/main" id="{BF904C31-72D6-4F36-B8E6-BFD07BF56A47}"/>
              </a:ext>
            </a:extLst>
          </p:cNvPr>
          <p:cNvSpPr/>
          <p:nvPr/>
        </p:nvSpPr>
        <p:spPr>
          <a:xfrm>
            <a:off x="5313296" y="4014230"/>
            <a:ext cx="1546316" cy="17942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821" extrusionOk="0">
                <a:moveTo>
                  <a:pt x="13950" y="0"/>
                </a:moveTo>
                <a:cubicBezTo>
                  <a:pt x="13900" y="83"/>
                  <a:pt x="13850" y="125"/>
                  <a:pt x="13800" y="208"/>
                </a:cubicBezTo>
                <a:lnTo>
                  <a:pt x="13800" y="208"/>
                </a:lnTo>
                <a:cubicBezTo>
                  <a:pt x="13100" y="1703"/>
                  <a:pt x="9150" y="2035"/>
                  <a:pt x="7800" y="208"/>
                </a:cubicBezTo>
                <a:lnTo>
                  <a:pt x="7800" y="208"/>
                </a:lnTo>
                <a:cubicBezTo>
                  <a:pt x="7750" y="125"/>
                  <a:pt x="7700" y="83"/>
                  <a:pt x="7650" y="0"/>
                </a:cubicBezTo>
                <a:lnTo>
                  <a:pt x="0" y="10509"/>
                </a:lnTo>
                <a:cubicBezTo>
                  <a:pt x="150" y="10634"/>
                  <a:pt x="250" y="10758"/>
                  <a:pt x="350" y="10925"/>
                </a:cubicBezTo>
                <a:lnTo>
                  <a:pt x="5800" y="18485"/>
                </a:lnTo>
                <a:cubicBezTo>
                  <a:pt x="8050" y="21600"/>
                  <a:pt x="13500" y="21600"/>
                  <a:pt x="15800" y="18485"/>
                </a:cubicBezTo>
                <a:lnTo>
                  <a:pt x="21250" y="10925"/>
                </a:lnTo>
                <a:cubicBezTo>
                  <a:pt x="21350" y="10758"/>
                  <a:pt x="21500" y="10634"/>
                  <a:pt x="21600" y="10509"/>
                </a:cubicBezTo>
                <a:lnTo>
                  <a:pt x="1395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2" name="Shape">
            <a:extLst>
              <a:ext uri="{FF2B5EF4-FFF2-40B4-BE49-F238E27FC236}">
                <a16:creationId xmlns:a16="http://schemas.microsoft.com/office/drawing/2014/main" id="{D44B1243-D4E7-46DF-8CC9-A818ECE8BF54}"/>
              </a:ext>
            </a:extLst>
          </p:cNvPr>
          <p:cNvSpPr/>
          <p:nvPr/>
        </p:nvSpPr>
        <p:spPr>
          <a:xfrm>
            <a:off x="3988900" y="3548904"/>
            <a:ext cx="1672801" cy="13029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70" h="21600" extrusionOk="0">
                <a:moveTo>
                  <a:pt x="20270" y="6290"/>
                </a:moveTo>
                <a:cubicBezTo>
                  <a:pt x="17971" y="6171"/>
                  <a:pt x="16583" y="2730"/>
                  <a:pt x="17754" y="0"/>
                </a:cubicBezTo>
                <a:cubicBezTo>
                  <a:pt x="17754" y="0"/>
                  <a:pt x="17754" y="0"/>
                  <a:pt x="17754" y="0"/>
                </a:cubicBezTo>
                <a:lnTo>
                  <a:pt x="4829" y="0"/>
                </a:lnTo>
                <a:cubicBezTo>
                  <a:pt x="4829" y="59"/>
                  <a:pt x="4786" y="59"/>
                  <a:pt x="4786" y="119"/>
                </a:cubicBezTo>
                <a:lnTo>
                  <a:pt x="709" y="10207"/>
                </a:lnTo>
                <a:cubicBezTo>
                  <a:pt x="-1330" y="15191"/>
                  <a:pt x="1272" y="21363"/>
                  <a:pt x="5436" y="21422"/>
                </a:cubicBezTo>
                <a:lnTo>
                  <a:pt x="13504" y="21600"/>
                </a:lnTo>
                <a:lnTo>
                  <a:pt x="20270" y="629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54DCE38A-9409-4E9A-AF56-CC1DF75FA8D0}"/>
              </a:ext>
            </a:extLst>
          </p:cNvPr>
          <p:cNvSpPr/>
          <p:nvPr/>
        </p:nvSpPr>
        <p:spPr>
          <a:xfrm>
            <a:off x="4845475" y="2417078"/>
            <a:ext cx="816221" cy="895582"/>
          </a:xfrm>
          <a:custGeom>
            <a:avLst/>
            <a:gdLst>
              <a:gd name="connsiteX0" fmla="*/ 504137 w 816221"/>
              <a:gd name="connsiteY0" fmla="*/ 0 h 895582"/>
              <a:gd name="connsiteX1" fmla="*/ 816221 w 816221"/>
              <a:gd name="connsiteY1" fmla="*/ 516167 h 895582"/>
              <a:gd name="connsiteX2" fmla="*/ 605038 w 816221"/>
              <a:gd name="connsiteY2" fmla="*/ 888404 h 895582"/>
              <a:gd name="connsiteX3" fmla="*/ 608587 w 816221"/>
              <a:gd name="connsiteY3" fmla="*/ 895582 h 895582"/>
              <a:gd name="connsiteX4" fmla="*/ 0 w 816221"/>
              <a:gd name="connsiteY4" fmla="*/ 895582 h 895582"/>
              <a:gd name="connsiteX5" fmla="*/ 770 w 816221"/>
              <a:gd name="connsiteY5" fmla="*/ 880340 h 895582"/>
              <a:gd name="connsiteX6" fmla="*/ 451440 w 816221"/>
              <a:gd name="connsiteY6" fmla="*/ 39406 h 895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6221" h="895582">
                <a:moveTo>
                  <a:pt x="504137" y="0"/>
                </a:moveTo>
                <a:lnTo>
                  <a:pt x="816221" y="516167"/>
                </a:lnTo>
                <a:cubicBezTo>
                  <a:pt x="630126" y="523345"/>
                  <a:pt x="515580" y="723790"/>
                  <a:pt x="605038" y="888404"/>
                </a:cubicBezTo>
                <a:cubicBezTo>
                  <a:pt x="605038" y="892023"/>
                  <a:pt x="608587" y="892023"/>
                  <a:pt x="608587" y="895582"/>
                </a:cubicBezTo>
                <a:lnTo>
                  <a:pt x="0" y="895582"/>
                </a:lnTo>
                <a:lnTo>
                  <a:pt x="770" y="880340"/>
                </a:lnTo>
                <a:cubicBezTo>
                  <a:pt x="35081" y="542490"/>
                  <a:pt x="203265" y="244218"/>
                  <a:pt x="451440" y="39406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144000" bIns="38100" anchor="ctr"/>
          <a:lstStyle/>
          <a:p>
            <a:pPr algn="ctr"/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F25A4A86-6ADA-4519-BFB8-5031C017898D}"/>
              </a:ext>
            </a:extLst>
          </p:cNvPr>
          <p:cNvSpPr/>
          <p:nvPr/>
        </p:nvSpPr>
        <p:spPr>
          <a:xfrm>
            <a:off x="5539065" y="2169620"/>
            <a:ext cx="1099502" cy="667871"/>
          </a:xfrm>
          <a:custGeom>
            <a:avLst/>
            <a:gdLst>
              <a:gd name="connsiteX0" fmla="*/ 556935 w 1099502"/>
              <a:gd name="connsiteY0" fmla="*/ 0 h 667871"/>
              <a:gd name="connsiteX1" fmla="*/ 1045921 w 1099502"/>
              <a:gd name="connsiteY1" fmla="*/ 98722 h 667871"/>
              <a:gd name="connsiteX2" fmla="*/ 1099502 w 1099502"/>
              <a:gd name="connsiteY2" fmla="*/ 127804 h 667871"/>
              <a:gd name="connsiteX3" fmla="*/ 772897 w 1099502"/>
              <a:gd name="connsiteY3" fmla="*/ 667871 h 667871"/>
              <a:gd name="connsiteX4" fmla="*/ 762158 w 1099502"/>
              <a:gd name="connsiteY4" fmla="*/ 649947 h 667871"/>
              <a:gd name="connsiteX5" fmla="*/ 332626 w 1099502"/>
              <a:gd name="connsiteY5" fmla="*/ 649947 h 667871"/>
              <a:gd name="connsiteX6" fmla="*/ 321888 w 1099502"/>
              <a:gd name="connsiteY6" fmla="*/ 667871 h 667871"/>
              <a:gd name="connsiteX7" fmla="*/ 0 w 1099502"/>
              <a:gd name="connsiteY7" fmla="*/ 135604 h 667871"/>
              <a:gd name="connsiteX8" fmla="*/ 67949 w 1099502"/>
              <a:gd name="connsiteY8" fmla="*/ 98722 h 667871"/>
              <a:gd name="connsiteX9" fmla="*/ 556935 w 1099502"/>
              <a:gd name="connsiteY9" fmla="*/ 0 h 667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99502" h="667871">
                <a:moveTo>
                  <a:pt x="556935" y="0"/>
                </a:moveTo>
                <a:cubicBezTo>
                  <a:pt x="730386" y="0"/>
                  <a:pt x="895626" y="35153"/>
                  <a:pt x="1045921" y="98722"/>
                </a:cubicBezTo>
                <a:lnTo>
                  <a:pt x="1099502" y="127804"/>
                </a:lnTo>
                <a:lnTo>
                  <a:pt x="772897" y="667871"/>
                </a:lnTo>
                <a:cubicBezTo>
                  <a:pt x="769317" y="660719"/>
                  <a:pt x="765738" y="657100"/>
                  <a:pt x="762158" y="649947"/>
                </a:cubicBezTo>
                <a:cubicBezTo>
                  <a:pt x="715626" y="485358"/>
                  <a:pt x="414953" y="431586"/>
                  <a:pt x="332626" y="649947"/>
                </a:cubicBezTo>
                <a:cubicBezTo>
                  <a:pt x="329047" y="653567"/>
                  <a:pt x="325467" y="660719"/>
                  <a:pt x="321888" y="667871"/>
                </a:cubicBezTo>
                <a:lnTo>
                  <a:pt x="0" y="135604"/>
                </a:lnTo>
                <a:lnTo>
                  <a:pt x="67949" y="98722"/>
                </a:lnTo>
                <a:cubicBezTo>
                  <a:pt x="218244" y="35153"/>
                  <a:pt x="383485" y="0"/>
                  <a:pt x="556935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14400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C7D66198-1313-4B64-A00B-C5957357F3D3}"/>
              </a:ext>
            </a:extLst>
          </p:cNvPr>
          <p:cNvSpPr/>
          <p:nvPr/>
        </p:nvSpPr>
        <p:spPr>
          <a:xfrm>
            <a:off x="6530312" y="2417082"/>
            <a:ext cx="816214" cy="895579"/>
          </a:xfrm>
          <a:custGeom>
            <a:avLst/>
            <a:gdLst>
              <a:gd name="connsiteX0" fmla="*/ 312082 w 816214"/>
              <a:gd name="connsiteY0" fmla="*/ 0 h 895579"/>
              <a:gd name="connsiteX1" fmla="*/ 364775 w 816214"/>
              <a:gd name="connsiteY1" fmla="*/ 39403 h 895579"/>
              <a:gd name="connsiteX2" fmla="*/ 815444 w 816214"/>
              <a:gd name="connsiteY2" fmla="*/ 880337 h 895579"/>
              <a:gd name="connsiteX3" fmla="*/ 816214 w 816214"/>
              <a:gd name="connsiteY3" fmla="*/ 895579 h 895579"/>
              <a:gd name="connsiteX4" fmla="*/ 207634 w 816214"/>
              <a:gd name="connsiteY4" fmla="*/ 895579 h 895579"/>
              <a:gd name="connsiteX5" fmla="*/ 211183 w 816214"/>
              <a:gd name="connsiteY5" fmla="*/ 888401 h 895579"/>
              <a:gd name="connsiteX6" fmla="*/ 0 w 816214"/>
              <a:gd name="connsiteY6" fmla="*/ 516164 h 895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6214" h="895579">
                <a:moveTo>
                  <a:pt x="312082" y="0"/>
                </a:moveTo>
                <a:lnTo>
                  <a:pt x="364775" y="39403"/>
                </a:lnTo>
                <a:cubicBezTo>
                  <a:pt x="612949" y="244215"/>
                  <a:pt x="781134" y="542487"/>
                  <a:pt x="815444" y="880337"/>
                </a:cubicBezTo>
                <a:lnTo>
                  <a:pt x="816214" y="895579"/>
                </a:lnTo>
                <a:lnTo>
                  <a:pt x="207634" y="895579"/>
                </a:lnTo>
                <a:cubicBezTo>
                  <a:pt x="207634" y="892020"/>
                  <a:pt x="211183" y="892020"/>
                  <a:pt x="211183" y="888401"/>
                </a:cubicBezTo>
                <a:cubicBezTo>
                  <a:pt x="300640" y="723787"/>
                  <a:pt x="186095" y="523342"/>
                  <a:pt x="0" y="516164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E934EF5A-2718-4647-87D1-D46264B803AF}"/>
              </a:ext>
            </a:extLst>
          </p:cNvPr>
          <p:cNvSpPr/>
          <p:nvPr/>
        </p:nvSpPr>
        <p:spPr>
          <a:xfrm>
            <a:off x="6494515" y="3548905"/>
            <a:ext cx="851515" cy="907235"/>
          </a:xfrm>
          <a:custGeom>
            <a:avLst/>
            <a:gdLst>
              <a:gd name="connsiteX0" fmla="*/ 207636 w 851515"/>
              <a:gd name="connsiteY0" fmla="*/ 0 h 907235"/>
              <a:gd name="connsiteX1" fmla="*/ 851515 w 851515"/>
              <a:gd name="connsiteY1" fmla="*/ 0 h 907235"/>
              <a:gd name="connsiteX2" fmla="*/ 851242 w 851515"/>
              <a:gd name="connsiteY2" fmla="*/ 5401 h 907235"/>
              <a:gd name="connsiteX3" fmla="*/ 400573 w 851515"/>
              <a:gd name="connsiteY3" fmla="*/ 846335 h 907235"/>
              <a:gd name="connsiteX4" fmla="*/ 319132 w 851515"/>
              <a:gd name="connsiteY4" fmla="*/ 907235 h 907235"/>
              <a:gd name="connsiteX5" fmla="*/ 0 w 851515"/>
              <a:gd name="connsiteY5" fmla="*/ 379415 h 907235"/>
              <a:gd name="connsiteX6" fmla="*/ 207636 w 851515"/>
              <a:gd name="connsiteY6" fmla="*/ 0 h 907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1515" h="907235">
                <a:moveTo>
                  <a:pt x="207636" y="0"/>
                </a:moveTo>
                <a:lnTo>
                  <a:pt x="851515" y="0"/>
                </a:lnTo>
                <a:lnTo>
                  <a:pt x="851242" y="5401"/>
                </a:lnTo>
                <a:cubicBezTo>
                  <a:pt x="816932" y="343250"/>
                  <a:pt x="648747" y="641523"/>
                  <a:pt x="400573" y="846335"/>
                </a:cubicBezTo>
                <a:lnTo>
                  <a:pt x="319132" y="907235"/>
                </a:lnTo>
                <a:lnTo>
                  <a:pt x="0" y="379415"/>
                </a:lnTo>
                <a:cubicBezTo>
                  <a:pt x="189728" y="372237"/>
                  <a:pt x="307822" y="164675"/>
                  <a:pt x="207636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144000" tIns="38100" rIns="38100" bIns="38100" anchor="ctr"/>
          <a:lstStyle/>
          <a:p>
            <a:pPr algn="ctr"/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44D60270-B7F4-4EC4-B92A-52708064AE88}"/>
              </a:ext>
            </a:extLst>
          </p:cNvPr>
          <p:cNvSpPr/>
          <p:nvPr/>
        </p:nvSpPr>
        <p:spPr>
          <a:xfrm>
            <a:off x="5539063" y="4014231"/>
            <a:ext cx="1099503" cy="667873"/>
          </a:xfrm>
          <a:custGeom>
            <a:avLst/>
            <a:gdLst>
              <a:gd name="connsiteX0" fmla="*/ 321888 w 1099503"/>
              <a:gd name="connsiteY0" fmla="*/ 0 h 667873"/>
              <a:gd name="connsiteX1" fmla="*/ 332626 w 1099503"/>
              <a:gd name="connsiteY1" fmla="*/ 17924 h 667873"/>
              <a:gd name="connsiteX2" fmla="*/ 762158 w 1099503"/>
              <a:gd name="connsiteY2" fmla="*/ 17924 h 667873"/>
              <a:gd name="connsiteX3" fmla="*/ 772897 w 1099503"/>
              <a:gd name="connsiteY3" fmla="*/ 0 h 667873"/>
              <a:gd name="connsiteX4" fmla="*/ 1099503 w 1099503"/>
              <a:gd name="connsiteY4" fmla="*/ 540070 h 667873"/>
              <a:gd name="connsiteX5" fmla="*/ 1045924 w 1099503"/>
              <a:gd name="connsiteY5" fmla="*/ 569152 h 667873"/>
              <a:gd name="connsiteX6" fmla="*/ 556938 w 1099503"/>
              <a:gd name="connsiteY6" fmla="*/ 667873 h 667873"/>
              <a:gd name="connsiteX7" fmla="*/ 67952 w 1099503"/>
              <a:gd name="connsiteY7" fmla="*/ 569152 h 667873"/>
              <a:gd name="connsiteX8" fmla="*/ 0 w 1099503"/>
              <a:gd name="connsiteY8" fmla="*/ 532268 h 667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99503" h="667873">
                <a:moveTo>
                  <a:pt x="321888" y="0"/>
                </a:moveTo>
                <a:cubicBezTo>
                  <a:pt x="325467" y="7152"/>
                  <a:pt x="329047" y="10772"/>
                  <a:pt x="332626" y="17924"/>
                </a:cubicBezTo>
                <a:cubicBezTo>
                  <a:pt x="429271" y="175362"/>
                  <a:pt x="712046" y="146752"/>
                  <a:pt x="762158" y="17924"/>
                </a:cubicBezTo>
                <a:cubicBezTo>
                  <a:pt x="765738" y="10772"/>
                  <a:pt x="769317" y="7152"/>
                  <a:pt x="772897" y="0"/>
                </a:cubicBezTo>
                <a:lnTo>
                  <a:pt x="1099503" y="540070"/>
                </a:lnTo>
                <a:lnTo>
                  <a:pt x="1045924" y="569152"/>
                </a:lnTo>
                <a:cubicBezTo>
                  <a:pt x="895629" y="632721"/>
                  <a:pt x="730389" y="667873"/>
                  <a:pt x="556938" y="667873"/>
                </a:cubicBezTo>
                <a:cubicBezTo>
                  <a:pt x="383488" y="667873"/>
                  <a:pt x="218247" y="632721"/>
                  <a:pt x="67952" y="569152"/>
                </a:cubicBezTo>
                <a:lnTo>
                  <a:pt x="0" y="532268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8AC83948-F3F0-48A6-A5B3-4676536C0A7E}"/>
              </a:ext>
            </a:extLst>
          </p:cNvPr>
          <p:cNvSpPr/>
          <p:nvPr/>
        </p:nvSpPr>
        <p:spPr>
          <a:xfrm>
            <a:off x="4845971" y="3548905"/>
            <a:ext cx="815730" cy="888807"/>
          </a:xfrm>
          <a:custGeom>
            <a:avLst/>
            <a:gdLst>
              <a:gd name="connsiteX0" fmla="*/ 0 w 815730"/>
              <a:gd name="connsiteY0" fmla="*/ 0 h 888807"/>
              <a:gd name="connsiteX1" fmla="*/ 608095 w 815730"/>
              <a:gd name="connsiteY1" fmla="*/ 0 h 888807"/>
              <a:gd name="connsiteX2" fmla="*/ 815730 w 815730"/>
              <a:gd name="connsiteY2" fmla="*/ 379415 h 888807"/>
              <a:gd name="connsiteX3" fmla="*/ 507741 w 815730"/>
              <a:gd name="connsiteY3" fmla="*/ 888807 h 888807"/>
              <a:gd name="connsiteX4" fmla="*/ 450943 w 815730"/>
              <a:gd name="connsiteY4" fmla="*/ 846335 h 888807"/>
              <a:gd name="connsiteX5" fmla="*/ 273 w 815730"/>
              <a:gd name="connsiteY5" fmla="*/ 5401 h 888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5730" h="888807">
                <a:moveTo>
                  <a:pt x="0" y="0"/>
                </a:moveTo>
                <a:lnTo>
                  <a:pt x="608095" y="0"/>
                </a:lnTo>
                <a:cubicBezTo>
                  <a:pt x="511457" y="164675"/>
                  <a:pt x="626003" y="372237"/>
                  <a:pt x="815730" y="379415"/>
                </a:cubicBezTo>
                <a:lnTo>
                  <a:pt x="507741" y="888807"/>
                </a:lnTo>
                <a:lnTo>
                  <a:pt x="450943" y="846335"/>
                </a:lnTo>
                <a:cubicBezTo>
                  <a:pt x="202768" y="641523"/>
                  <a:pt x="34584" y="343250"/>
                  <a:pt x="273" y="5401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05</a:t>
            </a: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E1EA9549-76AA-4D56-9BA1-29A844B283BB}"/>
              </a:ext>
            </a:extLst>
          </p:cNvPr>
          <p:cNvGrpSpPr/>
          <p:nvPr/>
        </p:nvGrpSpPr>
        <p:grpSpPr>
          <a:xfrm>
            <a:off x="338440" y="4520623"/>
            <a:ext cx="2926080" cy="1290153"/>
            <a:chOff x="8921977" y="4073386"/>
            <a:chExt cx="2926080" cy="1290153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38BD0246-B42E-458D-8D21-A7E35F204929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58F270FB-AF6B-4A58-AE94-0C6CC95A5E25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FFD7F776-F817-4425-ABB8-EA0786740AFF}"/>
              </a:ext>
            </a:extLst>
          </p:cNvPr>
          <p:cNvSpPr/>
          <p:nvPr/>
        </p:nvSpPr>
        <p:spPr>
          <a:xfrm>
            <a:off x="955884" y="4579046"/>
            <a:ext cx="342450" cy="342311"/>
          </a:xfrm>
          <a:custGeom>
            <a:avLst/>
            <a:gdLst>
              <a:gd name="connsiteX0" fmla="*/ 334103 w 342450"/>
              <a:gd name="connsiteY0" fmla="*/ 150495 h 342311"/>
              <a:gd name="connsiteX1" fmla="*/ 340770 w 342450"/>
              <a:gd name="connsiteY1" fmla="*/ 124778 h 342311"/>
              <a:gd name="connsiteX2" fmla="*/ 318863 w 342450"/>
              <a:gd name="connsiteY2" fmla="*/ 109538 h 342311"/>
              <a:gd name="connsiteX3" fmla="*/ 240758 w 342450"/>
              <a:gd name="connsiteY3" fmla="*/ 109538 h 342311"/>
              <a:gd name="connsiteX4" fmla="*/ 218850 w 342450"/>
              <a:gd name="connsiteY4" fmla="*/ 93345 h 342311"/>
              <a:gd name="connsiteX5" fmla="*/ 193133 w 342450"/>
              <a:gd name="connsiteY5" fmla="*/ 16193 h 342311"/>
              <a:gd name="connsiteX6" fmla="*/ 171225 w 342450"/>
              <a:gd name="connsiteY6" fmla="*/ 0 h 342311"/>
              <a:gd name="connsiteX7" fmla="*/ 149318 w 342450"/>
              <a:gd name="connsiteY7" fmla="*/ 16193 h 342311"/>
              <a:gd name="connsiteX8" fmla="*/ 123600 w 342450"/>
              <a:gd name="connsiteY8" fmla="*/ 93345 h 342311"/>
              <a:gd name="connsiteX9" fmla="*/ 101693 w 342450"/>
              <a:gd name="connsiteY9" fmla="*/ 109538 h 342311"/>
              <a:gd name="connsiteX10" fmla="*/ 23588 w 342450"/>
              <a:gd name="connsiteY10" fmla="*/ 109538 h 342311"/>
              <a:gd name="connsiteX11" fmla="*/ 1680 w 342450"/>
              <a:gd name="connsiteY11" fmla="*/ 124778 h 342311"/>
              <a:gd name="connsiteX12" fmla="*/ 8348 w 342450"/>
              <a:gd name="connsiteY12" fmla="*/ 150495 h 342311"/>
              <a:gd name="connsiteX13" fmla="*/ 35970 w 342450"/>
              <a:gd name="connsiteY13" fmla="*/ 175260 h 342311"/>
              <a:gd name="connsiteX14" fmla="*/ 71213 w 342450"/>
              <a:gd name="connsiteY14" fmla="*/ 205740 h 342311"/>
              <a:gd name="connsiteX15" fmla="*/ 78833 w 342450"/>
              <a:gd name="connsiteY15" fmla="*/ 217170 h 342311"/>
              <a:gd name="connsiteX16" fmla="*/ 78833 w 342450"/>
              <a:gd name="connsiteY16" fmla="*/ 230505 h 342311"/>
              <a:gd name="connsiteX17" fmla="*/ 53115 w 342450"/>
              <a:gd name="connsiteY17" fmla="*/ 311468 h 342311"/>
              <a:gd name="connsiteX18" fmla="*/ 61688 w 342450"/>
              <a:gd name="connsiteY18" fmla="*/ 337185 h 342311"/>
              <a:gd name="connsiteX19" fmla="*/ 89310 w 342450"/>
              <a:gd name="connsiteY19" fmla="*/ 338138 h 342311"/>
              <a:gd name="connsiteX20" fmla="*/ 157890 w 342450"/>
              <a:gd name="connsiteY20" fmla="*/ 289560 h 342311"/>
              <a:gd name="connsiteX21" fmla="*/ 184560 w 342450"/>
              <a:gd name="connsiteY21" fmla="*/ 289560 h 342311"/>
              <a:gd name="connsiteX22" fmla="*/ 253140 w 342450"/>
              <a:gd name="connsiteY22" fmla="*/ 338138 h 342311"/>
              <a:gd name="connsiteX23" fmla="*/ 280763 w 342450"/>
              <a:gd name="connsiteY23" fmla="*/ 337185 h 342311"/>
              <a:gd name="connsiteX24" fmla="*/ 289335 w 342450"/>
              <a:gd name="connsiteY24" fmla="*/ 311468 h 342311"/>
              <a:gd name="connsiteX25" fmla="*/ 265523 w 342450"/>
              <a:gd name="connsiteY25" fmla="*/ 230505 h 342311"/>
              <a:gd name="connsiteX26" fmla="*/ 272190 w 342450"/>
              <a:gd name="connsiteY26" fmla="*/ 205740 h 342311"/>
              <a:gd name="connsiteX27" fmla="*/ 334103 w 342450"/>
              <a:gd name="connsiteY27" fmla="*/ 150495 h 342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42450" h="342311">
                <a:moveTo>
                  <a:pt x="334103" y="150495"/>
                </a:moveTo>
                <a:cubicBezTo>
                  <a:pt x="341723" y="143828"/>
                  <a:pt x="344580" y="133350"/>
                  <a:pt x="340770" y="124778"/>
                </a:cubicBezTo>
                <a:cubicBezTo>
                  <a:pt x="336960" y="115253"/>
                  <a:pt x="328388" y="109538"/>
                  <a:pt x="318863" y="109538"/>
                </a:cubicBezTo>
                <a:lnTo>
                  <a:pt x="240758" y="109538"/>
                </a:lnTo>
                <a:cubicBezTo>
                  <a:pt x="230280" y="109538"/>
                  <a:pt x="221708" y="102870"/>
                  <a:pt x="218850" y="93345"/>
                </a:cubicBezTo>
                <a:lnTo>
                  <a:pt x="193133" y="16193"/>
                </a:lnTo>
                <a:cubicBezTo>
                  <a:pt x="190275" y="6668"/>
                  <a:pt x="180750" y="0"/>
                  <a:pt x="171225" y="0"/>
                </a:cubicBezTo>
                <a:cubicBezTo>
                  <a:pt x="160748" y="0"/>
                  <a:pt x="152175" y="6668"/>
                  <a:pt x="149318" y="16193"/>
                </a:cubicBezTo>
                <a:lnTo>
                  <a:pt x="123600" y="93345"/>
                </a:lnTo>
                <a:cubicBezTo>
                  <a:pt x="120743" y="102870"/>
                  <a:pt x="111218" y="109538"/>
                  <a:pt x="101693" y="109538"/>
                </a:cubicBezTo>
                <a:lnTo>
                  <a:pt x="23588" y="109538"/>
                </a:lnTo>
                <a:cubicBezTo>
                  <a:pt x="14063" y="109538"/>
                  <a:pt x="5490" y="116205"/>
                  <a:pt x="1680" y="124778"/>
                </a:cubicBezTo>
                <a:cubicBezTo>
                  <a:pt x="-2130" y="134303"/>
                  <a:pt x="728" y="144780"/>
                  <a:pt x="8348" y="150495"/>
                </a:cubicBezTo>
                <a:lnTo>
                  <a:pt x="35970" y="175260"/>
                </a:lnTo>
                <a:lnTo>
                  <a:pt x="71213" y="205740"/>
                </a:lnTo>
                <a:cubicBezTo>
                  <a:pt x="75023" y="208598"/>
                  <a:pt x="76928" y="212408"/>
                  <a:pt x="78833" y="217170"/>
                </a:cubicBezTo>
                <a:cubicBezTo>
                  <a:pt x="79785" y="221933"/>
                  <a:pt x="79785" y="225743"/>
                  <a:pt x="78833" y="230505"/>
                </a:cubicBezTo>
                <a:lnTo>
                  <a:pt x="53115" y="311468"/>
                </a:lnTo>
                <a:cubicBezTo>
                  <a:pt x="50258" y="320993"/>
                  <a:pt x="53115" y="331470"/>
                  <a:pt x="61688" y="337185"/>
                </a:cubicBezTo>
                <a:cubicBezTo>
                  <a:pt x="69308" y="342900"/>
                  <a:pt x="80738" y="342900"/>
                  <a:pt x="89310" y="338138"/>
                </a:cubicBezTo>
                <a:lnTo>
                  <a:pt x="157890" y="289560"/>
                </a:lnTo>
                <a:cubicBezTo>
                  <a:pt x="165510" y="283845"/>
                  <a:pt x="176940" y="283845"/>
                  <a:pt x="184560" y="289560"/>
                </a:cubicBezTo>
                <a:lnTo>
                  <a:pt x="253140" y="338138"/>
                </a:lnTo>
                <a:cubicBezTo>
                  <a:pt x="261713" y="343853"/>
                  <a:pt x="272190" y="343853"/>
                  <a:pt x="280763" y="337185"/>
                </a:cubicBezTo>
                <a:cubicBezTo>
                  <a:pt x="288383" y="331470"/>
                  <a:pt x="292193" y="320993"/>
                  <a:pt x="289335" y="311468"/>
                </a:cubicBezTo>
                <a:lnTo>
                  <a:pt x="265523" y="230505"/>
                </a:lnTo>
                <a:cubicBezTo>
                  <a:pt x="262665" y="221933"/>
                  <a:pt x="265523" y="211455"/>
                  <a:pt x="272190" y="205740"/>
                </a:cubicBezTo>
                <a:lnTo>
                  <a:pt x="334103" y="150495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251999" rIns="38100" bIns="0" anchor="ctr"/>
          <a:lstStyle/>
          <a:p>
            <a:pPr algn="ctr"/>
            <a:endParaRPr lang="en-US" sz="1600"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73" name="Graphic 72" descr="Planet">
            <a:extLst>
              <a:ext uri="{FF2B5EF4-FFF2-40B4-BE49-F238E27FC236}">
                <a16:creationId xmlns:a16="http://schemas.microsoft.com/office/drawing/2014/main" id="{861C3BE5-A76C-48DD-875D-EC5C2E92C1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98521" y="1308407"/>
            <a:ext cx="594959" cy="59495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4" name="Graphic 73" descr="Microscope">
            <a:extLst>
              <a:ext uri="{FF2B5EF4-FFF2-40B4-BE49-F238E27FC236}">
                <a16:creationId xmlns:a16="http://schemas.microsoft.com/office/drawing/2014/main" id="{10D4F537-4E15-4FC4-8F3D-3D75AA186A7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329992" y="2133787"/>
            <a:ext cx="594959" cy="59495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5" name="Graphic 74" descr="Pencil">
            <a:extLst>
              <a:ext uri="{FF2B5EF4-FFF2-40B4-BE49-F238E27FC236}">
                <a16:creationId xmlns:a16="http://schemas.microsoft.com/office/drawing/2014/main" id="{A671E07B-5BFC-4FD6-A277-D9FC86E3937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329992" y="4159250"/>
            <a:ext cx="594959" cy="59495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6" name="Graphic 75" descr="Books">
            <a:extLst>
              <a:ext uri="{FF2B5EF4-FFF2-40B4-BE49-F238E27FC236}">
                <a16:creationId xmlns:a16="http://schemas.microsoft.com/office/drawing/2014/main" id="{CB83EC45-A742-4C5D-9892-794F256C31E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234986" y="4159250"/>
            <a:ext cx="594959" cy="59495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7" name="Graphic 76" descr="Mathematics">
            <a:extLst>
              <a:ext uri="{FF2B5EF4-FFF2-40B4-BE49-F238E27FC236}">
                <a16:creationId xmlns:a16="http://schemas.microsoft.com/office/drawing/2014/main" id="{CA3165A6-7DF4-46B5-99BF-6EB272BA937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798521" y="4878135"/>
            <a:ext cx="594959" cy="59495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8" name="Graphic 77" descr="Open book">
            <a:extLst>
              <a:ext uri="{FF2B5EF4-FFF2-40B4-BE49-F238E27FC236}">
                <a16:creationId xmlns:a16="http://schemas.microsoft.com/office/drawing/2014/main" id="{298B721D-0146-443A-89B2-87D9167BA99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234986" y="2133787"/>
            <a:ext cx="594959" cy="59495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83789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6-Part Star Diagram – Slide Template</a:t>
            </a:r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4778D294-971D-49F1-B7F4-FA2D6A8B1643}"/>
              </a:ext>
            </a:extLst>
          </p:cNvPr>
          <p:cNvSpPr/>
          <p:nvPr/>
        </p:nvSpPr>
        <p:spPr>
          <a:xfrm>
            <a:off x="6530312" y="2009741"/>
            <a:ext cx="1672789" cy="13029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70" h="21600" extrusionOk="0">
                <a:moveTo>
                  <a:pt x="0" y="15310"/>
                </a:moveTo>
                <a:cubicBezTo>
                  <a:pt x="2255" y="15429"/>
                  <a:pt x="3643" y="18752"/>
                  <a:pt x="2559" y="21481"/>
                </a:cubicBezTo>
                <a:lnTo>
                  <a:pt x="2559" y="21481"/>
                </a:lnTo>
                <a:cubicBezTo>
                  <a:pt x="2559" y="21541"/>
                  <a:pt x="2516" y="21541"/>
                  <a:pt x="2516" y="21600"/>
                </a:cubicBezTo>
                <a:lnTo>
                  <a:pt x="15441" y="21600"/>
                </a:lnTo>
                <a:cubicBezTo>
                  <a:pt x="15441" y="21541"/>
                  <a:pt x="15484" y="21541"/>
                  <a:pt x="15484" y="21481"/>
                </a:cubicBezTo>
                <a:lnTo>
                  <a:pt x="19561" y="11393"/>
                </a:lnTo>
                <a:cubicBezTo>
                  <a:pt x="21600" y="6409"/>
                  <a:pt x="18998" y="237"/>
                  <a:pt x="14834" y="178"/>
                </a:cubicBezTo>
                <a:lnTo>
                  <a:pt x="6766" y="0"/>
                </a:lnTo>
                <a:lnTo>
                  <a:pt x="0" y="1531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2A5C06A7-1A11-4AE9-9785-15D13A509F9E}"/>
              </a:ext>
            </a:extLst>
          </p:cNvPr>
          <p:cNvSpPr/>
          <p:nvPr/>
        </p:nvSpPr>
        <p:spPr>
          <a:xfrm>
            <a:off x="3988900" y="2009741"/>
            <a:ext cx="1672795" cy="13029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70" h="21600" extrusionOk="0">
                <a:moveTo>
                  <a:pt x="4786" y="21481"/>
                </a:moveTo>
                <a:cubicBezTo>
                  <a:pt x="4786" y="21541"/>
                  <a:pt x="4829" y="21541"/>
                  <a:pt x="4829" y="21600"/>
                </a:cubicBezTo>
                <a:lnTo>
                  <a:pt x="17754" y="21600"/>
                </a:lnTo>
                <a:cubicBezTo>
                  <a:pt x="17754" y="21541"/>
                  <a:pt x="17711" y="21541"/>
                  <a:pt x="17711" y="21481"/>
                </a:cubicBezTo>
                <a:lnTo>
                  <a:pt x="17711" y="21481"/>
                </a:lnTo>
                <a:cubicBezTo>
                  <a:pt x="16627" y="18752"/>
                  <a:pt x="18015" y="15429"/>
                  <a:pt x="20270" y="15310"/>
                </a:cubicBezTo>
                <a:lnTo>
                  <a:pt x="13504" y="0"/>
                </a:lnTo>
                <a:lnTo>
                  <a:pt x="5436" y="178"/>
                </a:lnTo>
                <a:cubicBezTo>
                  <a:pt x="1272" y="297"/>
                  <a:pt x="-1330" y="6409"/>
                  <a:pt x="709" y="11393"/>
                </a:cubicBezTo>
                <a:lnTo>
                  <a:pt x="4786" y="21481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766B65F4-0985-422E-BE69-5DD3BE4CA2A9}"/>
              </a:ext>
            </a:extLst>
          </p:cNvPr>
          <p:cNvSpPr/>
          <p:nvPr/>
        </p:nvSpPr>
        <p:spPr>
          <a:xfrm>
            <a:off x="6494514" y="3548904"/>
            <a:ext cx="1672803" cy="13029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70" h="21600" extrusionOk="0">
                <a:moveTo>
                  <a:pt x="15484" y="119"/>
                </a:moveTo>
                <a:cubicBezTo>
                  <a:pt x="15484" y="59"/>
                  <a:pt x="15441" y="59"/>
                  <a:pt x="15441" y="0"/>
                </a:cubicBezTo>
                <a:lnTo>
                  <a:pt x="2516" y="0"/>
                </a:lnTo>
                <a:cubicBezTo>
                  <a:pt x="2516" y="0"/>
                  <a:pt x="2516" y="0"/>
                  <a:pt x="2516" y="0"/>
                </a:cubicBezTo>
                <a:cubicBezTo>
                  <a:pt x="3730" y="2730"/>
                  <a:pt x="2299" y="6171"/>
                  <a:pt x="0" y="6290"/>
                </a:cubicBezTo>
                <a:lnTo>
                  <a:pt x="6766" y="21600"/>
                </a:lnTo>
                <a:lnTo>
                  <a:pt x="14834" y="21422"/>
                </a:lnTo>
                <a:cubicBezTo>
                  <a:pt x="18998" y="21303"/>
                  <a:pt x="21600" y="15191"/>
                  <a:pt x="19561" y="10207"/>
                </a:cubicBezTo>
                <a:lnTo>
                  <a:pt x="15484" y="119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26DFA8DB-27F7-49A4-A337-7A310427345D}"/>
              </a:ext>
            </a:extLst>
          </p:cNvPr>
          <p:cNvSpPr/>
          <p:nvPr/>
        </p:nvSpPr>
        <p:spPr>
          <a:xfrm>
            <a:off x="5313299" y="1043290"/>
            <a:ext cx="1546316" cy="1794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821" extrusionOk="0">
                <a:moveTo>
                  <a:pt x="7800" y="20613"/>
                </a:moveTo>
                <a:lnTo>
                  <a:pt x="7800" y="20613"/>
                </a:lnTo>
                <a:cubicBezTo>
                  <a:pt x="8950" y="18079"/>
                  <a:pt x="13150" y="18703"/>
                  <a:pt x="13800" y="20613"/>
                </a:cubicBezTo>
                <a:lnTo>
                  <a:pt x="13800" y="20613"/>
                </a:lnTo>
                <a:cubicBezTo>
                  <a:pt x="13850" y="20696"/>
                  <a:pt x="13900" y="20738"/>
                  <a:pt x="13950" y="20821"/>
                </a:cubicBezTo>
                <a:lnTo>
                  <a:pt x="21600" y="10312"/>
                </a:lnTo>
                <a:cubicBezTo>
                  <a:pt x="21450" y="10187"/>
                  <a:pt x="21350" y="10063"/>
                  <a:pt x="21250" y="9896"/>
                </a:cubicBezTo>
                <a:lnTo>
                  <a:pt x="15800" y="2336"/>
                </a:lnTo>
                <a:cubicBezTo>
                  <a:pt x="13550" y="-779"/>
                  <a:pt x="8100" y="-779"/>
                  <a:pt x="5800" y="2336"/>
                </a:cubicBezTo>
                <a:lnTo>
                  <a:pt x="350" y="9896"/>
                </a:lnTo>
                <a:cubicBezTo>
                  <a:pt x="250" y="10063"/>
                  <a:pt x="100" y="10187"/>
                  <a:pt x="0" y="10312"/>
                </a:cubicBezTo>
                <a:lnTo>
                  <a:pt x="7650" y="20821"/>
                </a:lnTo>
                <a:cubicBezTo>
                  <a:pt x="7700" y="20738"/>
                  <a:pt x="7750" y="20655"/>
                  <a:pt x="7800" y="20613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73" name="Shape">
            <a:extLst>
              <a:ext uri="{FF2B5EF4-FFF2-40B4-BE49-F238E27FC236}">
                <a16:creationId xmlns:a16="http://schemas.microsoft.com/office/drawing/2014/main" id="{D5A38EB1-278B-4DCC-8A27-73AD25116FA5}"/>
              </a:ext>
            </a:extLst>
          </p:cNvPr>
          <p:cNvSpPr/>
          <p:nvPr/>
        </p:nvSpPr>
        <p:spPr>
          <a:xfrm>
            <a:off x="5313296" y="4014230"/>
            <a:ext cx="1546316" cy="17942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821" extrusionOk="0">
                <a:moveTo>
                  <a:pt x="13950" y="0"/>
                </a:moveTo>
                <a:cubicBezTo>
                  <a:pt x="13900" y="83"/>
                  <a:pt x="13850" y="125"/>
                  <a:pt x="13800" y="208"/>
                </a:cubicBezTo>
                <a:lnTo>
                  <a:pt x="13800" y="208"/>
                </a:lnTo>
                <a:cubicBezTo>
                  <a:pt x="13100" y="1703"/>
                  <a:pt x="9150" y="2035"/>
                  <a:pt x="7800" y="208"/>
                </a:cubicBezTo>
                <a:lnTo>
                  <a:pt x="7800" y="208"/>
                </a:lnTo>
                <a:cubicBezTo>
                  <a:pt x="7750" y="125"/>
                  <a:pt x="7700" y="83"/>
                  <a:pt x="7650" y="0"/>
                </a:cubicBezTo>
                <a:lnTo>
                  <a:pt x="0" y="10509"/>
                </a:lnTo>
                <a:cubicBezTo>
                  <a:pt x="150" y="10634"/>
                  <a:pt x="250" y="10758"/>
                  <a:pt x="350" y="10925"/>
                </a:cubicBezTo>
                <a:lnTo>
                  <a:pt x="5800" y="18485"/>
                </a:lnTo>
                <a:cubicBezTo>
                  <a:pt x="8050" y="21600"/>
                  <a:pt x="13500" y="21600"/>
                  <a:pt x="15800" y="18485"/>
                </a:cubicBezTo>
                <a:lnTo>
                  <a:pt x="21250" y="10925"/>
                </a:lnTo>
                <a:cubicBezTo>
                  <a:pt x="21350" y="10758"/>
                  <a:pt x="21500" y="10634"/>
                  <a:pt x="21600" y="10509"/>
                </a:cubicBezTo>
                <a:lnTo>
                  <a:pt x="13950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4" name="Shape">
            <a:extLst>
              <a:ext uri="{FF2B5EF4-FFF2-40B4-BE49-F238E27FC236}">
                <a16:creationId xmlns:a16="http://schemas.microsoft.com/office/drawing/2014/main" id="{E241F424-698D-4968-931C-82A8F5D0DF80}"/>
              </a:ext>
            </a:extLst>
          </p:cNvPr>
          <p:cNvSpPr/>
          <p:nvPr/>
        </p:nvSpPr>
        <p:spPr>
          <a:xfrm>
            <a:off x="3988900" y="3548904"/>
            <a:ext cx="1672801" cy="13029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70" h="21600" extrusionOk="0">
                <a:moveTo>
                  <a:pt x="20270" y="6290"/>
                </a:moveTo>
                <a:cubicBezTo>
                  <a:pt x="17971" y="6171"/>
                  <a:pt x="16583" y="2730"/>
                  <a:pt x="17754" y="0"/>
                </a:cubicBezTo>
                <a:cubicBezTo>
                  <a:pt x="17754" y="0"/>
                  <a:pt x="17754" y="0"/>
                  <a:pt x="17754" y="0"/>
                </a:cubicBezTo>
                <a:lnTo>
                  <a:pt x="4829" y="0"/>
                </a:lnTo>
                <a:cubicBezTo>
                  <a:pt x="4829" y="59"/>
                  <a:pt x="4786" y="59"/>
                  <a:pt x="4786" y="119"/>
                </a:cubicBezTo>
                <a:lnTo>
                  <a:pt x="709" y="10207"/>
                </a:lnTo>
                <a:cubicBezTo>
                  <a:pt x="-1330" y="15191"/>
                  <a:pt x="1272" y="21363"/>
                  <a:pt x="5436" y="21422"/>
                </a:cubicBezTo>
                <a:lnTo>
                  <a:pt x="13504" y="21600"/>
                </a:lnTo>
                <a:lnTo>
                  <a:pt x="20270" y="629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78A0489C-479F-4B4D-9BB6-6740CEB79F46}"/>
              </a:ext>
            </a:extLst>
          </p:cNvPr>
          <p:cNvSpPr/>
          <p:nvPr/>
        </p:nvSpPr>
        <p:spPr>
          <a:xfrm>
            <a:off x="4845475" y="2417078"/>
            <a:ext cx="816221" cy="895582"/>
          </a:xfrm>
          <a:custGeom>
            <a:avLst/>
            <a:gdLst>
              <a:gd name="connsiteX0" fmla="*/ 504137 w 816221"/>
              <a:gd name="connsiteY0" fmla="*/ 0 h 895582"/>
              <a:gd name="connsiteX1" fmla="*/ 816221 w 816221"/>
              <a:gd name="connsiteY1" fmla="*/ 516167 h 895582"/>
              <a:gd name="connsiteX2" fmla="*/ 605038 w 816221"/>
              <a:gd name="connsiteY2" fmla="*/ 888404 h 895582"/>
              <a:gd name="connsiteX3" fmla="*/ 608587 w 816221"/>
              <a:gd name="connsiteY3" fmla="*/ 895582 h 895582"/>
              <a:gd name="connsiteX4" fmla="*/ 0 w 816221"/>
              <a:gd name="connsiteY4" fmla="*/ 895582 h 895582"/>
              <a:gd name="connsiteX5" fmla="*/ 770 w 816221"/>
              <a:gd name="connsiteY5" fmla="*/ 880340 h 895582"/>
              <a:gd name="connsiteX6" fmla="*/ 451440 w 816221"/>
              <a:gd name="connsiteY6" fmla="*/ 39406 h 895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6221" h="895582">
                <a:moveTo>
                  <a:pt x="504137" y="0"/>
                </a:moveTo>
                <a:lnTo>
                  <a:pt x="816221" y="516167"/>
                </a:lnTo>
                <a:cubicBezTo>
                  <a:pt x="630126" y="523345"/>
                  <a:pt x="515580" y="723790"/>
                  <a:pt x="605038" y="888404"/>
                </a:cubicBezTo>
                <a:cubicBezTo>
                  <a:pt x="605038" y="892023"/>
                  <a:pt x="608587" y="892023"/>
                  <a:pt x="608587" y="895582"/>
                </a:cubicBezTo>
                <a:lnTo>
                  <a:pt x="0" y="895582"/>
                </a:lnTo>
                <a:lnTo>
                  <a:pt x="770" y="880340"/>
                </a:lnTo>
                <a:cubicBezTo>
                  <a:pt x="35081" y="542490"/>
                  <a:pt x="203265" y="244218"/>
                  <a:pt x="451440" y="39406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144000" bIns="38100" anchor="ctr"/>
          <a:lstStyle/>
          <a:p>
            <a:pPr algn="ctr"/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21B21571-C6E9-4755-8123-D6EF976C23A3}"/>
              </a:ext>
            </a:extLst>
          </p:cNvPr>
          <p:cNvSpPr/>
          <p:nvPr/>
        </p:nvSpPr>
        <p:spPr>
          <a:xfrm>
            <a:off x="5539065" y="2169620"/>
            <a:ext cx="1099502" cy="667871"/>
          </a:xfrm>
          <a:custGeom>
            <a:avLst/>
            <a:gdLst>
              <a:gd name="connsiteX0" fmla="*/ 556935 w 1099502"/>
              <a:gd name="connsiteY0" fmla="*/ 0 h 667871"/>
              <a:gd name="connsiteX1" fmla="*/ 1045921 w 1099502"/>
              <a:gd name="connsiteY1" fmla="*/ 98722 h 667871"/>
              <a:gd name="connsiteX2" fmla="*/ 1099502 w 1099502"/>
              <a:gd name="connsiteY2" fmla="*/ 127804 h 667871"/>
              <a:gd name="connsiteX3" fmla="*/ 772897 w 1099502"/>
              <a:gd name="connsiteY3" fmla="*/ 667871 h 667871"/>
              <a:gd name="connsiteX4" fmla="*/ 762158 w 1099502"/>
              <a:gd name="connsiteY4" fmla="*/ 649947 h 667871"/>
              <a:gd name="connsiteX5" fmla="*/ 332626 w 1099502"/>
              <a:gd name="connsiteY5" fmla="*/ 649947 h 667871"/>
              <a:gd name="connsiteX6" fmla="*/ 321888 w 1099502"/>
              <a:gd name="connsiteY6" fmla="*/ 667871 h 667871"/>
              <a:gd name="connsiteX7" fmla="*/ 0 w 1099502"/>
              <a:gd name="connsiteY7" fmla="*/ 135604 h 667871"/>
              <a:gd name="connsiteX8" fmla="*/ 67949 w 1099502"/>
              <a:gd name="connsiteY8" fmla="*/ 98722 h 667871"/>
              <a:gd name="connsiteX9" fmla="*/ 556935 w 1099502"/>
              <a:gd name="connsiteY9" fmla="*/ 0 h 667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99502" h="667871">
                <a:moveTo>
                  <a:pt x="556935" y="0"/>
                </a:moveTo>
                <a:cubicBezTo>
                  <a:pt x="730386" y="0"/>
                  <a:pt x="895626" y="35153"/>
                  <a:pt x="1045921" y="98722"/>
                </a:cubicBezTo>
                <a:lnTo>
                  <a:pt x="1099502" y="127804"/>
                </a:lnTo>
                <a:lnTo>
                  <a:pt x="772897" y="667871"/>
                </a:lnTo>
                <a:cubicBezTo>
                  <a:pt x="769317" y="660719"/>
                  <a:pt x="765738" y="657100"/>
                  <a:pt x="762158" y="649947"/>
                </a:cubicBezTo>
                <a:cubicBezTo>
                  <a:pt x="715626" y="485358"/>
                  <a:pt x="414953" y="431586"/>
                  <a:pt x="332626" y="649947"/>
                </a:cubicBezTo>
                <a:cubicBezTo>
                  <a:pt x="329047" y="653567"/>
                  <a:pt x="325467" y="660719"/>
                  <a:pt x="321888" y="667871"/>
                </a:cubicBezTo>
                <a:lnTo>
                  <a:pt x="0" y="135604"/>
                </a:lnTo>
                <a:lnTo>
                  <a:pt x="67949" y="98722"/>
                </a:lnTo>
                <a:cubicBezTo>
                  <a:pt x="218244" y="35153"/>
                  <a:pt x="383485" y="0"/>
                  <a:pt x="556935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14400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B89A0230-CEBD-4F17-88AA-C581AAAB68E7}"/>
              </a:ext>
            </a:extLst>
          </p:cNvPr>
          <p:cNvSpPr/>
          <p:nvPr/>
        </p:nvSpPr>
        <p:spPr>
          <a:xfrm>
            <a:off x="6530312" y="2417082"/>
            <a:ext cx="816214" cy="895579"/>
          </a:xfrm>
          <a:custGeom>
            <a:avLst/>
            <a:gdLst>
              <a:gd name="connsiteX0" fmla="*/ 312082 w 816214"/>
              <a:gd name="connsiteY0" fmla="*/ 0 h 895579"/>
              <a:gd name="connsiteX1" fmla="*/ 364775 w 816214"/>
              <a:gd name="connsiteY1" fmla="*/ 39403 h 895579"/>
              <a:gd name="connsiteX2" fmla="*/ 815444 w 816214"/>
              <a:gd name="connsiteY2" fmla="*/ 880337 h 895579"/>
              <a:gd name="connsiteX3" fmla="*/ 816214 w 816214"/>
              <a:gd name="connsiteY3" fmla="*/ 895579 h 895579"/>
              <a:gd name="connsiteX4" fmla="*/ 207634 w 816214"/>
              <a:gd name="connsiteY4" fmla="*/ 895579 h 895579"/>
              <a:gd name="connsiteX5" fmla="*/ 211183 w 816214"/>
              <a:gd name="connsiteY5" fmla="*/ 888401 h 895579"/>
              <a:gd name="connsiteX6" fmla="*/ 0 w 816214"/>
              <a:gd name="connsiteY6" fmla="*/ 516164 h 895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6214" h="895579">
                <a:moveTo>
                  <a:pt x="312082" y="0"/>
                </a:moveTo>
                <a:lnTo>
                  <a:pt x="364775" y="39403"/>
                </a:lnTo>
                <a:cubicBezTo>
                  <a:pt x="612949" y="244215"/>
                  <a:pt x="781134" y="542487"/>
                  <a:pt x="815444" y="880337"/>
                </a:cubicBezTo>
                <a:lnTo>
                  <a:pt x="816214" y="895579"/>
                </a:lnTo>
                <a:lnTo>
                  <a:pt x="207634" y="895579"/>
                </a:lnTo>
                <a:cubicBezTo>
                  <a:pt x="207634" y="892020"/>
                  <a:pt x="211183" y="892020"/>
                  <a:pt x="211183" y="888401"/>
                </a:cubicBezTo>
                <a:cubicBezTo>
                  <a:pt x="300640" y="723787"/>
                  <a:pt x="186095" y="523342"/>
                  <a:pt x="0" y="516164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3B6A367A-24F3-4085-AC4C-E0B5CE4A03E7}"/>
              </a:ext>
            </a:extLst>
          </p:cNvPr>
          <p:cNvSpPr/>
          <p:nvPr/>
        </p:nvSpPr>
        <p:spPr>
          <a:xfrm>
            <a:off x="6494515" y="3548905"/>
            <a:ext cx="851515" cy="907235"/>
          </a:xfrm>
          <a:custGeom>
            <a:avLst/>
            <a:gdLst>
              <a:gd name="connsiteX0" fmla="*/ 207636 w 851515"/>
              <a:gd name="connsiteY0" fmla="*/ 0 h 907235"/>
              <a:gd name="connsiteX1" fmla="*/ 851515 w 851515"/>
              <a:gd name="connsiteY1" fmla="*/ 0 h 907235"/>
              <a:gd name="connsiteX2" fmla="*/ 851242 w 851515"/>
              <a:gd name="connsiteY2" fmla="*/ 5401 h 907235"/>
              <a:gd name="connsiteX3" fmla="*/ 400573 w 851515"/>
              <a:gd name="connsiteY3" fmla="*/ 846335 h 907235"/>
              <a:gd name="connsiteX4" fmla="*/ 319132 w 851515"/>
              <a:gd name="connsiteY4" fmla="*/ 907235 h 907235"/>
              <a:gd name="connsiteX5" fmla="*/ 0 w 851515"/>
              <a:gd name="connsiteY5" fmla="*/ 379415 h 907235"/>
              <a:gd name="connsiteX6" fmla="*/ 207636 w 851515"/>
              <a:gd name="connsiteY6" fmla="*/ 0 h 907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1515" h="907235">
                <a:moveTo>
                  <a:pt x="207636" y="0"/>
                </a:moveTo>
                <a:lnTo>
                  <a:pt x="851515" y="0"/>
                </a:lnTo>
                <a:lnTo>
                  <a:pt x="851242" y="5401"/>
                </a:lnTo>
                <a:cubicBezTo>
                  <a:pt x="816932" y="343250"/>
                  <a:pt x="648747" y="641523"/>
                  <a:pt x="400573" y="846335"/>
                </a:cubicBezTo>
                <a:lnTo>
                  <a:pt x="319132" y="907235"/>
                </a:lnTo>
                <a:lnTo>
                  <a:pt x="0" y="379415"/>
                </a:lnTo>
                <a:cubicBezTo>
                  <a:pt x="189728" y="372237"/>
                  <a:pt x="307822" y="164675"/>
                  <a:pt x="207636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144000" tIns="38100" rIns="38100" bIns="38100" anchor="ctr"/>
          <a:lstStyle/>
          <a:p>
            <a:pPr algn="ctr"/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99EE2556-6E82-4E57-AA11-CF364C42CC5E}"/>
              </a:ext>
            </a:extLst>
          </p:cNvPr>
          <p:cNvSpPr/>
          <p:nvPr/>
        </p:nvSpPr>
        <p:spPr>
          <a:xfrm>
            <a:off x="5539063" y="4014231"/>
            <a:ext cx="1099503" cy="667873"/>
          </a:xfrm>
          <a:custGeom>
            <a:avLst/>
            <a:gdLst>
              <a:gd name="connsiteX0" fmla="*/ 321888 w 1099503"/>
              <a:gd name="connsiteY0" fmla="*/ 0 h 667873"/>
              <a:gd name="connsiteX1" fmla="*/ 332626 w 1099503"/>
              <a:gd name="connsiteY1" fmla="*/ 17924 h 667873"/>
              <a:gd name="connsiteX2" fmla="*/ 762158 w 1099503"/>
              <a:gd name="connsiteY2" fmla="*/ 17924 h 667873"/>
              <a:gd name="connsiteX3" fmla="*/ 772897 w 1099503"/>
              <a:gd name="connsiteY3" fmla="*/ 0 h 667873"/>
              <a:gd name="connsiteX4" fmla="*/ 1099503 w 1099503"/>
              <a:gd name="connsiteY4" fmla="*/ 540070 h 667873"/>
              <a:gd name="connsiteX5" fmla="*/ 1045924 w 1099503"/>
              <a:gd name="connsiteY5" fmla="*/ 569152 h 667873"/>
              <a:gd name="connsiteX6" fmla="*/ 556938 w 1099503"/>
              <a:gd name="connsiteY6" fmla="*/ 667873 h 667873"/>
              <a:gd name="connsiteX7" fmla="*/ 67952 w 1099503"/>
              <a:gd name="connsiteY7" fmla="*/ 569152 h 667873"/>
              <a:gd name="connsiteX8" fmla="*/ 0 w 1099503"/>
              <a:gd name="connsiteY8" fmla="*/ 532268 h 667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99503" h="667873">
                <a:moveTo>
                  <a:pt x="321888" y="0"/>
                </a:moveTo>
                <a:cubicBezTo>
                  <a:pt x="325467" y="7152"/>
                  <a:pt x="329047" y="10772"/>
                  <a:pt x="332626" y="17924"/>
                </a:cubicBezTo>
                <a:cubicBezTo>
                  <a:pt x="429271" y="175362"/>
                  <a:pt x="712046" y="146752"/>
                  <a:pt x="762158" y="17924"/>
                </a:cubicBezTo>
                <a:cubicBezTo>
                  <a:pt x="765738" y="10772"/>
                  <a:pt x="769317" y="7152"/>
                  <a:pt x="772897" y="0"/>
                </a:cubicBezTo>
                <a:lnTo>
                  <a:pt x="1099503" y="540070"/>
                </a:lnTo>
                <a:lnTo>
                  <a:pt x="1045924" y="569152"/>
                </a:lnTo>
                <a:cubicBezTo>
                  <a:pt x="895629" y="632721"/>
                  <a:pt x="730389" y="667873"/>
                  <a:pt x="556938" y="667873"/>
                </a:cubicBezTo>
                <a:cubicBezTo>
                  <a:pt x="383488" y="667873"/>
                  <a:pt x="218247" y="632721"/>
                  <a:pt x="67952" y="569152"/>
                </a:cubicBezTo>
                <a:lnTo>
                  <a:pt x="0" y="532268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638D8208-5E0C-4BC2-8FF2-54BFE07C16BC}"/>
              </a:ext>
            </a:extLst>
          </p:cNvPr>
          <p:cNvSpPr/>
          <p:nvPr/>
        </p:nvSpPr>
        <p:spPr>
          <a:xfrm>
            <a:off x="4845971" y="3548905"/>
            <a:ext cx="815730" cy="888807"/>
          </a:xfrm>
          <a:custGeom>
            <a:avLst/>
            <a:gdLst>
              <a:gd name="connsiteX0" fmla="*/ 0 w 815730"/>
              <a:gd name="connsiteY0" fmla="*/ 0 h 888807"/>
              <a:gd name="connsiteX1" fmla="*/ 608095 w 815730"/>
              <a:gd name="connsiteY1" fmla="*/ 0 h 888807"/>
              <a:gd name="connsiteX2" fmla="*/ 815730 w 815730"/>
              <a:gd name="connsiteY2" fmla="*/ 379415 h 888807"/>
              <a:gd name="connsiteX3" fmla="*/ 507741 w 815730"/>
              <a:gd name="connsiteY3" fmla="*/ 888807 h 888807"/>
              <a:gd name="connsiteX4" fmla="*/ 450943 w 815730"/>
              <a:gd name="connsiteY4" fmla="*/ 846335 h 888807"/>
              <a:gd name="connsiteX5" fmla="*/ 273 w 815730"/>
              <a:gd name="connsiteY5" fmla="*/ 5401 h 888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5730" h="888807">
                <a:moveTo>
                  <a:pt x="0" y="0"/>
                </a:moveTo>
                <a:lnTo>
                  <a:pt x="608095" y="0"/>
                </a:lnTo>
                <a:cubicBezTo>
                  <a:pt x="511457" y="164675"/>
                  <a:pt x="626003" y="372237"/>
                  <a:pt x="815730" y="379415"/>
                </a:cubicBezTo>
                <a:lnTo>
                  <a:pt x="507741" y="888807"/>
                </a:lnTo>
                <a:lnTo>
                  <a:pt x="450943" y="846335"/>
                </a:lnTo>
                <a:cubicBezTo>
                  <a:pt x="202768" y="641523"/>
                  <a:pt x="34584" y="343250"/>
                  <a:pt x="273" y="5401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05</a:t>
            </a:r>
          </a:p>
        </p:txBody>
      </p:sp>
      <p:pic>
        <p:nvPicPr>
          <p:cNvPr id="81" name="Graphic 80" descr="Planet">
            <a:extLst>
              <a:ext uri="{FF2B5EF4-FFF2-40B4-BE49-F238E27FC236}">
                <a16:creationId xmlns:a16="http://schemas.microsoft.com/office/drawing/2014/main" id="{2ED71E96-59D1-4737-9FDA-688214CB0A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98521" y="1308407"/>
            <a:ext cx="594959" cy="59495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2" name="Graphic 81" descr="Microscope">
            <a:extLst>
              <a:ext uri="{FF2B5EF4-FFF2-40B4-BE49-F238E27FC236}">
                <a16:creationId xmlns:a16="http://schemas.microsoft.com/office/drawing/2014/main" id="{8C0DC264-0E0F-42EC-B3A3-4509EC9AE8E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329992" y="2133787"/>
            <a:ext cx="594959" cy="59495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3" name="Graphic 82" descr="Pencil">
            <a:extLst>
              <a:ext uri="{FF2B5EF4-FFF2-40B4-BE49-F238E27FC236}">
                <a16:creationId xmlns:a16="http://schemas.microsoft.com/office/drawing/2014/main" id="{A16CBA6C-EE72-4344-B93B-C4A5BD01FA7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329992" y="4159250"/>
            <a:ext cx="594959" cy="59495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4" name="Graphic 83" descr="Books">
            <a:extLst>
              <a:ext uri="{FF2B5EF4-FFF2-40B4-BE49-F238E27FC236}">
                <a16:creationId xmlns:a16="http://schemas.microsoft.com/office/drawing/2014/main" id="{F8FAC1A6-E124-469B-878C-C142350E77D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234986" y="4159250"/>
            <a:ext cx="594959" cy="59495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5" name="Graphic 84" descr="Mathematics">
            <a:extLst>
              <a:ext uri="{FF2B5EF4-FFF2-40B4-BE49-F238E27FC236}">
                <a16:creationId xmlns:a16="http://schemas.microsoft.com/office/drawing/2014/main" id="{1184D2AB-8488-44A8-AEA0-A895D9D6CD6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798521" y="4878135"/>
            <a:ext cx="594959" cy="59495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6" name="Graphic 85" descr="Open book">
            <a:extLst>
              <a:ext uri="{FF2B5EF4-FFF2-40B4-BE49-F238E27FC236}">
                <a16:creationId xmlns:a16="http://schemas.microsoft.com/office/drawing/2014/main" id="{DE40FCCE-FCC8-48F2-BC74-269FD55943D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234986" y="2133787"/>
            <a:ext cx="594959" cy="59495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58" name="Group 57">
            <a:extLst>
              <a:ext uri="{FF2B5EF4-FFF2-40B4-BE49-F238E27FC236}">
                <a16:creationId xmlns:a16="http://schemas.microsoft.com/office/drawing/2014/main" id="{D66B4B40-8269-4615-BE57-D11315651A1D}"/>
              </a:ext>
            </a:extLst>
          </p:cNvPr>
          <p:cNvGrpSpPr/>
          <p:nvPr/>
        </p:nvGrpSpPr>
        <p:grpSpPr>
          <a:xfrm>
            <a:off x="8927481" y="1028712"/>
            <a:ext cx="2926080" cy="1290153"/>
            <a:chOff x="8921977" y="1466725"/>
            <a:chExt cx="2926080" cy="1290153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E9B66384-164E-4072-9825-86E919B3398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9E06A847-E395-48C2-AB47-C01C5485753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EB09B70D-2A10-4DA4-9CF1-87CB34962213}"/>
              </a:ext>
            </a:extLst>
          </p:cNvPr>
          <p:cNvGrpSpPr/>
          <p:nvPr/>
        </p:nvGrpSpPr>
        <p:grpSpPr>
          <a:xfrm>
            <a:off x="338440" y="1028712"/>
            <a:ext cx="2926080" cy="1290153"/>
            <a:chOff x="332936" y="2627766"/>
            <a:chExt cx="2926080" cy="1290153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44FFF6E3-65F2-47A5-81FD-C606851A4297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0230B6C7-6DBD-4CFC-88EC-BC90B812BFE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D004BFD8-9F1B-4BAD-955B-4105369B74FB}"/>
              </a:ext>
            </a:extLst>
          </p:cNvPr>
          <p:cNvSpPr/>
          <p:nvPr/>
        </p:nvSpPr>
        <p:spPr>
          <a:xfrm>
            <a:off x="955884" y="1087135"/>
            <a:ext cx="342450" cy="342311"/>
          </a:xfrm>
          <a:custGeom>
            <a:avLst/>
            <a:gdLst>
              <a:gd name="connsiteX0" fmla="*/ 334103 w 342450"/>
              <a:gd name="connsiteY0" fmla="*/ 150495 h 342311"/>
              <a:gd name="connsiteX1" fmla="*/ 340770 w 342450"/>
              <a:gd name="connsiteY1" fmla="*/ 124778 h 342311"/>
              <a:gd name="connsiteX2" fmla="*/ 318863 w 342450"/>
              <a:gd name="connsiteY2" fmla="*/ 109538 h 342311"/>
              <a:gd name="connsiteX3" fmla="*/ 240758 w 342450"/>
              <a:gd name="connsiteY3" fmla="*/ 109538 h 342311"/>
              <a:gd name="connsiteX4" fmla="*/ 218850 w 342450"/>
              <a:gd name="connsiteY4" fmla="*/ 93345 h 342311"/>
              <a:gd name="connsiteX5" fmla="*/ 193133 w 342450"/>
              <a:gd name="connsiteY5" fmla="*/ 16193 h 342311"/>
              <a:gd name="connsiteX6" fmla="*/ 171225 w 342450"/>
              <a:gd name="connsiteY6" fmla="*/ 0 h 342311"/>
              <a:gd name="connsiteX7" fmla="*/ 149318 w 342450"/>
              <a:gd name="connsiteY7" fmla="*/ 16193 h 342311"/>
              <a:gd name="connsiteX8" fmla="*/ 123600 w 342450"/>
              <a:gd name="connsiteY8" fmla="*/ 93345 h 342311"/>
              <a:gd name="connsiteX9" fmla="*/ 101693 w 342450"/>
              <a:gd name="connsiteY9" fmla="*/ 109538 h 342311"/>
              <a:gd name="connsiteX10" fmla="*/ 23588 w 342450"/>
              <a:gd name="connsiteY10" fmla="*/ 109538 h 342311"/>
              <a:gd name="connsiteX11" fmla="*/ 1680 w 342450"/>
              <a:gd name="connsiteY11" fmla="*/ 124778 h 342311"/>
              <a:gd name="connsiteX12" fmla="*/ 8348 w 342450"/>
              <a:gd name="connsiteY12" fmla="*/ 150495 h 342311"/>
              <a:gd name="connsiteX13" fmla="*/ 35970 w 342450"/>
              <a:gd name="connsiteY13" fmla="*/ 175260 h 342311"/>
              <a:gd name="connsiteX14" fmla="*/ 71213 w 342450"/>
              <a:gd name="connsiteY14" fmla="*/ 205740 h 342311"/>
              <a:gd name="connsiteX15" fmla="*/ 78833 w 342450"/>
              <a:gd name="connsiteY15" fmla="*/ 217170 h 342311"/>
              <a:gd name="connsiteX16" fmla="*/ 78833 w 342450"/>
              <a:gd name="connsiteY16" fmla="*/ 230505 h 342311"/>
              <a:gd name="connsiteX17" fmla="*/ 53115 w 342450"/>
              <a:gd name="connsiteY17" fmla="*/ 311468 h 342311"/>
              <a:gd name="connsiteX18" fmla="*/ 61688 w 342450"/>
              <a:gd name="connsiteY18" fmla="*/ 337185 h 342311"/>
              <a:gd name="connsiteX19" fmla="*/ 89310 w 342450"/>
              <a:gd name="connsiteY19" fmla="*/ 338138 h 342311"/>
              <a:gd name="connsiteX20" fmla="*/ 157890 w 342450"/>
              <a:gd name="connsiteY20" fmla="*/ 289560 h 342311"/>
              <a:gd name="connsiteX21" fmla="*/ 184560 w 342450"/>
              <a:gd name="connsiteY21" fmla="*/ 289560 h 342311"/>
              <a:gd name="connsiteX22" fmla="*/ 253140 w 342450"/>
              <a:gd name="connsiteY22" fmla="*/ 338138 h 342311"/>
              <a:gd name="connsiteX23" fmla="*/ 280763 w 342450"/>
              <a:gd name="connsiteY23" fmla="*/ 337185 h 342311"/>
              <a:gd name="connsiteX24" fmla="*/ 289335 w 342450"/>
              <a:gd name="connsiteY24" fmla="*/ 311468 h 342311"/>
              <a:gd name="connsiteX25" fmla="*/ 265523 w 342450"/>
              <a:gd name="connsiteY25" fmla="*/ 230505 h 342311"/>
              <a:gd name="connsiteX26" fmla="*/ 272190 w 342450"/>
              <a:gd name="connsiteY26" fmla="*/ 205740 h 342311"/>
              <a:gd name="connsiteX27" fmla="*/ 334103 w 342450"/>
              <a:gd name="connsiteY27" fmla="*/ 150495 h 342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42450" h="342311">
                <a:moveTo>
                  <a:pt x="334103" y="150495"/>
                </a:moveTo>
                <a:cubicBezTo>
                  <a:pt x="341723" y="143828"/>
                  <a:pt x="344580" y="133350"/>
                  <a:pt x="340770" y="124778"/>
                </a:cubicBezTo>
                <a:cubicBezTo>
                  <a:pt x="336960" y="115253"/>
                  <a:pt x="328388" y="109538"/>
                  <a:pt x="318863" y="109538"/>
                </a:cubicBezTo>
                <a:lnTo>
                  <a:pt x="240758" y="109538"/>
                </a:lnTo>
                <a:cubicBezTo>
                  <a:pt x="230280" y="109538"/>
                  <a:pt x="221708" y="102870"/>
                  <a:pt x="218850" y="93345"/>
                </a:cubicBezTo>
                <a:lnTo>
                  <a:pt x="193133" y="16193"/>
                </a:lnTo>
                <a:cubicBezTo>
                  <a:pt x="190275" y="6668"/>
                  <a:pt x="180750" y="0"/>
                  <a:pt x="171225" y="0"/>
                </a:cubicBezTo>
                <a:cubicBezTo>
                  <a:pt x="160748" y="0"/>
                  <a:pt x="152175" y="6668"/>
                  <a:pt x="149318" y="16193"/>
                </a:cubicBezTo>
                <a:lnTo>
                  <a:pt x="123600" y="93345"/>
                </a:lnTo>
                <a:cubicBezTo>
                  <a:pt x="120743" y="102870"/>
                  <a:pt x="111218" y="109538"/>
                  <a:pt x="101693" y="109538"/>
                </a:cubicBezTo>
                <a:lnTo>
                  <a:pt x="23588" y="109538"/>
                </a:lnTo>
                <a:cubicBezTo>
                  <a:pt x="14063" y="109538"/>
                  <a:pt x="5490" y="116205"/>
                  <a:pt x="1680" y="124778"/>
                </a:cubicBezTo>
                <a:cubicBezTo>
                  <a:pt x="-2130" y="134303"/>
                  <a:pt x="728" y="144780"/>
                  <a:pt x="8348" y="150495"/>
                </a:cubicBezTo>
                <a:lnTo>
                  <a:pt x="35970" y="175260"/>
                </a:lnTo>
                <a:lnTo>
                  <a:pt x="71213" y="205740"/>
                </a:lnTo>
                <a:cubicBezTo>
                  <a:pt x="75023" y="208598"/>
                  <a:pt x="76928" y="212408"/>
                  <a:pt x="78833" y="217170"/>
                </a:cubicBezTo>
                <a:cubicBezTo>
                  <a:pt x="79785" y="221933"/>
                  <a:pt x="79785" y="225743"/>
                  <a:pt x="78833" y="230505"/>
                </a:cubicBezTo>
                <a:lnTo>
                  <a:pt x="53115" y="311468"/>
                </a:lnTo>
                <a:cubicBezTo>
                  <a:pt x="50258" y="320993"/>
                  <a:pt x="53115" y="331470"/>
                  <a:pt x="61688" y="337185"/>
                </a:cubicBezTo>
                <a:cubicBezTo>
                  <a:pt x="69308" y="342900"/>
                  <a:pt x="80738" y="342900"/>
                  <a:pt x="89310" y="338138"/>
                </a:cubicBezTo>
                <a:lnTo>
                  <a:pt x="157890" y="289560"/>
                </a:lnTo>
                <a:cubicBezTo>
                  <a:pt x="165510" y="283845"/>
                  <a:pt x="176940" y="283845"/>
                  <a:pt x="184560" y="289560"/>
                </a:cubicBezTo>
                <a:lnTo>
                  <a:pt x="253140" y="338138"/>
                </a:lnTo>
                <a:cubicBezTo>
                  <a:pt x="261713" y="343853"/>
                  <a:pt x="272190" y="343853"/>
                  <a:pt x="280763" y="337185"/>
                </a:cubicBezTo>
                <a:cubicBezTo>
                  <a:pt x="288383" y="331470"/>
                  <a:pt x="292193" y="320993"/>
                  <a:pt x="289335" y="311468"/>
                </a:cubicBezTo>
                <a:lnTo>
                  <a:pt x="265523" y="230505"/>
                </a:lnTo>
                <a:cubicBezTo>
                  <a:pt x="262665" y="221933"/>
                  <a:pt x="265523" y="211455"/>
                  <a:pt x="272190" y="205740"/>
                </a:cubicBezTo>
                <a:lnTo>
                  <a:pt x="334103" y="150495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251999" bIns="38100" anchor="ctr"/>
          <a:lstStyle/>
          <a:p>
            <a:pPr algn="ctr"/>
            <a:endParaRPr lang="en-US" sz="1600"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49811154-F0E8-4B79-9AFA-E78FEC1903DC}"/>
              </a:ext>
            </a:extLst>
          </p:cNvPr>
          <p:cNvSpPr/>
          <p:nvPr/>
        </p:nvSpPr>
        <p:spPr>
          <a:xfrm>
            <a:off x="10893666" y="1087135"/>
            <a:ext cx="342450" cy="342311"/>
          </a:xfrm>
          <a:custGeom>
            <a:avLst/>
            <a:gdLst>
              <a:gd name="connsiteX0" fmla="*/ 334103 w 342450"/>
              <a:gd name="connsiteY0" fmla="*/ 150495 h 342311"/>
              <a:gd name="connsiteX1" fmla="*/ 340770 w 342450"/>
              <a:gd name="connsiteY1" fmla="*/ 124778 h 342311"/>
              <a:gd name="connsiteX2" fmla="*/ 318863 w 342450"/>
              <a:gd name="connsiteY2" fmla="*/ 109538 h 342311"/>
              <a:gd name="connsiteX3" fmla="*/ 240758 w 342450"/>
              <a:gd name="connsiteY3" fmla="*/ 109538 h 342311"/>
              <a:gd name="connsiteX4" fmla="*/ 218850 w 342450"/>
              <a:gd name="connsiteY4" fmla="*/ 93345 h 342311"/>
              <a:gd name="connsiteX5" fmla="*/ 193133 w 342450"/>
              <a:gd name="connsiteY5" fmla="*/ 16193 h 342311"/>
              <a:gd name="connsiteX6" fmla="*/ 171225 w 342450"/>
              <a:gd name="connsiteY6" fmla="*/ 0 h 342311"/>
              <a:gd name="connsiteX7" fmla="*/ 149318 w 342450"/>
              <a:gd name="connsiteY7" fmla="*/ 16193 h 342311"/>
              <a:gd name="connsiteX8" fmla="*/ 123600 w 342450"/>
              <a:gd name="connsiteY8" fmla="*/ 93345 h 342311"/>
              <a:gd name="connsiteX9" fmla="*/ 101693 w 342450"/>
              <a:gd name="connsiteY9" fmla="*/ 109538 h 342311"/>
              <a:gd name="connsiteX10" fmla="*/ 23588 w 342450"/>
              <a:gd name="connsiteY10" fmla="*/ 109538 h 342311"/>
              <a:gd name="connsiteX11" fmla="*/ 1680 w 342450"/>
              <a:gd name="connsiteY11" fmla="*/ 124778 h 342311"/>
              <a:gd name="connsiteX12" fmla="*/ 8348 w 342450"/>
              <a:gd name="connsiteY12" fmla="*/ 150495 h 342311"/>
              <a:gd name="connsiteX13" fmla="*/ 35970 w 342450"/>
              <a:gd name="connsiteY13" fmla="*/ 175260 h 342311"/>
              <a:gd name="connsiteX14" fmla="*/ 71213 w 342450"/>
              <a:gd name="connsiteY14" fmla="*/ 205740 h 342311"/>
              <a:gd name="connsiteX15" fmla="*/ 78833 w 342450"/>
              <a:gd name="connsiteY15" fmla="*/ 217170 h 342311"/>
              <a:gd name="connsiteX16" fmla="*/ 78833 w 342450"/>
              <a:gd name="connsiteY16" fmla="*/ 230505 h 342311"/>
              <a:gd name="connsiteX17" fmla="*/ 53115 w 342450"/>
              <a:gd name="connsiteY17" fmla="*/ 311468 h 342311"/>
              <a:gd name="connsiteX18" fmla="*/ 61688 w 342450"/>
              <a:gd name="connsiteY18" fmla="*/ 337185 h 342311"/>
              <a:gd name="connsiteX19" fmla="*/ 89310 w 342450"/>
              <a:gd name="connsiteY19" fmla="*/ 338138 h 342311"/>
              <a:gd name="connsiteX20" fmla="*/ 157890 w 342450"/>
              <a:gd name="connsiteY20" fmla="*/ 289560 h 342311"/>
              <a:gd name="connsiteX21" fmla="*/ 184560 w 342450"/>
              <a:gd name="connsiteY21" fmla="*/ 289560 h 342311"/>
              <a:gd name="connsiteX22" fmla="*/ 253140 w 342450"/>
              <a:gd name="connsiteY22" fmla="*/ 338138 h 342311"/>
              <a:gd name="connsiteX23" fmla="*/ 280763 w 342450"/>
              <a:gd name="connsiteY23" fmla="*/ 337185 h 342311"/>
              <a:gd name="connsiteX24" fmla="*/ 289335 w 342450"/>
              <a:gd name="connsiteY24" fmla="*/ 311468 h 342311"/>
              <a:gd name="connsiteX25" fmla="*/ 265523 w 342450"/>
              <a:gd name="connsiteY25" fmla="*/ 230505 h 342311"/>
              <a:gd name="connsiteX26" fmla="*/ 272190 w 342450"/>
              <a:gd name="connsiteY26" fmla="*/ 205740 h 342311"/>
              <a:gd name="connsiteX27" fmla="*/ 334103 w 342450"/>
              <a:gd name="connsiteY27" fmla="*/ 150495 h 342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42450" h="342311">
                <a:moveTo>
                  <a:pt x="334103" y="150495"/>
                </a:moveTo>
                <a:cubicBezTo>
                  <a:pt x="341723" y="143828"/>
                  <a:pt x="344580" y="133350"/>
                  <a:pt x="340770" y="124778"/>
                </a:cubicBezTo>
                <a:cubicBezTo>
                  <a:pt x="336960" y="115253"/>
                  <a:pt x="328388" y="109538"/>
                  <a:pt x="318863" y="109538"/>
                </a:cubicBezTo>
                <a:lnTo>
                  <a:pt x="240758" y="109538"/>
                </a:lnTo>
                <a:cubicBezTo>
                  <a:pt x="230280" y="109538"/>
                  <a:pt x="221708" y="102870"/>
                  <a:pt x="218850" y="93345"/>
                </a:cubicBezTo>
                <a:lnTo>
                  <a:pt x="193133" y="16193"/>
                </a:lnTo>
                <a:cubicBezTo>
                  <a:pt x="190275" y="6668"/>
                  <a:pt x="180750" y="0"/>
                  <a:pt x="171225" y="0"/>
                </a:cubicBezTo>
                <a:cubicBezTo>
                  <a:pt x="160748" y="0"/>
                  <a:pt x="152175" y="6668"/>
                  <a:pt x="149318" y="16193"/>
                </a:cubicBezTo>
                <a:lnTo>
                  <a:pt x="123600" y="93345"/>
                </a:lnTo>
                <a:cubicBezTo>
                  <a:pt x="120743" y="102870"/>
                  <a:pt x="111218" y="109538"/>
                  <a:pt x="101693" y="109538"/>
                </a:cubicBezTo>
                <a:lnTo>
                  <a:pt x="23588" y="109538"/>
                </a:lnTo>
                <a:cubicBezTo>
                  <a:pt x="14063" y="109538"/>
                  <a:pt x="5490" y="116205"/>
                  <a:pt x="1680" y="124778"/>
                </a:cubicBezTo>
                <a:cubicBezTo>
                  <a:pt x="-2130" y="134303"/>
                  <a:pt x="728" y="144780"/>
                  <a:pt x="8348" y="150495"/>
                </a:cubicBezTo>
                <a:lnTo>
                  <a:pt x="35970" y="175260"/>
                </a:lnTo>
                <a:lnTo>
                  <a:pt x="71213" y="205740"/>
                </a:lnTo>
                <a:cubicBezTo>
                  <a:pt x="75023" y="208598"/>
                  <a:pt x="76928" y="212408"/>
                  <a:pt x="78833" y="217170"/>
                </a:cubicBezTo>
                <a:cubicBezTo>
                  <a:pt x="79785" y="221933"/>
                  <a:pt x="79785" y="225743"/>
                  <a:pt x="78833" y="230505"/>
                </a:cubicBezTo>
                <a:lnTo>
                  <a:pt x="53115" y="311468"/>
                </a:lnTo>
                <a:cubicBezTo>
                  <a:pt x="50258" y="320993"/>
                  <a:pt x="53115" y="331470"/>
                  <a:pt x="61688" y="337185"/>
                </a:cubicBezTo>
                <a:cubicBezTo>
                  <a:pt x="69308" y="342900"/>
                  <a:pt x="80738" y="342900"/>
                  <a:pt x="89310" y="338138"/>
                </a:cubicBezTo>
                <a:lnTo>
                  <a:pt x="157890" y="289560"/>
                </a:lnTo>
                <a:cubicBezTo>
                  <a:pt x="165510" y="283845"/>
                  <a:pt x="176940" y="283845"/>
                  <a:pt x="184560" y="289560"/>
                </a:cubicBezTo>
                <a:lnTo>
                  <a:pt x="253140" y="338138"/>
                </a:lnTo>
                <a:cubicBezTo>
                  <a:pt x="261713" y="343853"/>
                  <a:pt x="272190" y="343853"/>
                  <a:pt x="280763" y="337185"/>
                </a:cubicBezTo>
                <a:cubicBezTo>
                  <a:pt x="288383" y="331470"/>
                  <a:pt x="292193" y="320993"/>
                  <a:pt x="289335" y="311468"/>
                </a:cubicBezTo>
                <a:lnTo>
                  <a:pt x="265523" y="230505"/>
                </a:lnTo>
                <a:cubicBezTo>
                  <a:pt x="262665" y="221933"/>
                  <a:pt x="265523" y="211455"/>
                  <a:pt x="272190" y="205740"/>
                </a:cubicBezTo>
                <a:lnTo>
                  <a:pt x="334103" y="150495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251999" anchor="ctr"/>
          <a:lstStyle/>
          <a:p>
            <a:pPr algn="ctr"/>
            <a:endParaRPr lang="en-US" sz="1600" b="1">
              <a:solidFill>
                <a:schemeClr val="bg1"/>
              </a:solidFill>
            </a:endParaRPr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FE164DE4-9281-41F5-AFAC-52887FBE3E28}"/>
              </a:ext>
            </a:extLst>
          </p:cNvPr>
          <p:cNvGrpSpPr/>
          <p:nvPr/>
        </p:nvGrpSpPr>
        <p:grpSpPr>
          <a:xfrm>
            <a:off x="8927481" y="2774668"/>
            <a:ext cx="2926080" cy="1290153"/>
            <a:chOff x="8921977" y="4073386"/>
            <a:chExt cx="2926080" cy="1290153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101582E9-8024-4A2B-9EB8-72D1898ACF67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24C3AB7D-56A9-414A-BA8F-5A868F7C671E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EE0764F6-BF56-4AD7-ACA4-B8515D5F4C05}"/>
              </a:ext>
            </a:extLst>
          </p:cNvPr>
          <p:cNvGrpSpPr/>
          <p:nvPr/>
        </p:nvGrpSpPr>
        <p:grpSpPr>
          <a:xfrm>
            <a:off x="338440" y="2774668"/>
            <a:ext cx="2926080" cy="1290153"/>
            <a:chOff x="332936" y="4652338"/>
            <a:chExt cx="2926080" cy="1290153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D35A6ACC-2123-4ADC-A38A-DD8BCCA179D8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9C9B3027-D0B2-4A8B-BBA8-03E0BA7FA84B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9EF746BB-7D9A-4CE8-8E0F-F8AAD76CC4EF}"/>
              </a:ext>
            </a:extLst>
          </p:cNvPr>
          <p:cNvSpPr/>
          <p:nvPr/>
        </p:nvSpPr>
        <p:spPr>
          <a:xfrm>
            <a:off x="955884" y="2833091"/>
            <a:ext cx="342450" cy="342311"/>
          </a:xfrm>
          <a:custGeom>
            <a:avLst/>
            <a:gdLst>
              <a:gd name="connsiteX0" fmla="*/ 334103 w 342450"/>
              <a:gd name="connsiteY0" fmla="*/ 150495 h 342311"/>
              <a:gd name="connsiteX1" fmla="*/ 340770 w 342450"/>
              <a:gd name="connsiteY1" fmla="*/ 124778 h 342311"/>
              <a:gd name="connsiteX2" fmla="*/ 318863 w 342450"/>
              <a:gd name="connsiteY2" fmla="*/ 109538 h 342311"/>
              <a:gd name="connsiteX3" fmla="*/ 240758 w 342450"/>
              <a:gd name="connsiteY3" fmla="*/ 109538 h 342311"/>
              <a:gd name="connsiteX4" fmla="*/ 218850 w 342450"/>
              <a:gd name="connsiteY4" fmla="*/ 93345 h 342311"/>
              <a:gd name="connsiteX5" fmla="*/ 193133 w 342450"/>
              <a:gd name="connsiteY5" fmla="*/ 16193 h 342311"/>
              <a:gd name="connsiteX6" fmla="*/ 171225 w 342450"/>
              <a:gd name="connsiteY6" fmla="*/ 0 h 342311"/>
              <a:gd name="connsiteX7" fmla="*/ 149318 w 342450"/>
              <a:gd name="connsiteY7" fmla="*/ 16193 h 342311"/>
              <a:gd name="connsiteX8" fmla="*/ 123600 w 342450"/>
              <a:gd name="connsiteY8" fmla="*/ 93345 h 342311"/>
              <a:gd name="connsiteX9" fmla="*/ 101693 w 342450"/>
              <a:gd name="connsiteY9" fmla="*/ 109538 h 342311"/>
              <a:gd name="connsiteX10" fmla="*/ 23588 w 342450"/>
              <a:gd name="connsiteY10" fmla="*/ 109538 h 342311"/>
              <a:gd name="connsiteX11" fmla="*/ 1680 w 342450"/>
              <a:gd name="connsiteY11" fmla="*/ 124778 h 342311"/>
              <a:gd name="connsiteX12" fmla="*/ 8348 w 342450"/>
              <a:gd name="connsiteY12" fmla="*/ 150495 h 342311"/>
              <a:gd name="connsiteX13" fmla="*/ 35970 w 342450"/>
              <a:gd name="connsiteY13" fmla="*/ 175260 h 342311"/>
              <a:gd name="connsiteX14" fmla="*/ 71213 w 342450"/>
              <a:gd name="connsiteY14" fmla="*/ 205740 h 342311"/>
              <a:gd name="connsiteX15" fmla="*/ 78833 w 342450"/>
              <a:gd name="connsiteY15" fmla="*/ 217170 h 342311"/>
              <a:gd name="connsiteX16" fmla="*/ 78833 w 342450"/>
              <a:gd name="connsiteY16" fmla="*/ 230505 h 342311"/>
              <a:gd name="connsiteX17" fmla="*/ 53115 w 342450"/>
              <a:gd name="connsiteY17" fmla="*/ 311468 h 342311"/>
              <a:gd name="connsiteX18" fmla="*/ 61688 w 342450"/>
              <a:gd name="connsiteY18" fmla="*/ 337185 h 342311"/>
              <a:gd name="connsiteX19" fmla="*/ 89310 w 342450"/>
              <a:gd name="connsiteY19" fmla="*/ 338138 h 342311"/>
              <a:gd name="connsiteX20" fmla="*/ 157890 w 342450"/>
              <a:gd name="connsiteY20" fmla="*/ 289560 h 342311"/>
              <a:gd name="connsiteX21" fmla="*/ 184560 w 342450"/>
              <a:gd name="connsiteY21" fmla="*/ 289560 h 342311"/>
              <a:gd name="connsiteX22" fmla="*/ 253140 w 342450"/>
              <a:gd name="connsiteY22" fmla="*/ 338138 h 342311"/>
              <a:gd name="connsiteX23" fmla="*/ 280763 w 342450"/>
              <a:gd name="connsiteY23" fmla="*/ 337185 h 342311"/>
              <a:gd name="connsiteX24" fmla="*/ 289335 w 342450"/>
              <a:gd name="connsiteY24" fmla="*/ 311468 h 342311"/>
              <a:gd name="connsiteX25" fmla="*/ 265523 w 342450"/>
              <a:gd name="connsiteY25" fmla="*/ 230505 h 342311"/>
              <a:gd name="connsiteX26" fmla="*/ 272190 w 342450"/>
              <a:gd name="connsiteY26" fmla="*/ 205740 h 342311"/>
              <a:gd name="connsiteX27" fmla="*/ 334103 w 342450"/>
              <a:gd name="connsiteY27" fmla="*/ 150495 h 342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42450" h="342311">
                <a:moveTo>
                  <a:pt x="334103" y="150495"/>
                </a:moveTo>
                <a:cubicBezTo>
                  <a:pt x="341723" y="143828"/>
                  <a:pt x="344580" y="133350"/>
                  <a:pt x="340770" y="124778"/>
                </a:cubicBezTo>
                <a:cubicBezTo>
                  <a:pt x="336960" y="115253"/>
                  <a:pt x="328388" y="109538"/>
                  <a:pt x="318863" y="109538"/>
                </a:cubicBezTo>
                <a:lnTo>
                  <a:pt x="240758" y="109538"/>
                </a:lnTo>
                <a:cubicBezTo>
                  <a:pt x="230280" y="109538"/>
                  <a:pt x="221708" y="102870"/>
                  <a:pt x="218850" y="93345"/>
                </a:cubicBezTo>
                <a:lnTo>
                  <a:pt x="193133" y="16193"/>
                </a:lnTo>
                <a:cubicBezTo>
                  <a:pt x="190275" y="6668"/>
                  <a:pt x="180750" y="0"/>
                  <a:pt x="171225" y="0"/>
                </a:cubicBezTo>
                <a:cubicBezTo>
                  <a:pt x="160748" y="0"/>
                  <a:pt x="152175" y="6668"/>
                  <a:pt x="149318" y="16193"/>
                </a:cubicBezTo>
                <a:lnTo>
                  <a:pt x="123600" y="93345"/>
                </a:lnTo>
                <a:cubicBezTo>
                  <a:pt x="120743" y="102870"/>
                  <a:pt x="111218" y="109538"/>
                  <a:pt x="101693" y="109538"/>
                </a:cubicBezTo>
                <a:lnTo>
                  <a:pt x="23588" y="109538"/>
                </a:lnTo>
                <a:cubicBezTo>
                  <a:pt x="14063" y="109538"/>
                  <a:pt x="5490" y="116205"/>
                  <a:pt x="1680" y="124778"/>
                </a:cubicBezTo>
                <a:cubicBezTo>
                  <a:pt x="-2130" y="134303"/>
                  <a:pt x="728" y="144780"/>
                  <a:pt x="8348" y="150495"/>
                </a:cubicBezTo>
                <a:lnTo>
                  <a:pt x="35970" y="175260"/>
                </a:lnTo>
                <a:lnTo>
                  <a:pt x="71213" y="205740"/>
                </a:lnTo>
                <a:cubicBezTo>
                  <a:pt x="75023" y="208598"/>
                  <a:pt x="76928" y="212408"/>
                  <a:pt x="78833" y="217170"/>
                </a:cubicBezTo>
                <a:cubicBezTo>
                  <a:pt x="79785" y="221933"/>
                  <a:pt x="79785" y="225743"/>
                  <a:pt x="78833" y="230505"/>
                </a:cubicBezTo>
                <a:lnTo>
                  <a:pt x="53115" y="311468"/>
                </a:lnTo>
                <a:cubicBezTo>
                  <a:pt x="50258" y="320993"/>
                  <a:pt x="53115" y="331470"/>
                  <a:pt x="61688" y="337185"/>
                </a:cubicBezTo>
                <a:cubicBezTo>
                  <a:pt x="69308" y="342900"/>
                  <a:pt x="80738" y="342900"/>
                  <a:pt x="89310" y="338138"/>
                </a:cubicBezTo>
                <a:lnTo>
                  <a:pt x="157890" y="289560"/>
                </a:lnTo>
                <a:cubicBezTo>
                  <a:pt x="165510" y="283845"/>
                  <a:pt x="176940" y="283845"/>
                  <a:pt x="184560" y="289560"/>
                </a:cubicBezTo>
                <a:lnTo>
                  <a:pt x="253140" y="338138"/>
                </a:lnTo>
                <a:cubicBezTo>
                  <a:pt x="261713" y="343853"/>
                  <a:pt x="272190" y="343853"/>
                  <a:pt x="280763" y="337185"/>
                </a:cubicBezTo>
                <a:cubicBezTo>
                  <a:pt x="288383" y="331470"/>
                  <a:pt x="292193" y="320993"/>
                  <a:pt x="289335" y="311468"/>
                </a:cubicBezTo>
                <a:lnTo>
                  <a:pt x="265523" y="230505"/>
                </a:lnTo>
                <a:cubicBezTo>
                  <a:pt x="262665" y="221933"/>
                  <a:pt x="265523" y="211455"/>
                  <a:pt x="272190" y="205740"/>
                </a:cubicBezTo>
                <a:lnTo>
                  <a:pt x="334103" y="150495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251999" rIns="38100" bIns="0" anchor="ctr"/>
          <a:lstStyle/>
          <a:p>
            <a:pPr algn="ctr"/>
            <a:endParaRPr lang="en-US" sz="1600"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2CF6A930-7054-4BCC-9F81-D2736560F57C}"/>
              </a:ext>
            </a:extLst>
          </p:cNvPr>
          <p:cNvSpPr/>
          <p:nvPr/>
        </p:nvSpPr>
        <p:spPr>
          <a:xfrm>
            <a:off x="10893666" y="2833091"/>
            <a:ext cx="342450" cy="342311"/>
          </a:xfrm>
          <a:custGeom>
            <a:avLst/>
            <a:gdLst>
              <a:gd name="connsiteX0" fmla="*/ 334103 w 342450"/>
              <a:gd name="connsiteY0" fmla="*/ 150495 h 342311"/>
              <a:gd name="connsiteX1" fmla="*/ 340770 w 342450"/>
              <a:gd name="connsiteY1" fmla="*/ 124778 h 342311"/>
              <a:gd name="connsiteX2" fmla="*/ 318863 w 342450"/>
              <a:gd name="connsiteY2" fmla="*/ 109538 h 342311"/>
              <a:gd name="connsiteX3" fmla="*/ 240758 w 342450"/>
              <a:gd name="connsiteY3" fmla="*/ 109538 h 342311"/>
              <a:gd name="connsiteX4" fmla="*/ 218850 w 342450"/>
              <a:gd name="connsiteY4" fmla="*/ 93345 h 342311"/>
              <a:gd name="connsiteX5" fmla="*/ 193133 w 342450"/>
              <a:gd name="connsiteY5" fmla="*/ 16193 h 342311"/>
              <a:gd name="connsiteX6" fmla="*/ 171225 w 342450"/>
              <a:gd name="connsiteY6" fmla="*/ 0 h 342311"/>
              <a:gd name="connsiteX7" fmla="*/ 149318 w 342450"/>
              <a:gd name="connsiteY7" fmla="*/ 16193 h 342311"/>
              <a:gd name="connsiteX8" fmla="*/ 123600 w 342450"/>
              <a:gd name="connsiteY8" fmla="*/ 93345 h 342311"/>
              <a:gd name="connsiteX9" fmla="*/ 101693 w 342450"/>
              <a:gd name="connsiteY9" fmla="*/ 109538 h 342311"/>
              <a:gd name="connsiteX10" fmla="*/ 23588 w 342450"/>
              <a:gd name="connsiteY10" fmla="*/ 109538 h 342311"/>
              <a:gd name="connsiteX11" fmla="*/ 1680 w 342450"/>
              <a:gd name="connsiteY11" fmla="*/ 124778 h 342311"/>
              <a:gd name="connsiteX12" fmla="*/ 8348 w 342450"/>
              <a:gd name="connsiteY12" fmla="*/ 150495 h 342311"/>
              <a:gd name="connsiteX13" fmla="*/ 35970 w 342450"/>
              <a:gd name="connsiteY13" fmla="*/ 175260 h 342311"/>
              <a:gd name="connsiteX14" fmla="*/ 71213 w 342450"/>
              <a:gd name="connsiteY14" fmla="*/ 205740 h 342311"/>
              <a:gd name="connsiteX15" fmla="*/ 78833 w 342450"/>
              <a:gd name="connsiteY15" fmla="*/ 217170 h 342311"/>
              <a:gd name="connsiteX16" fmla="*/ 78833 w 342450"/>
              <a:gd name="connsiteY16" fmla="*/ 230505 h 342311"/>
              <a:gd name="connsiteX17" fmla="*/ 53115 w 342450"/>
              <a:gd name="connsiteY17" fmla="*/ 311468 h 342311"/>
              <a:gd name="connsiteX18" fmla="*/ 61688 w 342450"/>
              <a:gd name="connsiteY18" fmla="*/ 337185 h 342311"/>
              <a:gd name="connsiteX19" fmla="*/ 89310 w 342450"/>
              <a:gd name="connsiteY19" fmla="*/ 338138 h 342311"/>
              <a:gd name="connsiteX20" fmla="*/ 157890 w 342450"/>
              <a:gd name="connsiteY20" fmla="*/ 289560 h 342311"/>
              <a:gd name="connsiteX21" fmla="*/ 184560 w 342450"/>
              <a:gd name="connsiteY21" fmla="*/ 289560 h 342311"/>
              <a:gd name="connsiteX22" fmla="*/ 253140 w 342450"/>
              <a:gd name="connsiteY22" fmla="*/ 338138 h 342311"/>
              <a:gd name="connsiteX23" fmla="*/ 280763 w 342450"/>
              <a:gd name="connsiteY23" fmla="*/ 337185 h 342311"/>
              <a:gd name="connsiteX24" fmla="*/ 289335 w 342450"/>
              <a:gd name="connsiteY24" fmla="*/ 311468 h 342311"/>
              <a:gd name="connsiteX25" fmla="*/ 265523 w 342450"/>
              <a:gd name="connsiteY25" fmla="*/ 230505 h 342311"/>
              <a:gd name="connsiteX26" fmla="*/ 272190 w 342450"/>
              <a:gd name="connsiteY26" fmla="*/ 205740 h 342311"/>
              <a:gd name="connsiteX27" fmla="*/ 334103 w 342450"/>
              <a:gd name="connsiteY27" fmla="*/ 150495 h 342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42450" h="342311">
                <a:moveTo>
                  <a:pt x="334103" y="150495"/>
                </a:moveTo>
                <a:cubicBezTo>
                  <a:pt x="341723" y="143828"/>
                  <a:pt x="344580" y="133350"/>
                  <a:pt x="340770" y="124778"/>
                </a:cubicBezTo>
                <a:cubicBezTo>
                  <a:pt x="336960" y="115253"/>
                  <a:pt x="328388" y="109538"/>
                  <a:pt x="318863" y="109538"/>
                </a:cubicBezTo>
                <a:lnTo>
                  <a:pt x="240758" y="109538"/>
                </a:lnTo>
                <a:cubicBezTo>
                  <a:pt x="230280" y="109538"/>
                  <a:pt x="221708" y="102870"/>
                  <a:pt x="218850" y="93345"/>
                </a:cubicBezTo>
                <a:lnTo>
                  <a:pt x="193133" y="16193"/>
                </a:lnTo>
                <a:cubicBezTo>
                  <a:pt x="190275" y="6668"/>
                  <a:pt x="180750" y="0"/>
                  <a:pt x="171225" y="0"/>
                </a:cubicBezTo>
                <a:cubicBezTo>
                  <a:pt x="160748" y="0"/>
                  <a:pt x="152175" y="6668"/>
                  <a:pt x="149318" y="16193"/>
                </a:cubicBezTo>
                <a:lnTo>
                  <a:pt x="123600" y="93345"/>
                </a:lnTo>
                <a:cubicBezTo>
                  <a:pt x="120743" y="102870"/>
                  <a:pt x="111218" y="109538"/>
                  <a:pt x="101693" y="109538"/>
                </a:cubicBezTo>
                <a:lnTo>
                  <a:pt x="23588" y="109538"/>
                </a:lnTo>
                <a:cubicBezTo>
                  <a:pt x="14063" y="109538"/>
                  <a:pt x="5490" y="116205"/>
                  <a:pt x="1680" y="124778"/>
                </a:cubicBezTo>
                <a:cubicBezTo>
                  <a:pt x="-2130" y="134303"/>
                  <a:pt x="728" y="144780"/>
                  <a:pt x="8348" y="150495"/>
                </a:cubicBezTo>
                <a:lnTo>
                  <a:pt x="35970" y="175260"/>
                </a:lnTo>
                <a:lnTo>
                  <a:pt x="71213" y="205740"/>
                </a:lnTo>
                <a:cubicBezTo>
                  <a:pt x="75023" y="208598"/>
                  <a:pt x="76928" y="212408"/>
                  <a:pt x="78833" y="217170"/>
                </a:cubicBezTo>
                <a:cubicBezTo>
                  <a:pt x="79785" y="221933"/>
                  <a:pt x="79785" y="225743"/>
                  <a:pt x="78833" y="230505"/>
                </a:cubicBezTo>
                <a:lnTo>
                  <a:pt x="53115" y="311468"/>
                </a:lnTo>
                <a:cubicBezTo>
                  <a:pt x="50258" y="320993"/>
                  <a:pt x="53115" y="331470"/>
                  <a:pt x="61688" y="337185"/>
                </a:cubicBezTo>
                <a:cubicBezTo>
                  <a:pt x="69308" y="342900"/>
                  <a:pt x="80738" y="342900"/>
                  <a:pt x="89310" y="338138"/>
                </a:cubicBezTo>
                <a:lnTo>
                  <a:pt x="157890" y="289560"/>
                </a:lnTo>
                <a:cubicBezTo>
                  <a:pt x="165510" y="283845"/>
                  <a:pt x="176940" y="283845"/>
                  <a:pt x="184560" y="289560"/>
                </a:cubicBezTo>
                <a:lnTo>
                  <a:pt x="253140" y="338138"/>
                </a:lnTo>
                <a:cubicBezTo>
                  <a:pt x="261713" y="343853"/>
                  <a:pt x="272190" y="343853"/>
                  <a:pt x="280763" y="337185"/>
                </a:cubicBezTo>
                <a:cubicBezTo>
                  <a:pt x="288383" y="331470"/>
                  <a:pt x="292193" y="320993"/>
                  <a:pt x="289335" y="311468"/>
                </a:cubicBezTo>
                <a:lnTo>
                  <a:pt x="265523" y="230505"/>
                </a:lnTo>
                <a:cubicBezTo>
                  <a:pt x="262665" y="221933"/>
                  <a:pt x="265523" y="211455"/>
                  <a:pt x="272190" y="205740"/>
                </a:cubicBezTo>
                <a:lnTo>
                  <a:pt x="334103" y="150495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51999" tIns="38100" rIns="38100" bIns="38100" anchor="ctr"/>
          <a:lstStyle/>
          <a:p>
            <a:pPr algn="ctr"/>
            <a:endParaRPr lang="en-US" sz="1600"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id="{18EDCBB1-55AE-477A-98DE-45E117A48D8E}"/>
              </a:ext>
            </a:extLst>
          </p:cNvPr>
          <p:cNvGrpSpPr/>
          <p:nvPr/>
        </p:nvGrpSpPr>
        <p:grpSpPr>
          <a:xfrm>
            <a:off x="8927481" y="4520623"/>
            <a:ext cx="2926080" cy="1290153"/>
            <a:chOff x="8921977" y="4073386"/>
            <a:chExt cx="2926080" cy="1290153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EBC839E2-A838-4FEE-8FA1-D334218D80A3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941E75D1-AF92-4A04-B359-0CE5C115811F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962CB44D-C11E-4735-B756-835D24EDE32C}"/>
              </a:ext>
            </a:extLst>
          </p:cNvPr>
          <p:cNvSpPr/>
          <p:nvPr/>
        </p:nvSpPr>
        <p:spPr>
          <a:xfrm>
            <a:off x="10893666" y="4579046"/>
            <a:ext cx="342450" cy="342311"/>
          </a:xfrm>
          <a:custGeom>
            <a:avLst/>
            <a:gdLst>
              <a:gd name="connsiteX0" fmla="*/ 334103 w 342450"/>
              <a:gd name="connsiteY0" fmla="*/ 150495 h 342311"/>
              <a:gd name="connsiteX1" fmla="*/ 340770 w 342450"/>
              <a:gd name="connsiteY1" fmla="*/ 124778 h 342311"/>
              <a:gd name="connsiteX2" fmla="*/ 318863 w 342450"/>
              <a:gd name="connsiteY2" fmla="*/ 109538 h 342311"/>
              <a:gd name="connsiteX3" fmla="*/ 240758 w 342450"/>
              <a:gd name="connsiteY3" fmla="*/ 109538 h 342311"/>
              <a:gd name="connsiteX4" fmla="*/ 218850 w 342450"/>
              <a:gd name="connsiteY4" fmla="*/ 93345 h 342311"/>
              <a:gd name="connsiteX5" fmla="*/ 193133 w 342450"/>
              <a:gd name="connsiteY5" fmla="*/ 16193 h 342311"/>
              <a:gd name="connsiteX6" fmla="*/ 171225 w 342450"/>
              <a:gd name="connsiteY6" fmla="*/ 0 h 342311"/>
              <a:gd name="connsiteX7" fmla="*/ 149318 w 342450"/>
              <a:gd name="connsiteY7" fmla="*/ 16193 h 342311"/>
              <a:gd name="connsiteX8" fmla="*/ 123600 w 342450"/>
              <a:gd name="connsiteY8" fmla="*/ 93345 h 342311"/>
              <a:gd name="connsiteX9" fmla="*/ 101693 w 342450"/>
              <a:gd name="connsiteY9" fmla="*/ 109538 h 342311"/>
              <a:gd name="connsiteX10" fmla="*/ 23588 w 342450"/>
              <a:gd name="connsiteY10" fmla="*/ 109538 h 342311"/>
              <a:gd name="connsiteX11" fmla="*/ 1680 w 342450"/>
              <a:gd name="connsiteY11" fmla="*/ 124778 h 342311"/>
              <a:gd name="connsiteX12" fmla="*/ 8348 w 342450"/>
              <a:gd name="connsiteY12" fmla="*/ 150495 h 342311"/>
              <a:gd name="connsiteX13" fmla="*/ 35970 w 342450"/>
              <a:gd name="connsiteY13" fmla="*/ 175260 h 342311"/>
              <a:gd name="connsiteX14" fmla="*/ 71213 w 342450"/>
              <a:gd name="connsiteY14" fmla="*/ 205740 h 342311"/>
              <a:gd name="connsiteX15" fmla="*/ 78833 w 342450"/>
              <a:gd name="connsiteY15" fmla="*/ 217170 h 342311"/>
              <a:gd name="connsiteX16" fmla="*/ 78833 w 342450"/>
              <a:gd name="connsiteY16" fmla="*/ 230505 h 342311"/>
              <a:gd name="connsiteX17" fmla="*/ 53115 w 342450"/>
              <a:gd name="connsiteY17" fmla="*/ 311468 h 342311"/>
              <a:gd name="connsiteX18" fmla="*/ 61688 w 342450"/>
              <a:gd name="connsiteY18" fmla="*/ 337185 h 342311"/>
              <a:gd name="connsiteX19" fmla="*/ 89310 w 342450"/>
              <a:gd name="connsiteY19" fmla="*/ 338138 h 342311"/>
              <a:gd name="connsiteX20" fmla="*/ 157890 w 342450"/>
              <a:gd name="connsiteY20" fmla="*/ 289560 h 342311"/>
              <a:gd name="connsiteX21" fmla="*/ 184560 w 342450"/>
              <a:gd name="connsiteY21" fmla="*/ 289560 h 342311"/>
              <a:gd name="connsiteX22" fmla="*/ 253140 w 342450"/>
              <a:gd name="connsiteY22" fmla="*/ 338138 h 342311"/>
              <a:gd name="connsiteX23" fmla="*/ 280763 w 342450"/>
              <a:gd name="connsiteY23" fmla="*/ 337185 h 342311"/>
              <a:gd name="connsiteX24" fmla="*/ 289335 w 342450"/>
              <a:gd name="connsiteY24" fmla="*/ 311468 h 342311"/>
              <a:gd name="connsiteX25" fmla="*/ 265523 w 342450"/>
              <a:gd name="connsiteY25" fmla="*/ 230505 h 342311"/>
              <a:gd name="connsiteX26" fmla="*/ 272190 w 342450"/>
              <a:gd name="connsiteY26" fmla="*/ 205740 h 342311"/>
              <a:gd name="connsiteX27" fmla="*/ 334103 w 342450"/>
              <a:gd name="connsiteY27" fmla="*/ 150495 h 342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42450" h="342311">
                <a:moveTo>
                  <a:pt x="334103" y="150495"/>
                </a:moveTo>
                <a:cubicBezTo>
                  <a:pt x="341723" y="143828"/>
                  <a:pt x="344580" y="133350"/>
                  <a:pt x="340770" y="124778"/>
                </a:cubicBezTo>
                <a:cubicBezTo>
                  <a:pt x="336960" y="115253"/>
                  <a:pt x="328388" y="109538"/>
                  <a:pt x="318863" y="109538"/>
                </a:cubicBezTo>
                <a:lnTo>
                  <a:pt x="240758" y="109538"/>
                </a:lnTo>
                <a:cubicBezTo>
                  <a:pt x="230280" y="109538"/>
                  <a:pt x="221708" y="102870"/>
                  <a:pt x="218850" y="93345"/>
                </a:cubicBezTo>
                <a:lnTo>
                  <a:pt x="193133" y="16193"/>
                </a:lnTo>
                <a:cubicBezTo>
                  <a:pt x="190275" y="6668"/>
                  <a:pt x="180750" y="0"/>
                  <a:pt x="171225" y="0"/>
                </a:cubicBezTo>
                <a:cubicBezTo>
                  <a:pt x="160748" y="0"/>
                  <a:pt x="152175" y="6668"/>
                  <a:pt x="149318" y="16193"/>
                </a:cubicBezTo>
                <a:lnTo>
                  <a:pt x="123600" y="93345"/>
                </a:lnTo>
                <a:cubicBezTo>
                  <a:pt x="120743" y="102870"/>
                  <a:pt x="111218" y="109538"/>
                  <a:pt x="101693" y="109538"/>
                </a:cubicBezTo>
                <a:lnTo>
                  <a:pt x="23588" y="109538"/>
                </a:lnTo>
                <a:cubicBezTo>
                  <a:pt x="14063" y="109538"/>
                  <a:pt x="5490" y="116205"/>
                  <a:pt x="1680" y="124778"/>
                </a:cubicBezTo>
                <a:cubicBezTo>
                  <a:pt x="-2130" y="134303"/>
                  <a:pt x="728" y="144780"/>
                  <a:pt x="8348" y="150495"/>
                </a:cubicBezTo>
                <a:lnTo>
                  <a:pt x="35970" y="175260"/>
                </a:lnTo>
                <a:lnTo>
                  <a:pt x="71213" y="205740"/>
                </a:lnTo>
                <a:cubicBezTo>
                  <a:pt x="75023" y="208598"/>
                  <a:pt x="76928" y="212408"/>
                  <a:pt x="78833" y="217170"/>
                </a:cubicBezTo>
                <a:cubicBezTo>
                  <a:pt x="79785" y="221933"/>
                  <a:pt x="79785" y="225743"/>
                  <a:pt x="78833" y="230505"/>
                </a:cubicBezTo>
                <a:lnTo>
                  <a:pt x="53115" y="311468"/>
                </a:lnTo>
                <a:cubicBezTo>
                  <a:pt x="50258" y="320993"/>
                  <a:pt x="53115" y="331470"/>
                  <a:pt x="61688" y="337185"/>
                </a:cubicBezTo>
                <a:cubicBezTo>
                  <a:pt x="69308" y="342900"/>
                  <a:pt x="80738" y="342900"/>
                  <a:pt x="89310" y="338138"/>
                </a:cubicBezTo>
                <a:lnTo>
                  <a:pt x="157890" y="289560"/>
                </a:lnTo>
                <a:cubicBezTo>
                  <a:pt x="165510" y="283845"/>
                  <a:pt x="176940" y="283845"/>
                  <a:pt x="184560" y="289560"/>
                </a:cubicBezTo>
                <a:lnTo>
                  <a:pt x="253140" y="338138"/>
                </a:lnTo>
                <a:cubicBezTo>
                  <a:pt x="261713" y="343853"/>
                  <a:pt x="272190" y="343853"/>
                  <a:pt x="280763" y="337185"/>
                </a:cubicBezTo>
                <a:cubicBezTo>
                  <a:pt x="288383" y="331470"/>
                  <a:pt x="292193" y="320993"/>
                  <a:pt x="289335" y="311468"/>
                </a:cubicBezTo>
                <a:lnTo>
                  <a:pt x="265523" y="230505"/>
                </a:lnTo>
                <a:cubicBezTo>
                  <a:pt x="262665" y="221933"/>
                  <a:pt x="265523" y="211455"/>
                  <a:pt x="272190" y="205740"/>
                </a:cubicBezTo>
                <a:lnTo>
                  <a:pt x="334103" y="150495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51999" tIns="38100" rIns="38100" bIns="38100" anchor="ctr"/>
          <a:lstStyle/>
          <a:p>
            <a:pPr algn="ctr"/>
            <a:endParaRPr lang="en-US" sz="1600"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92" name="Group 91">
            <a:extLst>
              <a:ext uri="{FF2B5EF4-FFF2-40B4-BE49-F238E27FC236}">
                <a16:creationId xmlns:a16="http://schemas.microsoft.com/office/drawing/2014/main" id="{534EBE40-A2F6-4734-8EA0-7F51DE7E5349}"/>
              </a:ext>
            </a:extLst>
          </p:cNvPr>
          <p:cNvGrpSpPr/>
          <p:nvPr/>
        </p:nvGrpSpPr>
        <p:grpSpPr>
          <a:xfrm>
            <a:off x="338440" y="4520623"/>
            <a:ext cx="2926080" cy="1290153"/>
            <a:chOff x="8921977" y="4073386"/>
            <a:chExt cx="2926080" cy="1290153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39086AAC-62DC-4705-BDA2-2918493E7D3E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EA6437EF-C433-4170-AA4A-F68EF692A8A0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5C8103E6-6B5E-462A-ACF1-238587F661D3}"/>
              </a:ext>
            </a:extLst>
          </p:cNvPr>
          <p:cNvSpPr/>
          <p:nvPr/>
        </p:nvSpPr>
        <p:spPr>
          <a:xfrm>
            <a:off x="955884" y="4579046"/>
            <a:ext cx="342450" cy="342311"/>
          </a:xfrm>
          <a:custGeom>
            <a:avLst/>
            <a:gdLst>
              <a:gd name="connsiteX0" fmla="*/ 334103 w 342450"/>
              <a:gd name="connsiteY0" fmla="*/ 150495 h 342311"/>
              <a:gd name="connsiteX1" fmla="*/ 340770 w 342450"/>
              <a:gd name="connsiteY1" fmla="*/ 124778 h 342311"/>
              <a:gd name="connsiteX2" fmla="*/ 318863 w 342450"/>
              <a:gd name="connsiteY2" fmla="*/ 109538 h 342311"/>
              <a:gd name="connsiteX3" fmla="*/ 240758 w 342450"/>
              <a:gd name="connsiteY3" fmla="*/ 109538 h 342311"/>
              <a:gd name="connsiteX4" fmla="*/ 218850 w 342450"/>
              <a:gd name="connsiteY4" fmla="*/ 93345 h 342311"/>
              <a:gd name="connsiteX5" fmla="*/ 193133 w 342450"/>
              <a:gd name="connsiteY5" fmla="*/ 16193 h 342311"/>
              <a:gd name="connsiteX6" fmla="*/ 171225 w 342450"/>
              <a:gd name="connsiteY6" fmla="*/ 0 h 342311"/>
              <a:gd name="connsiteX7" fmla="*/ 149318 w 342450"/>
              <a:gd name="connsiteY7" fmla="*/ 16193 h 342311"/>
              <a:gd name="connsiteX8" fmla="*/ 123600 w 342450"/>
              <a:gd name="connsiteY8" fmla="*/ 93345 h 342311"/>
              <a:gd name="connsiteX9" fmla="*/ 101693 w 342450"/>
              <a:gd name="connsiteY9" fmla="*/ 109538 h 342311"/>
              <a:gd name="connsiteX10" fmla="*/ 23588 w 342450"/>
              <a:gd name="connsiteY10" fmla="*/ 109538 h 342311"/>
              <a:gd name="connsiteX11" fmla="*/ 1680 w 342450"/>
              <a:gd name="connsiteY11" fmla="*/ 124778 h 342311"/>
              <a:gd name="connsiteX12" fmla="*/ 8348 w 342450"/>
              <a:gd name="connsiteY12" fmla="*/ 150495 h 342311"/>
              <a:gd name="connsiteX13" fmla="*/ 35970 w 342450"/>
              <a:gd name="connsiteY13" fmla="*/ 175260 h 342311"/>
              <a:gd name="connsiteX14" fmla="*/ 71213 w 342450"/>
              <a:gd name="connsiteY14" fmla="*/ 205740 h 342311"/>
              <a:gd name="connsiteX15" fmla="*/ 78833 w 342450"/>
              <a:gd name="connsiteY15" fmla="*/ 217170 h 342311"/>
              <a:gd name="connsiteX16" fmla="*/ 78833 w 342450"/>
              <a:gd name="connsiteY16" fmla="*/ 230505 h 342311"/>
              <a:gd name="connsiteX17" fmla="*/ 53115 w 342450"/>
              <a:gd name="connsiteY17" fmla="*/ 311468 h 342311"/>
              <a:gd name="connsiteX18" fmla="*/ 61688 w 342450"/>
              <a:gd name="connsiteY18" fmla="*/ 337185 h 342311"/>
              <a:gd name="connsiteX19" fmla="*/ 89310 w 342450"/>
              <a:gd name="connsiteY19" fmla="*/ 338138 h 342311"/>
              <a:gd name="connsiteX20" fmla="*/ 157890 w 342450"/>
              <a:gd name="connsiteY20" fmla="*/ 289560 h 342311"/>
              <a:gd name="connsiteX21" fmla="*/ 184560 w 342450"/>
              <a:gd name="connsiteY21" fmla="*/ 289560 h 342311"/>
              <a:gd name="connsiteX22" fmla="*/ 253140 w 342450"/>
              <a:gd name="connsiteY22" fmla="*/ 338138 h 342311"/>
              <a:gd name="connsiteX23" fmla="*/ 280763 w 342450"/>
              <a:gd name="connsiteY23" fmla="*/ 337185 h 342311"/>
              <a:gd name="connsiteX24" fmla="*/ 289335 w 342450"/>
              <a:gd name="connsiteY24" fmla="*/ 311468 h 342311"/>
              <a:gd name="connsiteX25" fmla="*/ 265523 w 342450"/>
              <a:gd name="connsiteY25" fmla="*/ 230505 h 342311"/>
              <a:gd name="connsiteX26" fmla="*/ 272190 w 342450"/>
              <a:gd name="connsiteY26" fmla="*/ 205740 h 342311"/>
              <a:gd name="connsiteX27" fmla="*/ 334103 w 342450"/>
              <a:gd name="connsiteY27" fmla="*/ 150495 h 342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42450" h="342311">
                <a:moveTo>
                  <a:pt x="334103" y="150495"/>
                </a:moveTo>
                <a:cubicBezTo>
                  <a:pt x="341723" y="143828"/>
                  <a:pt x="344580" y="133350"/>
                  <a:pt x="340770" y="124778"/>
                </a:cubicBezTo>
                <a:cubicBezTo>
                  <a:pt x="336960" y="115253"/>
                  <a:pt x="328388" y="109538"/>
                  <a:pt x="318863" y="109538"/>
                </a:cubicBezTo>
                <a:lnTo>
                  <a:pt x="240758" y="109538"/>
                </a:lnTo>
                <a:cubicBezTo>
                  <a:pt x="230280" y="109538"/>
                  <a:pt x="221708" y="102870"/>
                  <a:pt x="218850" y="93345"/>
                </a:cubicBezTo>
                <a:lnTo>
                  <a:pt x="193133" y="16193"/>
                </a:lnTo>
                <a:cubicBezTo>
                  <a:pt x="190275" y="6668"/>
                  <a:pt x="180750" y="0"/>
                  <a:pt x="171225" y="0"/>
                </a:cubicBezTo>
                <a:cubicBezTo>
                  <a:pt x="160748" y="0"/>
                  <a:pt x="152175" y="6668"/>
                  <a:pt x="149318" y="16193"/>
                </a:cubicBezTo>
                <a:lnTo>
                  <a:pt x="123600" y="93345"/>
                </a:lnTo>
                <a:cubicBezTo>
                  <a:pt x="120743" y="102870"/>
                  <a:pt x="111218" y="109538"/>
                  <a:pt x="101693" y="109538"/>
                </a:cubicBezTo>
                <a:lnTo>
                  <a:pt x="23588" y="109538"/>
                </a:lnTo>
                <a:cubicBezTo>
                  <a:pt x="14063" y="109538"/>
                  <a:pt x="5490" y="116205"/>
                  <a:pt x="1680" y="124778"/>
                </a:cubicBezTo>
                <a:cubicBezTo>
                  <a:pt x="-2130" y="134303"/>
                  <a:pt x="728" y="144780"/>
                  <a:pt x="8348" y="150495"/>
                </a:cubicBezTo>
                <a:lnTo>
                  <a:pt x="35970" y="175260"/>
                </a:lnTo>
                <a:lnTo>
                  <a:pt x="71213" y="205740"/>
                </a:lnTo>
                <a:cubicBezTo>
                  <a:pt x="75023" y="208598"/>
                  <a:pt x="76928" y="212408"/>
                  <a:pt x="78833" y="217170"/>
                </a:cubicBezTo>
                <a:cubicBezTo>
                  <a:pt x="79785" y="221933"/>
                  <a:pt x="79785" y="225743"/>
                  <a:pt x="78833" y="230505"/>
                </a:cubicBezTo>
                <a:lnTo>
                  <a:pt x="53115" y="311468"/>
                </a:lnTo>
                <a:cubicBezTo>
                  <a:pt x="50258" y="320993"/>
                  <a:pt x="53115" y="331470"/>
                  <a:pt x="61688" y="337185"/>
                </a:cubicBezTo>
                <a:cubicBezTo>
                  <a:pt x="69308" y="342900"/>
                  <a:pt x="80738" y="342900"/>
                  <a:pt x="89310" y="338138"/>
                </a:cubicBezTo>
                <a:lnTo>
                  <a:pt x="157890" y="289560"/>
                </a:lnTo>
                <a:cubicBezTo>
                  <a:pt x="165510" y="283845"/>
                  <a:pt x="176940" y="283845"/>
                  <a:pt x="184560" y="289560"/>
                </a:cubicBezTo>
                <a:lnTo>
                  <a:pt x="253140" y="338138"/>
                </a:lnTo>
                <a:cubicBezTo>
                  <a:pt x="261713" y="343853"/>
                  <a:pt x="272190" y="343853"/>
                  <a:pt x="280763" y="337185"/>
                </a:cubicBezTo>
                <a:cubicBezTo>
                  <a:pt x="288383" y="331470"/>
                  <a:pt x="292193" y="320993"/>
                  <a:pt x="289335" y="311468"/>
                </a:cubicBezTo>
                <a:lnTo>
                  <a:pt x="265523" y="230505"/>
                </a:lnTo>
                <a:cubicBezTo>
                  <a:pt x="262665" y="221933"/>
                  <a:pt x="265523" y="211455"/>
                  <a:pt x="272190" y="205740"/>
                </a:cubicBezTo>
                <a:lnTo>
                  <a:pt x="334103" y="150495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251999" rIns="38100" bIns="0" anchor="ctr"/>
          <a:lstStyle/>
          <a:p>
            <a:pPr algn="ctr"/>
            <a:endParaRPr lang="en-US" sz="1600"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27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8518</TotalTime>
  <Words>537</Words>
  <PresentationFormat>Widescreen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6-Part Star Diagram – Slide Template</vt:lpstr>
      <vt:lpstr>6-Part Star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6-Part Star Diagram</dc:title>
  <dc:creator>PresentationGO.com</dc:creator>
  <dc:description>© Copyright PresentationGO.com</dc:description>
  <dcterms:created xsi:type="dcterms:W3CDTF">2014-11-26T05:14:11Z</dcterms:created>
  <dcterms:modified xsi:type="dcterms:W3CDTF">2021-03-26T16:02:20Z</dcterms:modified>
  <cp:category>Charts &amp; Diagrams</cp:category>
</cp:coreProperties>
</file>