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EC7663"/>
    <a:srgbClr val="954ECA"/>
    <a:srgbClr val="05ACC7"/>
    <a:srgbClr val="EB1D3F"/>
    <a:srgbClr val="AD0F29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6-Petal Flower Cycle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C09B512-7E08-78A7-87A3-E058DA0879D4}"/>
              </a:ext>
            </a:extLst>
          </p:cNvPr>
          <p:cNvSpPr/>
          <p:nvPr/>
        </p:nvSpPr>
        <p:spPr>
          <a:xfrm>
            <a:off x="5819113" y="984174"/>
            <a:ext cx="1324897" cy="907376"/>
          </a:xfrm>
          <a:custGeom>
            <a:avLst/>
            <a:gdLst>
              <a:gd name="connsiteX0" fmla="*/ 712817 w 1324897"/>
              <a:gd name="connsiteY0" fmla="*/ 2974 h 907376"/>
              <a:gd name="connsiteX1" fmla="*/ 846861 w 1324897"/>
              <a:gd name="connsiteY1" fmla="*/ 29536 h 907376"/>
              <a:gd name="connsiteX2" fmla="*/ 1295394 w 1324897"/>
              <a:gd name="connsiteY2" fmla="*/ 874156 h 907376"/>
              <a:gd name="connsiteX3" fmla="*/ 1248571 w 1324897"/>
              <a:gd name="connsiteY3" fmla="*/ 907288 h 907376"/>
              <a:gd name="connsiteX4" fmla="*/ 1234847 w 1324897"/>
              <a:gd name="connsiteY4" fmla="*/ 904458 h 907376"/>
              <a:gd name="connsiteX5" fmla="*/ 1203201 w 1324897"/>
              <a:gd name="connsiteY5" fmla="*/ 845353 h 907376"/>
              <a:gd name="connsiteX6" fmla="*/ 817960 w 1324897"/>
              <a:gd name="connsiteY6" fmla="*/ 120275 h 907376"/>
              <a:gd name="connsiteX7" fmla="*/ 93009 w 1324897"/>
              <a:gd name="connsiteY7" fmla="*/ 505540 h 907376"/>
              <a:gd name="connsiteX8" fmla="*/ 33915 w 1324897"/>
              <a:gd name="connsiteY8" fmla="*/ 537174 h 907376"/>
              <a:gd name="connsiteX9" fmla="*/ 2269 w 1324897"/>
              <a:gd name="connsiteY9" fmla="*/ 478069 h 907376"/>
              <a:gd name="connsiteX10" fmla="*/ 712817 w 1324897"/>
              <a:gd name="connsiteY10" fmla="*/ 2974 h 90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897" h="907376">
                <a:moveTo>
                  <a:pt x="712817" y="2974"/>
                </a:moveTo>
                <a:cubicBezTo>
                  <a:pt x="757468" y="7192"/>
                  <a:pt x="802339" y="15946"/>
                  <a:pt x="846861" y="29536"/>
                </a:cubicBezTo>
                <a:cubicBezTo>
                  <a:pt x="1203201" y="139588"/>
                  <a:pt x="1404056" y="517861"/>
                  <a:pt x="1295394" y="874156"/>
                </a:cubicBezTo>
                <a:cubicBezTo>
                  <a:pt x="1288613" y="894801"/>
                  <a:pt x="1270691" y="908620"/>
                  <a:pt x="1248571" y="907288"/>
                </a:cubicBezTo>
                <a:cubicBezTo>
                  <a:pt x="1244535" y="907288"/>
                  <a:pt x="1239045" y="905789"/>
                  <a:pt x="1234847" y="904458"/>
                </a:cubicBezTo>
                <a:cubicBezTo>
                  <a:pt x="1210144" y="897631"/>
                  <a:pt x="1194967" y="870160"/>
                  <a:pt x="1203201" y="845353"/>
                </a:cubicBezTo>
                <a:cubicBezTo>
                  <a:pt x="1296847" y="539838"/>
                  <a:pt x="1123440" y="213844"/>
                  <a:pt x="817960" y="120275"/>
                </a:cubicBezTo>
                <a:cubicBezTo>
                  <a:pt x="512641" y="26706"/>
                  <a:pt x="186493" y="200025"/>
                  <a:pt x="93009" y="505540"/>
                </a:cubicBezTo>
                <a:cubicBezTo>
                  <a:pt x="86066" y="530348"/>
                  <a:pt x="58618" y="545332"/>
                  <a:pt x="33915" y="537174"/>
                </a:cubicBezTo>
                <a:cubicBezTo>
                  <a:pt x="9050" y="530348"/>
                  <a:pt x="-5966" y="502710"/>
                  <a:pt x="2269" y="478069"/>
                </a:cubicBezTo>
                <a:cubicBezTo>
                  <a:pt x="98478" y="166165"/>
                  <a:pt x="400263" y="-26554"/>
                  <a:pt x="712817" y="297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B9E178-2079-7BDD-81B6-8D4075AC36A1}"/>
              </a:ext>
            </a:extLst>
          </p:cNvPr>
          <p:cNvSpPr/>
          <p:nvPr/>
        </p:nvSpPr>
        <p:spPr>
          <a:xfrm>
            <a:off x="5990213" y="1183911"/>
            <a:ext cx="954097" cy="9541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C03047C-7820-99BD-F213-1F4498768498}"/>
              </a:ext>
            </a:extLst>
          </p:cNvPr>
          <p:cNvSpPr/>
          <p:nvPr/>
        </p:nvSpPr>
        <p:spPr>
          <a:xfrm>
            <a:off x="4557354" y="1259379"/>
            <a:ext cx="1187930" cy="1145886"/>
          </a:xfrm>
          <a:custGeom>
            <a:avLst/>
            <a:gdLst>
              <a:gd name="connsiteX0" fmla="*/ 707178 w 1187930"/>
              <a:gd name="connsiteY0" fmla="*/ 779 h 1145886"/>
              <a:gd name="connsiteX1" fmla="*/ 1175365 w 1187930"/>
              <a:gd name="connsiteY1" fmla="*/ 220522 h 1145886"/>
              <a:gd name="connsiteX2" fmla="*/ 1172532 w 1187930"/>
              <a:gd name="connsiteY2" fmla="*/ 287925 h 1145886"/>
              <a:gd name="connsiteX3" fmla="*/ 1105192 w 1187930"/>
              <a:gd name="connsiteY3" fmla="*/ 285262 h 1145886"/>
              <a:gd name="connsiteX4" fmla="*/ 285119 w 1187930"/>
              <a:gd name="connsiteY4" fmla="*/ 246651 h 1145886"/>
              <a:gd name="connsiteX5" fmla="*/ 96769 w 1187930"/>
              <a:gd name="connsiteY5" fmla="*/ 648402 h 1145886"/>
              <a:gd name="connsiteX6" fmla="*/ 246616 w 1187930"/>
              <a:gd name="connsiteY6" fmla="*/ 1066628 h 1145886"/>
              <a:gd name="connsiteX7" fmla="*/ 243949 w 1187930"/>
              <a:gd name="connsiteY7" fmla="*/ 1134030 h 1145886"/>
              <a:gd name="connsiteX8" fmla="*/ 210946 w 1187930"/>
              <a:gd name="connsiteY8" fmla="*/ 1145015 h 1145886"/>
              <a:gd name="connsiteX9" fmla="*/ 175110 w 1187930"/>
              <a:gd name="connsiteY9" fmla="*/ 1129870 h 1145886"/>
              <a:gd name="connsiteX10" fmla="*/ 220614 w 1187930"/>
              <a:gd name="connsiteY10" fmla="*/ 175088 h 1145886"/>
              <a:gd name="connsiteX11" fmla="*/ 707178 w 1187930"/>
              <a:gd name="connsiteY11" fmla="*/ 779 h 11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930" h="1145886">
                <a:moveTo>
                  <a:pt x="707178" y="779"/>
                </a:moveTo>
                <a:cubicBezTo>
                  <a:pt x="880172" y="9038"/>
                  <a:pt x="1050104" y="82972"/>
                  <a:pt x="1175365" y="220522"/>
                </a:cubicBezTo>
                <a:cubicBezTo>
                  <a:pt x="1193200" y="239828"/>
                  <a:pt x="1191867" y="270117"/>
                  <a:pt x="1172532" y="287925"/>
                </a:cubicBezTo>
                <a:cubicBezTo>
                  <a:pt x="1153363" y="305899"/>
                  <a:pt x="1123027" y="304567"/>
                  <a:pt x="1105192" y="285262"/>
                </a:cubicBezTo>
                <a:cubicBezTo>
                  <a:pt x="889173" y="48605"/>
                  <a:pt x="521807" y="30798"/>
                  <a:pt x="285119" y="246651"/>
                </a:cubicBezTo>
                <a:cubicBezTo>
                  <a:pt x="170942" y="351333"/>
                  <a:pt x="103603" y="492961"/>
                  <a:pt x="96769" y="648402"/>
                </a:cubicBezTo>
                <a:cubicBezTo>
                  <a:pt x="88435" y="803843"/>
                  <a:pt x="142107" y="952461"/>
                  <a:pt x="246616" y="1066628"/>
                </a:cubicBezTo>
                <a:cubicBezTo>
                  <a:pt x="264617" y="1085934"/>
                  <a:pt x="263117" y="1116223"/>
                  <a:pt x="243949" y="1134030"/>
                </a:cubicBezTo>
                <a:cubicBezTo>
                  <a:pt x="235615" y="1143683"/>
                  <a:pt x="223280" y="1147844"/>
                  <a:pt x="210946" y="1145015"/>
                </a:cubicBezTo>
                <a:cubicBezTo>
                  <a:pt x="197111" y="1145015"/>
                  <a:pt x="184777" y="1140854"/>
                  <a:pt x="175110" y="1129870"/>
                </a:cubicBezTo>
                <a:cubicBezTo>
                  <a:pt x="-75246" y="854769"/>
                  <a:pt x="-54578" y="425558"/>
                  <a:pt x="220614" y="175088"/>
                </a:cubicBezTo>
                <a:cubicBezTo>
                  <a:pt x="358126" y="49937"/>
                  <a:pt x="534183" y="-7480"/>
                  <a:pt x="707178" y="77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6F1675-1DE9-14CF-4A87-9753B35649F7}"/>
              </a:ext>
            </a:extLst>
          </p:cNvPr>
          <p:cNvSpPr/>
          <p:nvPr/>
        </p:nvSpPr>
        <p:spPr>
          <a:xfrm>
            <a:off x="4757966" y="1459108"/>
            <a:ext cx="952884" cy="952414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9C747F8-20E8-681E-245E-E833813E7BEA}"/>
              </a:ext>
            </a:extLst>
          </p:cNvPr>
          <p:cNvSpPr/>
          <p:nvPr/>
        </p:nvSpPr>
        <p:spPr>
          <a:xfrm>
            <a:off x="7166458" y="1941088"/>
            <a:ext cx="853573" cy="1341032"/>
          </a:xfrm>
          <a:custGeom>
            <a:avLst/>
            <a:gdLst>
              <a:gd name="connsiteX0" fmla="*/ 171372 w 853573"/>
              <a:gd name="connsiteY0" fmla="*/ 56 h 1341032"/>
              <a:gd name="connsiteX1" fmla="*/ 547272 w 853573"/>
              <a:gd name="connsiteY1" fmla="*/ 109818 h 1341032"/>
              <a:gd name="connsiteX2" fmla="*/ 838965 w 853573"/>
              <a:gd name="connsiteY2" fmla="*/ 536200 h 1341032"/>
              <a:gd name="connsiteX3" fmla="*/ 316085 w 853573"/>
              <a:gd name="connsiteY3" fmla="*/ 1336871 h 1341032"/>
              <a:gd name="connsiteX4" fmla="*/ 305084 w 853573"/>
              <a:gd name="connsiteY4" fmla="*/ 1341032 h 1341032"/>
              <a:gd name="connsiteX5" fmla="*/ 258413 w 853573"/>
              <a:gd name="connsiteY5" fmla="*/ 1302588 h 1341032"/>
              <a:gd name="connsiteX6" fmla="*/ 295583 w 853573"/>
              <a:gd name="connsiteY6" fmla="*/ 1246170 h 1341032"/>
              <a:gd name="connsiteX7" fmla="*/ 743956 w 853573"/>
              <a:gd name="connsiteY7" fmla="*/ 558334 h 1341032"/>
              <a:gd name="connsiteX8" fmla="*/ 493601 w 853573"/>
              <a:gd name="connsiteY8" fmla="*/ 191034 h 1341032"/>
              <a:gd name="connsiteX9" fmla="*/ 57562 w 853573"/>
              <a:gd name="connsiteY9" fmla="*/ 108487 h 1341032"/>
              <a:gd name="connsiteX10" fmla="*/ 1057 w 853573"/>
              <a:gd name="connsiteY10" fmla="*/ 71208 h 1341032"/>
              <a:gd name="connsiteX11" fmla="*/ 38227 w 853573"/>
              <a:gd name="connsiteY11" fmla="*/ 14790 h 1341032"/>
              <a:gd name="connsiteX12" fmla="*/ 171372 w 853573"/>
              <a:gd name="connsiteY12" fmla="*/ 56 h 134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573" h="1341032">
                <a:moveTo>
                  <a:pt x="171372" y="56"/>
                </a:moveTo>
                <a:cubicBezTo>
                  <a:pt x="304032" y="-1645"/>
                  <a:pt x="433762" y="35551"/>
                  <a:pt x="547272" y="109818"/>
                </a:cubicBezTo>
                <a:cubicBezTo>
                  <a:pt x="698619" y="207510"/>
                  <a:pt x="801795" y="360122"/>
                  <a:pt x="838965" y="536200"/>
                </a:cubicBezTo>
                <a:cubicBezTo>
                  <a:pt x="915972" y="900837"/>
                  <a:pt x="680784" y="1259816"/>
                  <a:pt x="316085" y="1336871"/>
                </a:cubicBezTo>
                <a:cubicBezTo>
                  <a:pt x="312085" y="1338369"/>
                  <a:pt x="309251" y="1338369"/>
                  <a:pt x="305084" y="1341032"/>
                </a:cubicBezTo>
                <a:cubicBezTo>
                  <a:pt x="283082" y="1341032"/>
                  <a:pt x="262413" y="1324556"/>
                  <a:pt x="258413" y="1302588"/>
                </a:cubicBezTo>
                <a:cubicBezTo>
                  <a:pt x="252913" y="1276459"/>
                  <a:pt x="269414" y="1251662"/>
                  <a:pt x="295583" y="1246170"/>
                </a:cubicBezTo>
                <a:cubicBezTo>
                  <a:pt x="609111" y="1180099"/>
                  <a:pt x="809962" y="871879"/>
                  <a:pt x="743956" y="558334"/>
                </a:cubicBezTo>
                <a:cubicBezTo>
                  <a:pt x="712287" y="405556"/>
                  <a:pt x="622946" y="276244"/>
                  <a:pt x="493601" y="191034"/>
                </a:cubicBezTo>
                <a:cubicBezTo>
                  <a:pt x="364256" y="105658"/>
                  <a:pt x="208909" y="76700"/>
                  <a:pt x="57562" y="108487"/>
                </a:cubicBezTo>
                <a:cubicBezTo>
                  <a:pt x="31393" y="113979"/>
                  <a:pt x="6557" y="97336"/>
                  <a:pt x="1057" y="71208"/>
                </a:cubicBezTo>
                <a:cubicBezTo>
                  <a:pt x="-4444" y="45079"/>
                  <a:pt x="12058" y="20448"/>
                  <a:pt x="38227" y="14790"/>
                </a:cubicBezTo>
                <a:cubicBezTo>
                  <a:pt x="82606" y="5512"/>
                  <a:pt x="127152" y="623"/>
                  <a:pt x="171372" y="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EE1BB4-C6F9-C86E-52D5-6C23B3D6D1F3}"/>
              </a:ext>
            </a:extLst>
          </p:cNvPr>
          <p:cNvSpPr/>
          <p:nvPr/>
        </p:nvSpPr>
        <p:spPr>
          <a:xfrm>
            <a:off x="6867196" y="2139834"/>
            <a:ext cx="952995" cy="9530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CE26705-4DEA-0A8B-3720-592123821A95}"/>
              </a:ext>
            </a:extLst>
          </p:cNvPr>
          <p:cNvSpPr/>
          <p:nvPr/>
        </p:nvSpPr>
        <p:spPr>
          <a:xfrm>
            <a:off x="5437751" y="2208644"/>
            <a:ext cx="1323458" cy="132345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89AE9A4-9DBE-FF66-2796-387C305AE4F0}"/>
              </a:ext>
            </a:extLst>
          </p:cNvPr>
          <p:cNvSpPr/>
          <p:nvPr/>
        </p:nvSpPr>
        <p:spPr>
          <a:xfrm>
            <a:off x="4172123" y="2481956"/>
            <a:ext cx="850929" cy="1338328"/>
          </a:xfrm>
          <a:custGeom>
            <a:avLst/>
            <a:gdLst>
              <a:gd name="connsiteX0" fmla="*/ 555252 w 850929"/>
              <a:gd name="connsiteY0" fmla="*/ 864 h 1338328"/>
              <a:gd name="connsiteX1" fmla="*/ 592670 w 850929"/>
              <a:gd name="connsiteY1" fmla="*/ 38184 h 1338328"/>
              <a:gd name="connsiteX2" fmla="*/ 555535 w 850929"/>
              <a:gd name="connsiteY2" fmla="*/ 94625 h 1338328"/>
              <a:gd name="connsiteX3" fmla="*/ 188216 w 850929"/>
              <a:gd name="connsiteY3" fmla="*/ 345031 h 1338328"/>
              <a:gd name="connsiteX4" fmla="*/ 105548 w 850929"/>
              <a:gd name="connsiteY4" fmla="*/ 781076 h 1338328"/>
              <a:gd name="connsiteX5" fmla="*/ 793526 w 850929"/>
              <a:gd name="connsiteY5" fmla="*/ 1229608 h 1338328"/>
              <a:gd name="connsiteX6" fmla="*/ 849875 w 850929"/>
              <a:gd name="connsiteY6" fmla="*/ 1266736 h 1338328"/>
              <a:gd name="connsiteX7" fmla="*/ 812739 w 850929"/>
              <a:gd name="connsiteY7" fmla="*/ 1323178 h 1338328"/>
              <a:gd name="connsiteX8" fmla="*/ 676629 w 850929"/>
              <a:gd name="connsiteY8" fmla="*/ 1338328 h 1338328"/>
              <a:gd name="connsiteX9" fmla="*/ 14808 w 850929"/>
              <a:gd name="connsiteY9" fmla="*/ 801721 h 1338328"/>
              <a:gd name="connsiteX10" fmla="*/ 109746 w 850929"/>
              <a:gd name="connsiteY10" fmla="*/ 292752 h 1338328"/>
              <a:gd name="connsiteX11" fmla="*/ 536160 w 850929"/>
              <a:gd name="connsiteY11" fmla="*/ 1056 h 1338328"/>
              <a:gd name="connsiteX12" fmla="*/ 555252 w 850929"/>
              <a:gd name="connsiteY12" fmla="*/ 864 h 1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0929" h="1338328">
                <a:moveTo>
                  <a:pt x="555252" y="864"/>
                </a:moveTo>
                <a:cubicBezTo>
                  <a:pt x="573538" y="4407"/>
                  <a:pt x="588553" y="18580"/>
                  <a:pt x="592670" y="38184"/>
                </a:cubicBezTo>
                <a:cubicBezTo>
                  <a:pt x="598160" y="64323"/>
                  <a:pt x="581691" y="89131"/>
                  <a:pt x="555535" y="94625"/>
                </a:cubicBezTo>
                <a:cubicBezTo>
                  <a:pt x="402795" y="126259"/>
                  <a:pt x="273466" y="215666"/>
                  <a:pt x="188216" y="345031"/>
                </a:cubicBezTo>
                <a:cubicBezTo>
                  <a:pt x="102804" y="474229"/>
                  <a:pt x="73903" y="629734"/>
                  <a:pt x="105548" y="781076"/>
                </a:cubicBezTo>
                <a:cubicBezTo>
                  <a:pt x="171585" y="1094749"/>
                  <a:pt x="479811" y="1295706"/>
                  <a:pt x="793526" y="1229608"/>
                </a:cubicBezTo>
                <a:cubicBezTo>
                  <a:pt x="819682" y="1224114"/>
                  <a:pt x="844385" y="1240597"/>
                  <a:pt x="849875" y="1266736"/>
                </a:cubicBezTo>
                <a:cubicBezTo>
                  <a:pt x="855364" y="1292876"/>
                  <a:pt x="838896" y="1317683"/>
                  <a:pt x="812739" y="1323178"/>
                </a:cubicBezTo>
                <a:cubicBezTo>
                  <a:pt x="765916" y="1332834"/>
                  <a:pt x="719254" y="1338328"/>
                  <a:pt x="676629" y="1338328"/>
                </a:cubicBezTo>
                <a:cubicBezTo>
                  <a:pt x="362914" y="1338328"/>
                  <a:pt x="82298" y="1119556"/>
                  <a:pt x="14808" y="801721"/>
                </a:cubicBezTo>
                <a:cubicBezTo>
                  <a:pt x="-22327" y="624240"/>
                  <a:pt x="10772" y="444094"/>
                  <a:pt x="109746" y="292752"/>
                </a:cubicBezTo>
                <a:cubicBezTo>
                  <a:pt x="207429" y="141410"/>
                  <a:pt x="360169" y="38184"/>
                  <a:pt x="536160" y="1056"/>
                </a:cubicBezTo>
                <a:cubicBezTo>
                  <a:pt x="542699" y="-317"/>
                  <a:pt x="549158" y="-317"/>
                  <a:pt x="555252" y="8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119216-3E7F-2A6D-D340-A03755D2FC93}"/>
              </a:ext>
            </a:extLst>
          </p:cNvPr>
          <p:cNvSpPr/>
          <p:nvPr/>
        </p:nvSpPr>
        <p:spPr>
          <a:xfrm>
            <a:off x="4369023" y="2668209"/>
            <a:ext cx="953381" cy="95305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2452F-082F-E897-AE10-6FD5236BB351}"/>
              </a:ext>
            </a:extLst>
          </p:cNvPr>
          <p:cNvSpPr/>
          <p:nvPr/>
        </p:nvSpPr>
        <p:spPr>
          <a:xfrm>
            <a:off x="6477344" y="3348120"/>
            <a:ext cx="952932" cy="9524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2D7ECA2-DAAD-7786-29EA-1EFCEEC2AA0C}"/>
              </a:ext>
            </a:extLst>
          </p:cNvPr>
          <p:cNvSpPr/>
          <p:nvPr/>
        </p:nvSpPr>
        <p:spPr>
          <a:xfrm>
            <a:off x="6442995" y="3355038"/>
            <a:ext cx="1186809" cy="1146203"/>
          </a:xfrm>
          <a:custGeom>
            <a:avLst/>
            <a:gdLst>
              <a:gd name="connsiteX0" fmla="*/ 976751 w 1186809"/>
              <a:gd name="connsiteY0" fmla="*/ 44 h 1146203"/>
              <a:gd name="connsiteX1" fmla="*/ 1009930 w 1186809"/>
              <a:gd name="connsiteY1" fmla="*/ 15382 h 1146203"/>
              <a:gd name="connsiteX2" fmla="*/ 1186082 w 1186809"/>
              <a:gd name="connsiteY2" fmla="*/ 502374 h 1146203"/>
              <a:gd name="connsiteX3" fmla="*/ 966014 w 1186809"/>
              <a:gd name="connsiteY3" fmla="*/ 970053 h 1146203"/>
              <a:gd name="connsiteX4" fmla="*/ 513282 w 1186809"/>
              <a:gd name="connsiteY4" fmla="*/ 1146203 h 1146203"/>
              <a:gd name="connsiteX5" fmla="*/ 12598 w 1186809"/>
              <a:gd name="connsiteY5" fmla="*/ 926099 h 1146203"/>
              <a:gd name="connsiteX6" fmla="*/ 15343 w 1186809"/>
              <a:gd name="connsiteY6" fmla="*/ 858670 h 1146203"/>
              <a:gd name="connsiteX7" fmla="*/ 82671 w 1186809"/>
              <a:gd name="connsiteY7" fmla="*/ 861500 h 1146203"/>
              <a:gd name="connsiteX8" fmla="*/ 484381 w 1186809"/>
              <a:gd name="connsiteY8" fmla="*/ 1049970 h 1146203"/>
              <a:gd name="connsiteX9" fmla="*/ 902722 w 1186809"/>
              <a:gd name="connsiteY9" fmla="*/ 899960 h 1146203"/>
              <a:gd name="connsiteX10" fmla="*/ 1091144 w 1186809"/>
              <a:gd name="connsiteY10" fmla="*/ 498212 h 1146203"/>
              <a:gd name="connsiteX11" fmla="*/ 939857 w 1186809"/>
              <a:gd name="connsiteY11" fmla="*/ 79981 h 1146203"/>
              <a:gd name="connsiteX12" fmla="*/ 942602 w 1186809"/>
              <a:gd name="connsiteY12" fmla="*/ 12552 h 1146203"/>
              <a:gd name="connsiteX13" fmla="*/ 976751 w 1186809"/>
              <a:gd name="connsiteY13" fmla="*/ 44 h 114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6809" h="1146203">
                <a:moveTo>
                  <a:pt x="976751" y="44"/>
                </a:moveTo>
                <a:cubicBezTo>
                  <a:pt x="988941" y="564"/>
                  <a:pt x="1000969" y="5726"/>
                  <a:pt x="1009930" y="15382"/>
                </a:cubicBezTo>
                <a:cubicBezTo>
                  <a:pt x="1132478" y="148743"/>
                  <a:pt x="1194317" y="322062"/>
                  <a:pt x="1186082" y="502374"/>
                </a:cubicBezTo>
                <a:cubicBezTo>
                  <a:pt x="1177848" y="682520"/>
                  <a:pt x="1099379" y="849013"/>
                  <a:pt x="966014" y="970053"/>
                </a:cubicBezTo>
                <a:cubicBezTo>
                  <a:pt x="836685" y="1088430"/>
                  <a:pt x="674257" y="1146203"/>
                  <a:pt x="513282" y="1146203"/>
                </a:cubicBezTo>
                <a:cubicBezTo>
                  <a:pt x="329058" y="1146203"/>
                  <a:pt x="145963" y="1071947"/>
                  <a:pt x="12598" y="926099"/>
                </a:cubicBezTo>
                <a:cubicBezTo>
                  <a:pt x="-5324" y="906786"/>
                  <a:pt x="-3871" y="876484"/>
                  <a:pt x="15343" y="858670"/>
                </a:cubicBezTo>
                <a:cubicBezTo>
                  <a:pt x="34556" y="840855"/>
                  <a:pt x="64911" y="842187"/>
                  <a:pt x="82671" y="861500"/>
                </a:cubicBezTo>
                <a:cubicBezTo>
                  <a:pt x="187296" y="975548"/>
                  <a:pt x="328896" y="1042977"/>
                  <a:pt x="484381" y="1049970"/>
                </a:cubicBezTo>
                <a:cubicBezTo>
                  <a:pt x="639866" y="1058128"/>
                  <a:pt x="788409" y="1004518"/>
                  <a:pt x="902722" y="899960"/>
                </a:cubicBezTo>
                <a:cubicBezTo>
                  <a:pt x="1016873" y="795402"/>
                  <a:pt x="1084202" y="653717"/>
                  <a:pt x="1091144" y="498212"/>
                </a:cubicBezTo>
                <a:cubicBezTo>
                  <a:pt x="1098087" y="342707"/>
                  <a:pt x="1044321" y="194196"/>
                  <a:pt x="939857" y="79981"/>
                </a:cubicBezTo>
                <a:cubicBezTo>
                  <a:pt x="921935" y="60668"/>
                  <a:pt x="923227" y="30533"/>
                  <a:pt x="942602" y="12552"/>
                </a:cubicBezTo>
                <a:cubicBezTo>
                  <a:pt x="952209" y="3645"/>
                  <a:pt x="964561" y="-476"/>
                  <a:pt x="976751" y="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32F4634-71AB-D3FD-5E85-F58E8872810F}"/>
              </a:ext>
            </a:extLst>
          </p:cNvPr>
          <p:cNvSpPr/>
          <p:nvPr/>
        </p:nvSpPr>
        <p:spPr>
          <a:xfrm>
            <a:off x="5243872" y="3622943"/>
            <a:ext cx="954193" cy="9541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8A46361-05E9-3ED8-D2DC-125F8CB17F7C}"/>
              </a:ext>
            </a:extLst>
          </p:cNvPr>
          <p:cNvSpPr/>
          <p:nvPr/>
        </p:nvSpPr>
        <p:spPr>
          <a:xfrm>
            <a:off x="5045483" y="3870043"/>
            <a:ext cx="1323684" cy="908905"/>
          </a:xfrm>
          <a:custGeom>
            <a:avLst/>
            <a:gdLst>
              <a:gd name="connsiteX0" fmla="*/ 70015 w 1323684"/>
              <a:gd name="connsiteY0" fmla="*/ 260 h 908905"/>
              <a:gd name="connsiteX1" fmla="*/ 88683 w 1323684"/>
              <a:gd name="connsiteY1" fmla="*/ 2221 h 908905"/>
              <a:gd name="connsiteX2" fmla="*/ 120352 w 1323684"/>
              <a:gd name="connsiteY2" fmla="*/ 61468 h 908905"/>
              <a:gd name="connsiteX3" fmla="*/ 505553 w 1323684"/>
              <a:gd name="connsiteY3" fmla="*/ 786416 h 908905"/>
              <a:gd name="connsiteX4" fmla="*/ 1230618 w 1323684"/>
              <a:gd name="connsiteY4" fmla="*/ 401308 h 908905"/>
              <a:gd name="connsiteX5" fmla="*/ 1289790 w 1323684"/>
              <a:gd name="connsiteY5" fmla="*/ 369687 h 908905"/>
              <a:gd name="connsiteX6" fmla="*/ 1321460 w 1323684"/>
              <a:gd name="connsiteY6" fmla="*/ 428768 h 908905"/>
              <a:gd name="connsiteX7" fmla="*/ 676235 w 1323684"/>
              <a:gd name="connsiteY7" fmla="*/ 908905 h 908905"/>
              <a:gd name="connsiteX8" fmla="*/ 478051 w 1323684"/>
              <a:gd name="connsiteY8" fmla="*/ 878616 h 908905"/>
              <a:gd name="connsiteX9" fmla="*/ 29511 w 1323684"/>
              <a:gd name="connsiteY9" fmla="*/ 34008 h 908905"/>
              <a:gd name="connsiteX10" fmla="*/ 70015 w 1323684"/>
              <a:gd name="connsiteY10" fmla="*/ 260 h 90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3684" h="908905">
                <a:moveTo>
                  <a:pt x="70015" y="260"/>
                </a:moveTo>
                <a:cubicBezTo>
                  <a:pt x="76172" y="-400"/>
                  <a:pt x="82516" y="182"/>
                  <a:pt x="88683" y="2221"/>
                </a:cubicBezTo>
                <a:cubicBezTo>
                  <a:pt x="113519" y="9211"/>
                  <a:pt x="128687" y="36671"/>
                  <a:pt x="120352" y="61468"/>
                </a:cubicBezTo>
                <a:cubicBezTo>
                  <a:pt x="26844" y="366858"/>
                  <a:pt x="200193" y="692885"/>
                  <a:pt x="505553" y="786416"/>
                </a:cubicBezTo>
                <a:cubicBezTo>
                  <a:pt x="810914" y="879947"/>
                  <a:pt x="1137110" y="706699"/>
                  <a:pt x="1230618" y="401308"/>
                </a:cubicBezTo>
                <a:cubicBezTo>
                  <a:pt x="1237452" y="376511"/>
                  <a:pt x="1264954" y="361366"/>
                  <a:pt x="1289790" y="369687"/>
                </a:cubicBezTo>
                <a:cubicBezTo>
                  <a:pt x="1314459" y="376511"/>
                  <a:pt x="1329627" y="403971"/>
                  <a:pt x="1321460" y="428768"/>
                </a:cubicBezTo>
                <a:cubicBezTo>
                  <a:pt x="1231952" y="719014"/>
                  <a:pt x="963761" y="906076"/>
                  <a:pt x="676235" y="908905"/>
                </a:cubicBezTo>
                <a:cubicBezTo>
                  <a:pt x="610063" y="908905"/>
                  <a:pt x="544057" y="899252"/>
                  <a:pt x="478051" y="878616"/>
                </a:cubicBezTo>
                <a:cubicBezTo>
                  <a:pt x="121686" y="768609"/>
                  <a:pt x="-79165" y="390324"/>
                  <a:pt x="29511" y="34008"/>
                </a:cubicBezTo>
                <a:cubicBezTo>
                  <a:pt x="34762" y="15410"/>
                  <a:pt x="51545" y="2242"/>
                  <a:pt x="70015" y="2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E110B3E-F550-1E2D-0448-28D16F52610A}"/>
              </a:ext>
            </a:extLst>
          </p:cNvPr>
          <p:cNvSpPr/>
          <p:nvPr/>
        </p:nvSpPr>
        <p:spPr>
          <a:xfrm>
            <a:off x="6373249" y="4409817"/>
            <a:ext cx="1436109" cy="1942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94" y="4807"/>
                </a:cubicBezTo>
                <a:cubicBezTo>
                  <a:pt x="999" y="6120"/>
                  <a:pt x="1142" y="7387"/>
                  <a:pt x="1224" y="8654"/>
                </a:cubicBezTo>
                <a:cubicBezTo>
                  <a:pt x="1387" y="11279"/>
                  <a:pt x="1346" y="13905"/>
                  <a:pt x="1080" y="16530"/>
                </a:cubicBezTo>
                <a:cubicBezTo>
                  <a:pt x="917" y="18011"/>
                  <a:pt x="692" y="19507"/>
                  <a:pt x="405" y="20972"/>
                </a:cubicBezTo>
                <a:cubicBezTo>
                  <a:pt x="324" y="21400"/>
                  <a:pt x="1040" y="21583"/>
                  <a:pt x="1490" y="21552"/>
                </a:cubicBezTo>
                <a:cubicBezTo>
                  <a:pt x="2021" y="21507"/>
                  <a:pt x="2717" y="21293"/>
                  <a:pt x="2799" y="20835"/>
                </a:cubicBezTo>
                <a:cubicBezTo>
                  <a:pt x="2983" y="19950"/>
                  <a:pt x="3126" y="19049"/>
                  <a:pt x="3249" y="18164"/>
                </a:cubicBezTo>
                <a:cubicBezTo>
                  <a:pt x="3412" y="17049"/>
                  <a:pt x="4721" y="16225"/>
                  <a:pt x="6194" y="16332"/>
                </a:cubicBezTo>
                <a:cubicBezTo>
                  <a:pt x="8914" y="16530"/>
                  <a:pt x="11758" y="15920"/>
                  <a:pt x="14171" y="15004"/>
                </a:cubicBezTo>
                <a:cubicBezTo>
                  <a:pt x="15767" y="14393"/>
                  <a:pt x="17280" y="13630"/>
                  <a:pt x="18467" y="12607"/>
                </a:cubicBezTo>
                <a:cubicBezTo>
                  <a:pt x="19551" y="11661"/>
                  <a:pt x="20349" y="10562"/>
                  <a:pt x="20840" y="9371"/>
                </a:cubicBezTo>
                <a:cubicBezTo>
                  <a:pt x="21392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Alarm Ringing with solid fill">
            <a:extLst>
              <a:ext uri="{FF2B5EF4-FFF2-40B4-BE49-F238E27FC236}">
                <a16:creationId xmlns:a16="http://schemas.microsoft.com/office/drawing/2014/main" id="{57BFB944-0BFD-36CC-E024-D13CBC8B2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0161" y="2302804"/>
            <a:ext cx="627065" cy="627065"/>
          </a:xfrm>
          <a:prstGeom prst="rect">
            <a:avLst/>
          </a:prstGeom>
        </p:spPr>
      </p:pic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3902CF88-9381-6AB5-D5C0-34D2A36D77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0876" y="1621783"/>
            <a:ext cx="627065" cy="627065"/>
          </a:xfrm>
          <a:prstGeom prst="rect">
            <a:avLst/>
          </a:prstGeom>
        </p:spPr>
      </p:pic>
      <p:pic>
        <p:nvPicPr>
          <p:cNvPr id="26" name="Graphic 25" descr="Chat with solid fill">
            <a:extLst>
              <a:ext uri="{FF2B5EF4-FFF2-40B4-BE49-F238E27FC236}">
                <a16:creationId xmlns:a16="http://schemas.microsoft.com/office/drawing/2014/main" id="{91F64859-C174-28C9-F060-6CBB64BAA0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32181" y="2831206"/>
            <a:ext cx="627065" cy="627065"/>
          </a:xfrm>
          <a:prstGeom prst="rect">
            <a:avLst/>
          </a:prstGeom>
        </p:spPr>
      </p:pic>
      <p:pic>
        <p:nvPicPr>
          <p:cNvPr id="28" name="Graphic 27" descr="Cloud with solid fill">
            <a:extLst>
              <a:ext uri="{FF2B5EF4-FFF2-40B4-BE49-F238E27FC236}">
                <a16:creationId xmlns:a16="http://schemas.microsoft.com/office/drawing/2014/main" id="{7169CA0A-9AB6-3DD8-1F20-353A3A5A27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40278" y="3510831"/>
            <a:ext cx="627065" cy="627065"/>
          </a:xfrm>
          <a:prstGeom prst="rect">
            <a:avLst/>
          </a:prstGeom>
        </p:spPr>
      </p:pic>
      <p:pic>
        <p:nvPicPr>
          <p:cNvPr id="30" name="Graphic 29" descr="Deciduous tree with solid fill">
            <a:extLst>
              <a:ext uri="{FF2B5EF4-FFF2-40B4-BE49-F238E27FC236}">
                <a16:creationId xmlns:a16="http://schemas.microsoft.com/office/drawing/2014/main" id="{5814DB86-0DC3-2F37-07E0-7AF76BFF70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53729" y="1347457"/>
            <a:ext cx="627065" cy="627065"/>
          </a:xfrm>
          <a:prstGeom prst="rect">
            <a:avLst/>
          </a:prstGeom>
        </p:spPr>
      </p:pic>
      <p:pic>
        <p:nvPicPr>
          <p:cNvPr id="32" name="Graphic 31" descr="Diamond with solid fill">
            <a:extLst>
              <a:ext uri="{FF2B5EF4-FFF2-40B4-BE49-F238E27FC236}">
                <a16:creationId xmlns:a16="http://schemas.microsoft.com/office/drawing/2014/main" id="{340B056B-E319-7B1B-EA6E-AAE524A7552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07436" y="3786484"/>
            <a:ext cx="627065" cy="62706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C6420022-9F20-00C9-25AB-800F94116EE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0B07AD-2023-0AE3-98F0-0FB1C21723C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3B427C9-FE82-DC34-2E27-AE1020E687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B42F3F1-C4FA-833A-E2A9-94A815D9E8A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02E9D9A-909B-84CD-E79D-F1BED62BF9C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C714D7-9C7A-B539-B9F5-0151A69B9A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92D876-DBBC-7EDC-20F9-2D903AB8E3B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90409F-E89E-CCD2-9859-8FC46613F0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400AEDB-6212-7112-C17F-8BC2A53331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366DA3-0C16-BE68-4A0E-F570E21192B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925E393-20D7-4EB6-1E28-356DCDF0CE7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B3D2CA1-B558-9A63-9275-E9B0746C6EB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37AFD-D67C-CD16-DAA4-987A47EAB74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3D31E39-9F77-50CC-0669-8ADE1D224E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7197CF0-5321-A529-7515-B9942EC612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A26B80-B850-896C-DEB5-1178B2E85C68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BC0AD1F-C24B-1F9F-F5EA-ABC7EA4D80C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B1D3F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D25D841-F42F-9F14-CC9F-EE1F9E2E6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6-Petal Flower Cycle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C09B512-7E08-78A7-87A3-E058DA0879D4}"/>
              </a:ext>
            </a:extLst>
          </p:cNvPr>
          <p:cNvSpPr/>
          <p:nvPr/>
        </p:nvSpPr>
        <p:spPr>
          <a:xfrm>
            <a:off x="5819113" y="984174"/>
            <a:ext cx="1324897" cy="907376"/>
          </a:xfrm>
          <a:custGeom>
            <a:avLst/>
            <a:gdLst>
              <a:gd name="connsiteX0" fmla="*/ 712817 w 1324897"/>
              <a:gd name="connsiteY0" fmla="*/ 2974 h 907376"/>
              <a:gd name="connsiteX1" fmla="*/ 846861 w 1324897"/>
              <a:gd name="connsiteY1" fmla="*/ 29536 h 907376"/>
              <a:gd name="connsiteX2" fmla="*/ 1295394 w 1324897"/>
              <a:gd name="connsiteY2" fmla="*/ 874156 h 907376"/>
              <a:gd name="connsiteX3" fmla="*/ 1248571 w 1324897"/>
              <a:gd name="connsiteY3" fmla="*/ 907288 h 907376"/>
              <a:gd name="connsiteX4" fmla="*/ 1234847 w 1324897"/>
              <a:gd name="connsiteY4" fmla="*/ 904458 h 907376"/>
              <a:gd name="connsiteX5" fmla="*/ 1203201 w 1324897"/>
              <a:gd name="connsiteY5" fmla="*/ 845353 h 907376"/>
              <a:gd name="connsiteX6" fmla="*/ 817960 w 1324897"/>
              <a:gd name="connsiteY6" fmla="*/ 120275 h 907376"/>
              <a:gd name="connsiteX7" fmla="*/ 93009 w 1324897"/>
              <a:gd name="connsiteY7" fmla="*/ 505540 h 907376"/>
              <a:gd name="connsiteX8" fmla="*/ 33915 w 1324897"/>
              <a:gd name="connsiteY8" fmla="*/ 537174 h 907376"/>
              <a:gd name="connsiteX9" fmla="*/ 2269 w 1324897"/>
              <a:gd name="connsiteY9" fmla="*/ 478069 h 907376"/>
              <a:gd name="connsiteX10" fmla="*/ 712817 w 1324897"/>
              <a:gd name="connsiteY10" fmla="*/ 2974 h 90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4897" h="907376">
                <a:moveTo>
                  <a:pt x="712817" y="2974"/>
                </a:moveTo>
                <a:cubicBezTo>
                  <a:pt x="757468" y="7192"/>
                  <a:pt x="802339" y="15946"/>
                  <a:pt x="846861" y="29536"/>
                </a:cubicBezTo>
                <a:cubicBezTo>
                  <a:pt x="1203201" y="139588"/>
                  <a:pt x="1404056" y="517861"/>
                  <a:pt x="1295394" y="874156"/>
                </a:cubicBezTo>
                <a:cubicBezTo>
                  <a:pt x="1288613" y="894801"/>
                  <a:pt x="1270691" y="908620"/>
                  <a:pt x="1248571" y="907288"/>
                </a:cubicBezTo>
                <a:cubicBezTo>
                  <a:pt x="1244535" y="907288"/>
                  <a:pt x="1239045" y="905789"/>
                  <a:pt x="1234847" y="904458"/>
                </a:cubicBezTo>
                <a:cubicBezTo>
                  <a:pt x="1210144" y="897631"/>
                  <a:pt x="1194967" y="870160"/>
                  <a:pt x="1203201" y="845353"/>
                </a:cubicBezTo>
                <a:cubicBezTo>
                  <a:pt x="1296847" y="539838"/>
                  <a:pt x="1123440" y="213844"/>
                  <a:pt x="817960" y="120275"/>
                </a:cubicBezTo>
                <a:cubicBezTo>
                  <a:pt x="512641" y="26706"/>
                  <a:pt x="186493" y="200025"/>
                  <a:pt x="93009" y="505540"/>
                </a:cubicBezTo>
                <a:cubicBezTo>
                  <a:pt x="86066" y="530348"/>
                  <a:pt x="58618" y="545332"/>
                  <a:pt x="33915" y="537174"/>
                </a:cubicBezTo>
                <a:cubicBezTo>
                  <a:pt x="9050" y="530348"/>
                  <a:pt x="-5966" y="502710"/>
                  <a:pt x="2269" y="478069"/>
                </a:cubicBezTo>
                <a:cubicBezTo>
                  <a:pt x="98478" y="166165"/>
                  <a:pt x="400263" y="-26554"/>
                  <a:pt x="712817" y="29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1B9E178-2079-7BDD-81B6-8D4075AC36A1}"/>
              </a:ext>
            </a:extLst>
          </p:cNvPr>
          <p:cNvSpPr/>
          <p:nvPr/>
        </p:nvSpPr>
        <p:spPr>
          <a:xfrm>
            <a:off x="5990213" y="1183911"/>
            <a:ext cx="954097" cy="95415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C03047C-7820-99BD-F213-1F4498768498}"/>
              </a:ext>
            </a:extLst>
          </p:cNvPr>
          <p:cNvSpPr/>
          <p:nvPr/>
        </p:nvSpPr>
        <p:spPr>
          <a:xfrm>
            <a:off x="4557354" y="1259379"/>
            <a:ext cx="1187930" cy="1145886"/>
          </a:xfrm>
          <a:custGeom>
            <a:avLst/>
            <a:gdLst>
              <a:gd name="connsiteX0" fmla="*/ 707178 w 1187930"/>
              <a:gd name="connsiteY0" fmla="*/ 779 h 1145886"/>
              <a:gd name="connsiteX1" fmla="*/ 1175365 w 1187930"/>
              <a:gd name="connsiteY1" fmla="*/ 220522 h 1145886"/>
              <a:gd name="connsiteX2" fmla="*/ 1172532 w 1187930"/>
              <a:gd name="connsiteY2" fmla="*/ 287925 h 1145886"/>
              <a:gd name="connsiteX3" fmla="*/ 1105192 w 1187930"/>
              <a:gd name="connsiteY3" fmla="*/ 285262 h 1145886"/>
              <a:gd name="connsiteX4" fmla="*/ 285119 w 1187930"/>
              <a:gd name="connsiteY4" fmla="*/ 246651 h 1145886"/>
              <a:gd name="connsiteX5" fmla="*/ 96769 w 1187930"/>
              <a:gd name="connsiteY5" fmla="*/ 648402 h 1145886"/>
              <a:gd name="connsiteX6" fmla="*/ 246616 w 1187930"/>
              <a:gd name="connsiteY6" fmla="*/ 1066628 h 1145886"/>
              <a:gd name="connsiteX7" fmla="*/ 243949 w 1187930"/>
              <a:gd name="connsiteY7" fmla="*/ 1134030 h 1145886"/>
              <a:gd name="connsiteX8" fmla="*/ 210946 w 1187930"/>
              <a:gd name="connsiteY8" fmla="*/ 1145015 h 1145886"/>
              <a:gd name="connsiteX9" fmla="*/ 175110 w 1187930"/>
              <a:gd name="connsiteY9" fmla="*/ 1129870 h 1145886"/>
              <a:gd name="connsiteX10" fmla="*/ 220614 w 1187930"/>
              <a:gd name="connsiteY10" fmla="*/ 175088 h 1145886"/>
              <a:gd name="connsiteX11" fmla="*/ 707178 w 1187930"/>
              <a:gd name="connsiteY11" fmla="*/ 779 h 114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7930" h="1145886">
                <a:moveTo>
                  <a:pt x="707178" y="779"/>
                </a:moveTo>
                <a:cubicBezTo>
                  <a:pt x="880172" y="9038"/>
                  <a:pt x="1050104" y="82972"/>
                  <a:pt x="1175365" y="220522"/>
                </a:cubicBezTo>
                <a:cubicBezTo>
                  <a:pt x="1193200" y="239828"/>
                  <a:pt x="1191867" y="270117"/>
                  <a:pt x="1172532" y="287925"/>
                </a:cubicBezTo>
                <a:cubicBezTo>
                  <a:pt x="1153363" y="305899"/>
                  <a:pt x="1123027" y="304567"/>
                  <a:pt x="1105192" y="285262"/>
                </a:cubicBezTo>
                <a:cubicBezTo>
                  <a:pt x="889173" y="48605"/>
                  <a:pt x="521807" y="30798"/>
                  <a:pt x="285119" y="246651"/>
                </a:cubicBezTo>
                <a:cubicBezTo>
                  <a:pt x="170942" y="351333"/>
                  <a:pt x="103603" y="492961"/>
                  <a:pt x="96769" y="648402"/>
                </a:cubicBezTo>
                <a:cubicBezTo>
                  <a:pt x="88435" y="803843"/>
                  <a:pt x="142107" y="952461"/>
                  <a:pt x="246616" y="1066628"/>
                </a:cubicBezTo>
                <a:cubicBezTo>
                  <a:pt x="264617" y="1085934"/>
                  <a:pt x="263117" y="1116223"/>
                  <a:pt x="243949" y="1134030"/>
                </a:cubicBezTo>
                <a:cubicBezTo>
                  <a:pt x="235615" y="1143683"/>
                  <a:pt x="223280" y="1147844"/>
                  <a:pt x="210946" y="1145015"/>
                </a:cubicBezTo>
                <a:cubicBezTo>
                  <a:pt x="197111" y="1145015"/>
                  <a:pt x="184777" y="1140854"/>
                  <a:pt x="175110" y="1129870"/>
                </a:cubicBezTo>
                <a:cubicBezTo>
                  <a:pt x="-75246" y="854769"/>
                  <a:pt x="-54578" y="425558"/>
                  <a:pt x="220614" y="175088"/>
                </a:cubicBezTo>
                <a:cubicBezTo>
                  <a:pt x="358126" y="49937"/>
                  <a:pt x="534183" y="-7480"/>
                  <a:pt x="707178" y="779"/>
                </a:cubicBezTo>
                <a:close/>
              </a:path>
            </a:pathLst>
          </a:custGeom>
          <a:solidFill>
            <a:srgbClr val="EB1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6F1675-1DE9-14CF-4A87-9753B35649F7}"/>
              </a:ext>
            </a:extLst>
          </p:cNvPr>
          <p:cNvSpPr/>
          <p:nvPr/>
        </p:nvSpPr>
        <p:spPr>
          <a:xfrm>
            <a:off x="4757966" y="1459108"/>
            <a:ext cx="952884" cy="952414"/>
          </a:xfrm>
          <a:prstGeom prst="ellipse">
            <a:avLst/>
          </a:pr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9C747F8-20E8-681E-245E-E833813E7BEA}"/>
              </a:ext>
            </a:extLst>
          </p:cNvPr>
          <p:cNvSpPr/>
          <p:nvPr/>
        </p:nvSpPr>
        <p:spPr>
          <a:xfrm>
            <a:off x="7166458" y="1941088"/>
            <a:ext cx="853573" cy="1341032"/>
          </a:xfrm>
          <a:custGeom>
            <a:avLst/>
            <a:gdLst>
              <a:gd name="connsiteX0" fmla="*/ 171372 w 853573"/>
              <a:gd name="connsiteY0" fmla="*/ 56 h 1341032"/>
              <a:gd name="connsiteX1" fmla="*/ 547272 w 853573"/>
              <a:gd name="connsiteY1" fmla="*/ 109818 h 1341032"/>
              <a:gd name="connsiteX2" fmla="*/ 838965 w 853573"/>
              <a:gd name="connsiteY2" fmla="*/ 536200 h 1341032"/>
              <a:gd name="connsiteX3" fmla="*/ 316085 w 853573"/>
              <a:gd name="connsiteY3" fmla="*/ 1336871 h 1341032"/>
              <a:gd name="connsiteX4" fmla="*/ 305084 w 853573"/>
              <a:gd name="connsiteY4" fmla="*/ 1341032 h 1341032"/>
              <a:gd name="connsiteX5" fmla="*/ 258413 w 853573"/>
              <a:gd name="connsiteY5" fmla="*/ 1302588 h 1341032"/>
              <a:gd name="connsiteX6" fmla="*/ 295583 w 853573"/>
              <a:gd name="connsiteY6" fmla="*/ 1246170 h 1341032"/>
              <a:gd name="connsiteX7" fmla="*/ 743956 w 853573"/>
              <a:gd name="connsiteY7" fmla="*/ 558334 h 1341032"/>
              <a:gd name="connsiteX8" fmla="*/ 493601 w 853573"/>
              <a:gd name="connsiteY8" fmla="*/ 191034 h 1341032"/>
              <a:gd name="connsiteX9" fmla="*/ 57562 w 853573"/>
              <a:gd name="connsiteY9" fmla="*/ 108487 h 1341032"/>
              <a:gd name="connsiteX10" fmla="*/ 1057 w 853573"/>
              <a:gd name="connsiteY10" fmla="*/ 71208 h 1341032"/>
              <a:gd name="connsiteX11" fmla="*/ 38227 w 853573"/>
              <a:gd name="connsiteY11" fmla="*/ 14790 h 1341032"/>
              <a:gd name="connsiteX12" fmla="*/ 171372 w 853573"/>
              <a:gd name="connsiteY12" fmla="*/ 56 h 134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3573" h="1341032">
                <a:moveTo>
                  <a:pt x="171372" y="56"/>
                </a:moveTo>
                <a:cubicBezTo>
                  <a:pt x="304032" y="-1645"/>
                  <a:pt x="433762" y="35551"/>
                  <a:pt x="547272" y="109818"/>
                </a:cubicBezTo>
                <a:cubicBezTo>
                  <a:pt x="698619" y="207510"/>
                  <a:pt x="801795" y="360122"/>
                  <a:pt x="838965" y="536200"/>
                </a:cubicBezTo>
                <a:cubicBezTo>
                  <a:pt x="915972" y="900837"/>
                  <a:pt x="680784" y="1259816"/>
                  <a:pt x="316085" y="1336871"/>
                </a:cubicBezTo>
                <a:cubicBezTo>
                  <a:pt x="312085" y="1338369"/>
                  <a:pt x="309251" y="1338369"/>
                  <a:pt x="305084" y="1341032"/>
                </a:cubicBezTo>
                <a:cubicBezTo>
                  <a:pt x="283082" y="1341032"/>
                  <a:pt x="262413" y="1324556"/>
                  <a:pt x="258413" y="1302588"/>
                </a:cubicBezTo>
                <a:cubicBezTo>
                  <a:pt x="252913" y="1276459"/>
                  <a:pt x="269414" y="1251662"/>
                  <a:pt x="295583" y="1246170"/>
                </a:cubicBezTo>
                <a:cubicBezTo>
                  <a:pt x="609111" y="1180099"/>
                  <a:pt x="809962" y="871879"/>
                  <a:pt x="743956" y="558334"/>
                </a:cubicBezTo>
                <a:cubicBezTo>
                  <a:pt x="712287" y="405556"/>
                  <a:pt x="622946" y="276244"/>
                  <a:pt x="493601" y="191034"/>
                </a:cubicBezTo>
                <a:cubicBezTo>
                  <a:pt x="364256" y="105658"/>
                  <a:pt x="208909" y="76700"/>
                  <a:pt x="57562" y="108487"/>
                </a:cubicBezTo>
                <a:cubicBezTo>
                  <a:pt x="31393" y="113979"/>
                  <a:pt x="6557" y="97336"/>
                  <a:pt x="1057" y="71208"/>
                </a:cubicBezTo>
                <a:cubicBezTo>
                  <a:pt x="-4444" y="45079"/>
                  <a:pt x="12058" y="20448"/>
                  <a:pt x="38227" y="14790"/>
                </a:cubicBezTo>
                <a:cubicBezTo>
                  <a:pt x="82606" y="5512"/>
                  <a:pt x="127152" y="623"/>
                  <a:pt x="171372" y="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EE1BB4-C6F9-C86E-52D5-6C23B3D6D1F3}"/>
              </a:ext>
            </a:extLst>
          </p:cNvPr>
          <p:cNvSpPr/>
          <p:nvPr/>
        </p:nvSpPr>
        <p:spPr>
          <a:xfrm>
            <a:off x="6867196" y="2139834"/>
            <a:ext cx="952995" cy="9530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CE26705-4DEA-0A8B-3720-592123821A95}"/>
              </a:ext>
            </a:extLst>
          </p:cNvPr>
          <p:cNvSpPr/>
          <p:nvPr/>
        </p:nvSpPr>
        <p:spPr>
          <a:xfrm>
            <a:off x="5437751" y="2208644"/>
            <a:ext cx="1323458" cy="132345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89AE9A4-9DBE-FF66-2796-387C305AE4F0}"/>
              </a:ext>
            </a:extLst>
          </p:cNvPr>
          <p:cNvSpPr/>
          <p:nvPr/>
        </p:nvSpPr>
        <p:spPr>
          <a:xfrm>
            <a:off x="4172123" y="2481956"/>
            <a:ext cx="850929" cy="1338328"/>
          </a:xfrm>
          <a:custGeom>
            <a:avLst/>
            <a:gdLst>
              <a:gd name="connsiteX0" fmla="*/ 555252 w 850929"/>
              <a:gd name="connsiteY0" fmla="*/ 864 h 1338328"/>
              <a:gd name="connsiteX1" fmla="*/ 592670 w 850929"/>
              <a:gd name="connsiteY1" fmla="*/ 38184 h 1338328"/>
              <a:gd name="connsiteX2" fmla="*/ 555535 w 850929"/>
              <a:gd name="connsiteY2" fmla="*/ 94625 h 1338328"/>
              <a:gd name="connsiteX3" fmla="*/ 188216 w 850929"/>
              <a:gd name="connsiteY3" fmla="*/ 345031 h 1338328"/>
              <a:gd name="connsiteX4" fmla="*/ 105548 w 850929"/>
              <a:gd name="connsiteY4" fmla="*/ 781076 h 1338328"/>
              <a:gd name="connsiteX5" fmla="*/ 793526 w 850929"/>
              <a:gd name="connsiteY5" fmla="*/ 1229608 h 1338328"/>
              <a:gd name="connsiteX6" fmla="*/ 849875 w 850929"/>
              <a:gd name="connsiteY6" fmla="*/ 1266736 h 1338328"/>
              <a:gd name="connsiteX7" fmla="*/ 812739 w 850929"/>
              <a:gd name="connsiteY7" fmla="*/ 1323178 h 1338328"/>
              <a:gd name="connsiteX8" fmla="*/ 676629 w 850929"/>
              <a:gd name="connsiteY8" fmla="*/ 1338328 h 1338328"/>
              <a:gd name="connsiteX9" fmla="*/ 14808 w 850929"/>
              <a:gd name="connsiteY9" fmla="*/ 801721 h 1338328"/>
              <a:gd name="connsiteX10" fmla="*/ 109746 w 850929"/>
              <a:gd name="connsiteY10" fmla="*/ 292752 h 1338328"/>
              <a:gd name="connsiteX11" fmla="*/ 536160 w 850929"/>
              <a:gd name="connsiteY11" fmla="*/ 1056 h 1338328"/>
              <a:gd name="connsiteX12" fmla="*/ 555252 w 850929"/>
              <a:gd name="connsiteY12" fmla="*/ 864 h 1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0929" h="1338328">
                <a:moveTo>
                  <a:pt x="555252" y="864"/>
                </a:moveTo>
                <a:cubicBezTo>
                  <a:pt x="573538" y="4407"/>
                  <a:pt x="588553" y="18580"/>
                  <a:pt x="592670" y="38184"/>
                </a:cubicBezTo>
                <a:cubicBezTo>
                  <a:pt x="598160" y="64323"/>
                  <a:pt x="581691" y="89131"/>
                  <a:pt x="555535" y="94625"/>
                </a:cubicBezTo>
                <a:cubicBezTo>
                  <a:pt x="402795" y="126259"/>
                  <a:pt x="273466" y="215666"/>
                  <a:pt x="188216" y="345031"/>
                </a:cubicBezTo>
                <a:cubicBezTo>
                  <a:pt x="102804" y="474229"/>
                  <a:pt x="73903" y="629734"/>
                  <a:pt x="105548" y="781076"/>
                </a:cubicBezTo>
                <a:cubicBezTo>
                  <a:pt x="171585" y="1094749"/>
                  <a:pt x="479811" y="1295706"/>
                  <a:pt x="793526" y="1229608"/>
                </a:cubicBezTo>
                <a:cubicBezTo>
                  <a:pt x="819682" y="1224114"/>
                  <a:pt x="844385" y="1240597"/>
                  <a:pt x="849875" y="1266736"/>
                </a:cubicBezTo>
                <a:cubicBezTo>
                  <a:pt x="855364" y="1292876"/>
                  <a:pt x="838896" y="1317683"/>
                  <a:pt x="812739" y="1323178"/>
                </a:cubicBezTo>
                <a:cubicBezTo>
                  <a:pt x="765916" y="1332834"/>
                  <a:pt x="719254" y="1338328"/>
                  <a:pt x="676629" y="1338328"/>
                </a:cubicBezTo>
                <a:cubicBezTo>
                  <a:pt x="362914" y="1338328"/>
                  <a:pt x="82298" y="1119556"/>
                  <a:pt x="14808" y="801721"/>
                </a:cubicBezTo>
                <a:cubicBezTo>
                  <a:pt x="-22327" y="624240"/>
                  <a:pt x="10772" y="444094"/>
                  <a:pt x="109746" y="292752"/>
                </a:cubicBezTo>
                <a:cubicBezTo>
                  <a:pt x="207429" y="141410"/>
                  <a:pt x="360169" y="38184"/>
                  <a:pt x="536160" y="1056"/>
                </a:cubicBezTo>
                <a:cubicBezTo>
                  <a:pt x="542699" y="-317"/>
                  <a:pt x="549158" y="-317"/>
                  <a:pt x="555252" y="8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119216-3E7F-2A6D-D340-A03755D2FC93}"/>
              </a:ext>
            </a:extLst>
          </p:cNvPr>
          <p:cNvSpPr/>
          <p:nvPr/>
        </p:nvSpPr>
        <p:spPr>
          <a:xfrm>
            <a:off x="4369023" y="2668209"/>
            <a:ext cx="953381" cy="95305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2452F-082F-E897-AE10-6FD5236BB351}"/>
              </a:ext>
            </a:extLst>
          </p:cNvPr>
          <p:cNvSpPr/>
          <p:nvPr/>
        </p:nvSpPr>
        <p:spPr>
          <a:xfrm>
            <a:off x="6477344" y="3348120"/>
            <a:ext cx="952932" cy="9524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2D7ECA2-DAAD-7786-29EA-1EFCEEC2AA0C}"/>
              </a:ext>
            </a:extLst>
          </p:cNvPr>
          <p:cNvSpPr/>
          <p:nvPr/>
        </p:nvSpPr>
        <p:spPr>
          <a:xfrm>
            <a:off x="6442995" y="3355038"/>
            <a:ext cx="1186809" cy="1146203"/>
          </a:xfrm>
          <a:custGeom>
            <a:avLst/>
            <a:gdLst>
              <a:gd name="connsiteX0" fmla="*/ 976751 w 1186809"/>
              <a:gd name="connsiteY0" fmla="*/ 44 h 1146203"/>
              <a:gd name="connsiteX1" fmla="*/ 1009930 w 1186809"/>
              <a:gd name="connsiteY1" fmla="*/ 15382 h 1146203"/>
              <a:gd name="connsiteX2" fmla="*/ 1186082 w 1186809"/>
              <a:gd name="connsiteY2" fmla="*/ 502374 h 1146203"/>
              <a:gd name="connsiteX3" fmla="*/ 966014 w 1186809"/>
              <a:gd name="connsiteY3" fmla="*/ 970053 h 1146203"/>
              <a:gd name="connsiteX4" fmla="*/ 513282 w 1186809"/>
              <a:gd name="connsiteY4" fmla="*/ 1146203 h 1146203"/>
              <a:gd name="connsiteX5" fmla="*/ 12598 w 1186809"/>
              <a:gd name="connsiteY5" fmla="*/ 926099 h 1146203"/>
              <a:gd name="connsiteX6" fmla="*/ 15343 w 1186809"/>
              <a:gd name="connsiteY6" fmla="*/ 858670 h 1146203"/>
              <a:gd name="connsiteX7" fmla="*/ 82671 w 1186809"/>
              <a:gd name="connsiteY7" fmla="*/ 861500 h 1146203"/>
              <a:gd name="connsiteX8" fmla="*/ 484381 w 1186809"/>
              <a:gd name="connsiteY8" fmla="*/ 1049970 h 1146203"/>
              <a:gd name="connsiteX9" fmla="*/ 902722 w 1186809"/>
              <a:gd name="connsiteY9" fmla="*/ 899960 h 1146203"/>
              <a:gd name="connsiteX10" fmla="*/ 1091144 w 1186809"/>
              <a:gd name="connsiteY10" fmla="*/ 498212 h 1146203"/>
              <a:gd name="connsiteX11" fmla="*/ 939857 w 1186809"/>
              <a:gd name="connsiteY11" fmla="*/ 79981 h 1146203"/>
              <a:gd name="connsiteX12" fmla="*/ 942602 w 1186809"/>
              <a:gd name="connsiteY12" fmla="*/ 12552 h 1146203"/>
              <a:gd name="connsiteX13" fmla="*/ 976751 w 1186809"/>
              <a:gd name="connsiteY13" fmla="*/ 44 h 114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6809" h="1146203">
                <a:moveTo>
                  <a:pt x="976751" y="44"/>
                </a:moveTo>
                <a:cubicBezTo>
                  <a:pt x="988941" y="564"/>
                  <a:pt x="1000969" y="5726"/>
                  <a:pt x="1009930" y="15382"/>
                </a:cubicBezTo>
                <a:cubicBezTo>
                  <a:pt x="1132478" y="148743"/>
                  <a:pt x="1194317" y="322062"/>
                  <a:pt x="1186082" y="502374"/>
                </a:cubicBezTo>
                <a:cubicBezTo>
                  <a:pt x="1177848" y="682520"/>
                  <a:pt x="1099379" y="849013"/>
                  <a:pt x="966014" y="970053"/>
                </a:cubicBezTo>
                <a:cubicBezTo>
                  <a:pt x="836685" y="1088430"/>
                  <a:pt x="674257" y="1146203"/>
                  <a:pt x="513282" y="1146203"/>
                </a:cubicBezTo>
                <a:cubicBezTo>
                  <a:pt x="329058" y="1146203"/>
                  <a:pt x="145963" y="1071947"/>
                  <a:pt x="12598" y="926099"/>
                </a:cubicBezTo>
                <a:cubicBezTo>
                  <a:pt x="-5324" y="906786"/>
                  <a:pt x="-3871" y="876484"/>
                  <a:pt x="15343" y="858670"/>
                </a:cubicBezTo>
                <a:cubicBezTo>
                  <a:pt x="34556" y="840855"/>
                  <a:pt x="64911" y="842187"/>
                  <a:pt x="82671" y="861500"/>
                </a:cubicBezTo>
                <a:cubicBezTo>
                  <a:pt x="187296" y="975548"/>
                  <a:pt x="328896" y="1042977"/>
                  <a:pt x="484381" y="1049970"/>
                </a:cubicBezTo>
                <a:cubicBezTo>
                  <a:pt x="639866" y="1058128"/>
                  <a:pt x="788409" y="1004518"/>
                  <a:pt x="902722" y="899960"/>
                </a:cubicBezTo>
                <a:cubicBezTo>
                  <a:pt x="1016873" y="795402"/>
                  <a:pt x="1084202" y="653717"/>
                  <a:pt x="1091144" y="498212"/>
                </a:cubicBezTo>
                <a:cubicBezTo>
                  <a:pt x="1098087" y="342707"/>
                  <a:pt x="1044321" y="194196"/>
                  <a:pt x="939857" y="79981"/>
                </a:cubicBezTo>
                <a:cubicBezTo>
                  <a:pt x="921935" y="60668"/>
                  <a:pt x="923227" y="30533"/>
                  <a:pt x="942602" y="12552"/>
                </a:cubicBezTo>
                <a:cubicBezTo>
                  <a:pt x="952209" y="3645"/>
                  <a:pt x="964561" y="-476"/>
                  <a:pt x="976751" y="4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32F4634-71AB-D3FD-5E85-F58E8872810F}"/>
              </a:ext>
            </a:extLst>
          </p:cNvPr>
          <p:cNvSpPr/>
          <p:nvPr/>
        </p:nvSpPr>
        <p:spPr>
          <a:xfrm>
            <a:off x="5243872" y="3622943"/>
            <a:ext cx="954193" cy="954147"/>
          </a:xfrm>
          <a:prstGeom prst="ellipse">
            <a:avLst/>
          </a:prstGeom>
          <a:solidFill>
            <a:srgbClr val="EC7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8A46361-05E9-3ED8-D2DC-125F8CB17F7C}"/>
              </a:ext>
            </a:extLst>
          </p:cNvPr>
          <p:cNvSpPr/>
          <p:nvPr/>
        </p:nvSpPr>
        <p:spPr>
          <a:xfrm>
            <a:off x="5045483" y="3870043"/>
            <a:ext cx="1323684" cy="908905"/>
          </a:xfrm>
          <a:custGeom>
            <a:avLst/>
            <a:gdLst>
              <a:gd name="connsiteX0" fmla="*/ 70015 w 1323684"/>
              <a:gd name="connsiteY0" fmla="*/ 260 h 908905"/>
              <a:gd name="connsiteX1" fmla="*/ 88683 w 1323684"/>
              <a:gd name="connsiteY1" fmla="*/ 2221 h 908905"/>
              <a:gd name="connsiteX2" fmla="*/ 120352 w 1323684"/>
              <a:gd name="connsiteY2" fmla="*/ 61468 h 908905"/>
              <a:gd name="connsiteX3" fmla="*/ 505553 w 1323684"/>
              <a:gd name="connsiteY3" fmla="*/ 786416 h 908905"/>
              <a:gd name="connsiteX4" fmla="*/ 1230618 w 1323684"/>
              <a:gd name="connsiteY4" fmla="*/ 401308 h 908905"/>
              <a:gd name="connsiteX5" fmla="*/ 1289790 w 1323684"/>
              <a:gd name="connsiteY5" fmla="*/ 369687 h 908905"/>
              <a:gd name="connsiteX6" fmla="*/ 1321460 w 1323684"/>
              <a:gd name="connsiteY6" fmla="*/ 428768 h 908905"/>
              <a:gd name="connsiteX7" fmla="*/ 676235 w 1323684"/>
              <a:gd name="connsiteY7" fmla="*/ 908905 h 908905"/>
              <a:gd name="connsiteX8" fmla="*/ 478051 w 1323684"/>
              <a:gd name="connsiteY8" fmla="*/ 878616 h 908905"/>
              <a:gd name="connsiteX9" fmla="*/ 29511 w 1323684"/>
              <a:gd name="connsiteY9" fmla="*/ 34008 h 908905"/>
              <a:gd name="connsiteX10" fmla="*/ 70015 w 1323684"/>
              <a:gd name="connsiteY10" fmla="*/ 260 h 90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3684" h="908905">
                <a:moveTo>
                  <a:pt x="70015" y="260"/>
                </a:moveTo>
                <a:cubicBezTo>
                  <a:pt x="76172" y="-400"/>
                  <a:pt x="82516" y="182"/>
                  <a:pt x="88683" y="2221"/>
                </a:cubicBezTo>
                <a:cubicBezTo>
                  <a:pt x="113519" y="9211"/>
                  <a:pt x="128687" y="36671"/>
                  <a:pt x="120352" y="61468"/>
                </a:cubicBezTo>
                <a:cubicBezTo>
                  <a:pt x="26844" y="366858"/>
                  <a:pt x="200193" y="692885"/>
                  <a:pt x="505553" y="786416"/>
                </a:cubicBezTo>
                <a:cubicBezTo>
                  <a:pt x="810914" y="879947"/>
                  <a:pt x="1137110" y="706699"/>
                  <a:pt x="1230618" y="401308"/>
                </a:cubicBezTo>
                <a:cubicBezTo>
                  <a:pt x="1237452" y="376511"/>
                  <a:pt x="1264954" y="361366"/>
                  <a:pt x="1289790" y="369687"/>
                </a:cubicBezTo>
                <a:cubicBezTo>
                  <a:pt x="1314459" y="376511"/>
                  <a:pt x="1329627" y="403971"/>
                  <a:pt x="1321460" y="428768"/>
                </a:cubicBezTo>
                <a:cubicBezTo>
                  <a:pt x="1231952" y="719014"/>
                  <a:pt x="963761" y="906076"/>
                  <a:pt x="676235" y="908905"/>
                </a:cubicBezTo>
                <a:cubicBezTo>
                  <a:pt x="610063" y="908905"/>
                  <a:pt x="544057" y="899252"/>
                  <a:pt x="478051" y="878616"/>
                </a:cubicBezTo>
                <a:cubicBezTo>
                  <a:pt x="121686" y="768609"/>
                  <a:pt x="-79165" y="390324"/>
                  <a:pt x="29511" y="34008"/>
                </a:cubicBezTo>
                <a:cubicBezTo>
                  <a:pt x="34762" y="15410"/>
                  <a:pt x="51545" y="2242"/>
                  <a:pt x="70015" y="26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E110B3E-F550-1E2D-0448-28D16F52610A}"/>
              </a:ext>
            </a:extLst>
          </p:cNvPr>
          <p:cNvSpPr/>
          <p:nvPr/>
        </p:nvSpPr>
        <p:spPr>
          <a:xfrm>
            <a:off x="6373249" y="4409817"/>
            <a:ext cx="1436109" cy="1942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2" h="21556" extrusionOk="0">
                <a:moveTo>
                  <a:pt x="21167" y="5249"/>
                </a:moveTo>
                <a:cubicBezTo>
                  <a:pt x="21085" y="4898"/>
                  <a:pt x="20451" y="4914"/>
                  <a:pt x="20226" y="5158"/>
                </a:cubicBezTo>
                <a:cubicBezTo>
                  <a:pt x="18508" y="6974"/>
                  <a:pt x="15358" y="7570"/>
                  <a:pt x="12576" y="7890"/>
                </a:cubicBezTo>
                <a:cubicBezTo>
                  <a:pt x="10878" y="8089"/>
                  <a:pt x="9078" y="8135"/>
                  <a:pt x="7544" y="8791"/>
                </a:cubicBezTo>
                <a:cubicBezTo>
                  <a:pt x="6276" y="9325"/>
                  <a:pt x="5335" y="10195"/>
                  <a:pt x="4680" y="11142"/>
                </a:cubicBezTo>
                <a:cubicBezTo>
                  <a:pt x="4271" y="11722"/>
                  <a:pt x="3944" y="12332"/>
                  <a:pt x="3658" y="12958"/>
                </a:cubicBezTo>
                <a:cubicBezTo>
                  <a:pt x="3658" y="12943"/>
                  <a:pt x="3658" y="12928"/>
                  <a:pt x="3658" y="12912"/>
                </a:cubicBezTo>
                <a:cubicBezTo>
                  <a:pt x="3739" y="10226"/>
                  <a:pt x="3576" y="7539"/>
                  <a:pt x="3208" y="4883"/>
                </a:cubicBezTo>
                <a:cubicBezTo>
                  <a:pt x="3003" y="3387"/>
                  <a:pt x="2717" y="1891"/>
                  <a:pt x="2369" y="410"/>
                </a:cubicBezTo>
                <a:cubicBezTo>
                  <a:pt x="2328" y="243"/>
                  <a:pt x="2062" y="105"/>
                  <a:pt x="1878" y="59"/>
                </a:cubicBezTo>
                <a:cubicBezTo>
                  <a:pt x="1612" y="-17"/>
                  <a:pt x="1244" y="-17"/>
                  <a:pt x="978" y="44"/>
                </a:cubicBezTo>
                <a:cubicBezTo>
                  <a:pt x="487" y="151"/>
                  <a:pt x="-106" y="441"/>
                  <a:pt x="17" y="884"/>
                </a:cubicBezTo>
                <a:cubicBezTo>
                  <a:pt x="324" y="2181"/>
                  <a:pt x="589" y="3494"/>
                  <a:pt x="794" y="4807"/>
                </a:cubicBezTo>
                <a:cubicBezTo>
                  <a:pt x="999" y="6120"/>
                  <a:pt x="1142" y="7387"/>
                  <a:pt x="1224" y="8654"/>
                </a:cubicBezTo>
                <a:cubicBezTo>
                  <a:pt x="1387" y="11279"/>
                  <a:pt x="1346" y="13905"/>
                  <a:pt x="1080" y="16530"/>
                </a:cubicBezTo>
                <a:cubicBezTo>
                  <a:pt x="917" y="18011"/>
                  <a:pt x="692" y="19507"/>
                  <a:pt x="405" y="20972"/>
                </a:cubicBezTo>
                <a:cubicBezTo>
                  <a:pt x="324" y="21400"/>
                  <a:pt x="1040" y="21583"/>
                  <a:pt x="1490" y="21552"/>
                </a:cubicBezTo>
                <a:cubicBezTo>
                  <a:pt x="2021" y="21507"/>
                  <a:pt x="2717" y="21293"/>
                  <a:pt x="2799" y="20835"/>
                </a:cubicBezTo>
                <a:cubicBezTo>
                  <a:pt x="2983" y="19950"/>
                  <a:pt x="3126" y="19049"/>
                  <a:pt x="3249" y="18164"/>
                </a:cubicBezTo>
                <a:cubicBezTo>
                  <a:pt x="3412" y="17049"/>
                  <a:pt x="4721" y="16225"/>
                  <a:pt x="6194" y="16332"/>
                </a:cubicBezTo>
                <a:cubicBezTo>
                  <a:pt x="8914" y="16530"/>
                  <a:pt x="11758" y="15920"/>
                  <a:pt x="14171" y="15004"/>
                </a:cubicBezTo>
                <a:cubicBezTo>
                  <a:pt x="15767" y="14393"/>
                  <a:pt x="17280" y="13630"/>
                  <a:pt x="18467" y="12607"/>
                </a:cubicBezTo>
                <a:cubicBezTo>
                  <a:pt x="19551" y="11661"/>
                  <a:pt x="20349" y="10562"/>
                  <a:pt x="20840" y="9371"/>
                </a:cubicBezTo>
                <a:cubicBezTo>
                  <a:pt x="21392" y="8043"/>
                  <a:pt x="21494" y="6623"/>
                  <a:pt x="21167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Alarm Ringing with solid fill">
            <a:extLst>
              <a:ext uri="{FF2B5EF4-FFF2-40B4-BE49-F238E27FC236}">
                <a16:creationId xmlns:a16="http://schemas.microsoft.com/office/drawing/2014/main" id="{57BFB944-0BFD-36CC-E024-D13CBC8B2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0161" y="2302804"/>
            <a:ext cx="627065" cy="627065"/>
          </a:xfrm>
          <a:prstGeom prst="rect">
            <a:avLst/>
          </a:prstGeom>
        </p:spPr>
      </p:pic>
      <p:pic>
        <p:nvPicPr>
          <p:cNvPr id="22" name="Graphic 21" descr="Brainstorm with solid fill">
            <a:extLst>
              <a:ext uri="{FF2B5EF4-FFF2-40B4-BE49-F238E27FC236}">
                <a16:creationId xmlns:a16="http://schemas.microsoft.com/office/drawing/2014/main" id="{3902CF88-9381-6AB5-D5C0-34D2A36D77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20876" y="1621783"/>
            <a:ext cx="627065" cy="627065"/>
          </a:xfrm>
          <a:prstGeom prst="rect">
            <a:avLst/>
          </a:prstGeom>
        </p:spPr>
      </p:pic>
      <p:pic>
        <p:nvPicPr>
          <p:cNvPr id="26" name="Graphic 25" descr="Chat with solid fill">
            <a:extLst>
              <a:ext uri="{FF2B5EF4-FFF2-40B4-BE49-F238E27FC236}">
                <a16:creationId xmlns:a16="http://schemas.microsoft.com/office/drawing/2014/main" id="{91F64859-C174-28C9-F060-6CBB64BAA0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32181" y="2831206"/>
            <a:ext cx="627065" cy="627065"/>
          </a:xfrm>
          <a:prstGeom prst="rect">
            <a:avLst/>
          </a:prstGeom>
        </p:spPr>
      </p:pic>
      <p:pic>
        <p:nvPicPr>
          <p:cNvPr id="28" name="Graphic 27" descr="Cloud with solid fill">
            <a:extLst>
              <a:ext uri="{FF2B5EF4-FFF2-40B4-BE49-F238E27FC236}">
                <a16:creationId xmlns:a16="http://schemas.microsoft.com/office/drawing/2014/main" id="{7169CA0A-9AB6-3DD8-1F20-353A3A5A27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40278" y="3510831"/>
            <a:ext cx="627065" cy="627065"/>
          </a:xfrm>
          <a:prstGeom prst="rect">
            <a:avLst/>
          </a:prstGeom>
        </p:spPr>
      </p:pic>
      <p:pic>
        <p:nvPicPr>
          <p:cNvPr id="30" name="Graphic 29" descr="Deciduous tree with solid fill">
            <a:extLst>
              <a:ext uri="{FF2B5EF4-FFF2-40B4-BE49-F238E27FC236}">
                <a16:creationId xmlns:a16="http://schemas.microsoft.com/office/drawing/2014/main" id="{5814DB86-0DC3-2F37-07E0-7AF76BFF70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53729" y="1347457"/>
            <a:ext cx="627065" cy="627065"/>
          </a:xfrm>
          <a:prstGeom prst="rect">
            <a:avLst/>
          </a:prstGeom>
        </p:spPr>
      </p:pic>
      <p:pic>
        <p:nvPicPr>
          <p:cNvPr id="32" name="Graphic 31" descr="Diamond with solid fill">
            <a:extLst>
              <a:ext uri="{FF2B5EF4-FFF2-40B4-BE49-F238E27FC236}">
                <a16:creationId xmlns:a16="http://schemas.microsoft.com/office/drawing/2014/main" id="{340B056B-E319-7B1B-EA6E-AAE524A7552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07436" y="3786484"/>
            <a:ext cx="627065" cy="627065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C6420022-9F20-00C9-25AB-800F94116EE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0B07AD-2023-0AE3-98F0-0FB1C21723C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3B427C9-FE82-DC34-2E27-AE1020E687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B42F3F1-C4FA-833A-E2A9-94A815D9E8A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02E9D9A-909B-84CD-E79D-F1BED62BF9C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C714D7-9C7A-B539-B9F5-0151A69B9A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92D876-DBBC-7EDC-20F9-2D903AB8E3B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90409F-E89E-CCD2-9859-8FC46613F0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400AEDB-6212-7112-C17F-8BC2A53331F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366DA3-0C16-BE68-4A0E-F570E21192B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925E393-20D7-4EB6-1E28-356DCDF0CE7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C766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B3D2CA1-B558-9A63-9275-E9B0746C6EB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D837AFD-D67C-CD16-DAA4-987A47EAB740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3D31E39-9F77-50CC-0669-8ADE1D224E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7197CF0-5321-A529-7515-B9942EC612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A26B80-B850-896C-DEB5-1178B2E85C68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BC0AD1F-C24B-1F9F-F5EA-ABC7EA4D80C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D25D841-F42F-9F14-CC9F-EE1F9E2E6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0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9002</TotalTime>
  <Words>529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6-Petal Flower Cycle – Slide Template</vt:lpstr>
      <vt:lpstr>6-Petal Flower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6-Petal Flower Cycle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2023-03-15T04:05:15Z</dcterms:modified>
  <cp:category>Charts &amp; Diagrams</cp:category>
</cp:coreProperties>
</file>