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3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20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6-Point Star White Space Cycle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5E09C57-6F88-4B23-9A0C-ACB445B94782}"/>
              </a:ext>
            </a:extLst>
          </p:cNvPr>
          <p:cNvGrpSpPr/>
          <p:nvPr/>
        </p:nvGrpSpPr>
        <p:grpSpPr>
          <a:xfrm>
            <a:off x="368786" y="3063832"/>
            <a:ext cx="2194560" cy="1106115"/>
            <a:chOff x="332936" y="2555951"/>
            <a:chExt cx="2926080" cy="147481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C403E6-F857-43F9-99FE-C495B8609F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353C98-92E4-4C47-AC03-76C7752002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B2CC69C-E50C-4726-9C7A-E4D198E16ADD}"/>
              </a:ext>
            </a:extLst>
          </p:cNvPr>
          <p:cNvGrpSpPr/>
          <p:nvPr/>
        </p:nvGrpSpPr>
        <p:grpSpPr>
          <a:xfrm>
            <a:off x="368786" y="4637267"/>
            <a:ext cx="2194560" cy="1106115"/>
            <a:chOff x="332936" y="4580523"/>
            <a:chExt cx="2926080" cy="147481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36019EE-314F-4A50-A3C1-A3DEF15EAB7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8881640-86F9-42A2-BC1D-78A83459A24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ECB36E4-F430-47E4-8C41-432CC534F0FD}"/>
              </a:ext>
            </a:extLst>
          </p:cNvPr>
          <p:cNvGrpSpPr/>
          <p:nvPr/>
        </p:nvGrpSpPr>
        <p:grpSpPr>
          <a:xfrm>
            <a:off x="368786" y="1490398"/>
            <a:ext cx="2194560" cy="1106115"/>
            <a:chOff x="332936" y="2555951"/>
            <a:chExt cx="2926080" cy="147481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B21D79-C71E-4813-B77C-75D12BE310D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F18760-7008-4B2A-8497-E8417B2746F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19" name="Shape">
            <a:extLst>
              <a:ext uri="{FF2B5EF4-FFF2-40B4-BE49-F238E27FC236}">
                <a16:creationId xmlns:a16="http://schemas.microsoft.com/office/drawing/2014/main" id="{A54AB702-53A8-214A-9B4B-6B0036E8C89C}"/>
              </a:ext>
            </a:extLst>
          </p:cNvPr>
          <p:cNvSpPr/>
          <p:nvPr/>
        </p:nvSpPr>
        <p:spPr>
          <a:xfrm>
            <a:off x="4641448" y="1967897"/>
            <a:ext cx="1297304" cy="919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19" extrusionOk="0">
                <a:moveTo>
                  <a:pt x="6875" y="21304"/>
                </a:moveTo>
                <a:lnTo>
                  <a:pt x="19367" y="19326"/>
                </a:lnTo>
                <a:cubicBezTo>
                  <a:pt x="20603" y="19132"/>
                  <a:pt x="21248" y="17077"/>
                  <a:pt x="20523" y="15603"/>
                </a:cubicBezTo>
                <a:cubicBezTo>
                  <a:pt x="16197" y="7072"/>
                  <a:pt x="9481" y="1177"/>
                  <a:pt x="1797" y="14"/>
                </a:cubicBezTo>
                <a:cubicBezTo>
                  <a:pt x="561" y="-180"/>
                  <a:pt x="-352" y="1643"/>
                  <a:pt x="132" y="3310"/>
                </a:cubicBezTo>
                <a:lnTo>
                  <a:pt x="5209" y="19908"/>
                </a:lnTo>
                <a:cubicBezTo>
                  <a:pt x="5505" y="20838"/>
                  <a:pt x="6176" y="21420"/>
                  <a:pt x="6875" y="213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A2F8AD9-8ABF-9646-AA62-40699091994A}"/>
              </a:ext>
            </a:extLst>
          </p:cNvPr>
          <p:cNvSpPr/>
          <p:nvPr/>
        </p:nvSpPr>
        <p:spPr>
          <a:xfrm>
            <a:off x="5444696" y="2888283"/>
            <a:ext cx="798227" cy="1465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0967" extrusionOk="0">
                <a:moveTo>
                  <a:pt x="538" y="11346"/>
                </a:moveTo>
                <a:lnTo>
                  <a:pt x="12933" y="20374"/>
                </a:lnTo>
                <a:cubicBezTo>
                  <a:pt x="14190" y="21284"/>
                  <a:pt x="16795" y="21116"/>
                  <a:pt x="17648" y="20087"/>
                </a:cubicBezTo>
                <a:cubicBezTo>
                  <a:pt x="20073" y="17141"/>
                  <a:pt x="21420" y="13884"/>
                  <a:pt x="21420" y="10484"/>
                </a:cubicBezTo>
                <a:cubicBezTo>
                  <a:pt x="21420" y="7060"/>
                  <a:pt x="20073" y="3803"/>
                  <a:pt x="17648" y="881"/>
                </a:cubicBezTo>
                <a:cubicBezTo>
                  <a:pt x="16795" y="-148"/>
                  <a:pt x="14190" y="-316"/>
                  <a:pt x="12933" y="594"/>
                </a:cubicBezTo>
                <a:lnTo>
                  <a:pt x="538" y="9622"/>
                </a:lnTo>
                <a:cubicBezTo>
                  <a:pt x="-180" y="10149"/>
                  <a:pt x="-180" y="10843"/>
                  <a:pt x="538" y="113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71CFEEDB-3C57-384A-A8CF-71B833D99CDA}"/>
              </a:ext>
            </a:extLst>
          </p:cNvPr>
          <p:cNvSpPr/>
          <p:nvPr/>
        </p:nvSpPr>
        <p:spPr>
          <a:xfrm>
            <a:off x="4641449" y="4360905"/>
            <a:ext cx="1298074" cy="920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20" extrusionOk="0">
                <a:moveTo>
                  <a:pt x="5215" y="1411"/>
                </a:moveTo>
                <a:lnTo>
                  <a:pt x="144" y="18009"/>
                </a:lnTo>
                <a:cubicBezTo>
                  <a:pt x="-366" y="19676"/>
                  <a:pt x="546" y="21499"/>
                  <a:pt x="1807" y="21305"/>
                </a:cubicBezTo>
                <a:cubicBezTo>
                  <a:pt x="9481" y="20103"/>
                  <a:pt x="16163" y="14247"/>
                  <a:pt x="20510" y="5716"/>
                </a:cubicBezTo>
                <a:cubicBezTo>
                  <a:pt x="21234" y="4281"/>
                  <a:pt x="20590" y="2187"/>
                  <a:pt x="19356" y="1993"/>
                </a:cubicBezTo>
                <a:lnTo>
                  <a:pt x="6879" y="15"/>
                </a:lnTo>
                <a:cubicBezTo>
                  <a:pt x="6181" y="-101"/>
                  <a:pt x="5510" y="442"/>
                  <a:pt x="5215" y="141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14C370A-780F-2744-8704-BC52E73526EF}"/>
              </a:ext>
            </a:extLst>
          </p:cNvPr>
          <p:cNvSpPr/>
          <p:nvPr/>
        </p:nvSpPr>
        <p:spPr>
          <a:xfrm>
            <a:off x="3202296" y="1967897"/>
            <a:ext cx="1298075" cy="919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19" extrusionOk="0">
                <a:moveTo>
                  <a:pt x="15599" y="19908"/>
                </a:moveTo>
                <a:lnTo>
                  <a:pt x="20670" y="3310"/>
                </a:lnTo>
                <a:cubicBezTo>
                  <a:pt x="21180" y="1643"/>
                  <a:pt x="20268" y="-180"/>
                  <a:pt x="19007" y="14"/>
                </a:cubicBezTo>
                <a:cubicBezTo>
                  <a:pt x="11333" y="1216"/>
                  <a:pt x="4651" y="7072"/>
                  <a:pt x="304" y="15603"/>
                </a:cubicBezTo>
                <a:cubicBezTo>
                  <a:pt x="-420" y="17038"/>
                  <a:pt x="224" y="19132"/>
                  <a:pt x="1458" y="19326"/>
                </a:cubicBezTo>
                <a:lnTo>
                  <a:pt x="13935" y="21304"/>
                </a:lnTo>
                <a:cubicBezTo>
                  <a:pt x="14633" y="21420"/>
                  <a:pt x="15304" y="20838"/>
                  <a:pt x="15599" y="199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AEBAA657-EECA-724A-BFE0-5B121D3BB09D}"/>
              </a:ext>
            </a:extLst>
          </p:cNvPr>
          <p:cNvSpPr/>
          <p:nvPr/>
        </p:nvSpPr>
        <p:spPr>
          <a:xfrm>
            <a:off x="2901078" y="2888283"/>
            <a:ext cx="796975" cy="1465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1" h="20967" extrusionOk="0">
                <a:moveTo>
                  <a:pt x="20925" y="9622"/>
                </a:moveTo>
                <a:lnTo>
                  <a:pt x="8505" y="594"/>
                </a:lnTo>
                <a:cubicBezTo>
                  <a:pt x="7245" y="-316"/>
                  <a:pt x="4635" y="-148"/>
                  <a:pt x="3780" y="881"/>
                </a:cubicBezTo>
                <a:cubicBezTo>
                  <a:pt x="1350" y="3827"/>
                  <a:pt x="0" y="7084"/>
                  <a:pt x="0" y="10484"/>
                </a:cubicBezTo>
                <a:cubicBezTo>
                  <a:pt x="0" y="13908"/>
                  <a:pt x="1350" y="17165"/>
                  <a:pt x="3780" y="20087"/>
                </a:cubicBezTo>
                <a:cubicBezTo>
                  <a:pt x="4635" y="21116"/>
                  <a:pt x="7245" y="21284"/>
                  <a:pt x="8505" y="20374"/>
                </a:cubicBezTo>
                <a:lnTo>
                  <a:pt x="20925" y="11346"/>
                </a:lnTo>
                <a:cubicBezTo>
                  <a:pt x="21600" y="10843"/>
                  <a:pt x="21600" y="10149"/>
                  <a:pt x="20925" y="96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9D49FEF2-D3B5-9247-94A0-2B554234B3C9}"/>
              </a:ext>
            </a:extLst>
          </p:cNvPr>
          <p:cNvSpPr/>
          <p:nvPr/>
        </p:nvSpPr>
        <p:spPr>
          <a:xfrm>
            <a:off x="3202296" y="4360905"/>
            <a:ext cx="1297304" cy="920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20" extrusionOk="0">
                <a:moveTo>
                  <a:pt x="13952" y="15"/>
                </a:moveTo>
                <a:lnTo>
                  <a:pt x="1460" y="1993"/>
                </a:lnTo>
                <a:cubicBezTo>
                  <a:pt x="224" y="2187"/>
                  <a:pt x="-421" y="4242"/>
                  <a:pt x="304" y="5716"/>
                </a:cubicBezTo>
                <a:cubicBezTo>
                  <a:pt x="4630" y="14247"/>
                  <a:pt x="11346" y="20142"/>
                  <a:pt x="19030" y="21305"/>
                </a:cubicBezTo>
                <a:cubicBezTo>
                  <a:pt x="20266" y="21499"/>
                  <a:pt x="21179" y="19676"/>
                  <a:pt x="20695" y="18009"/>
                </a:cubicBezTo>
                <a:lnTo>
                  <a:pt x="15618" y="1411"/>
                </a:lnTo>
                <a:cubicBezTo>
                  <a:pt x="15349" y="442"/>
                  <a:pt x="14678" y="-101"/>
                  <a:pt x="13952" y="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5" name="Graphic 17" descr="Bar graph with upward trend with solid fill">
            <a:extLst>
              <a:ext uri="{FF2B5EF4-FFF2-40B4-BE49-F238E27FC236}">
                <a16:creationId xmlns:a16="http://schemas.microsoft.com/office/drawing/2014/main" id="{51DEAB67-5708-5946-A9FB-F39AD8E82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7616" y="2216534"/>
            <a:ext cx="523726" cy="523726"/>
          </a:xfrm>
          <a:prstGeom prst="rect">
            <a:avLst/>
          </a:prstGeom>
        </p:spPr>
      </p:pic>
      <p:pic>
        <p:nvPicPr>
          <p:cNvPr id="26" name="Graphic 19" descr="Bullseye with solid fill">
            <a:extLst>
              <a:ext uri="{FF2B5EF4-FFF2-40B4-BE49-F238E27FC236}">
                <a16:creationId xmlns:a16="http://schemas.microsoft.com/office/drawing/2014/main" id="{E631248F-C4F4-7A4F-92C9-B4C85758D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6332" y="3356948"/>
            <a:ext cx="523726" cy="5237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1" descr="Gears with solid fill">
            <a:extLst>
              <a:ext uri="{FF2B5EF4-FFF2-40B4-BE49-F238E27FC236}">
                <a16:creationId xmlns:a16="http://schemas.microsoft.com/office/drawing/2014/main" id="{CB514DEB-ECD1-9F4D-AC6E-5923421CAE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0891" y="2216534"/>
            <a:ext cx="523726" cy="523726"/>
          </a:xfrm>
          <a:prstGeom prst="rect">
            <a:avLst/>
          </a:prstGeom>
        </p:spPr>
      </p:pic>
      <p:pic>
        <p:nvPicPr>
          <p:cNvPr id="28" name="Graphic 22" descr="Hourglass 30% with solid fill">
            <a:extLst>
              <a:ext uri="{FF2B5EF4-FFF2-40B4-BE49-F238E27FC236}">
                <a16:creationId xmlns:a16="http://schemas.microsoft.com/office/drawing/2014/main" id="{33A1D7E7-E9A2-6940-9ECC-7F410699C3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9466" y="4469867"/>
            <a:ext cx="523726" cy="523726"/>
          </a:xfrm>
          <a:prstGeom prst="rect">
            <a:avLst/>
          </a:prstGeom>
        </p:spPr>
      </p:pic>
      <p:pic>
        <p:nvPicPr>
          <p:cNvPr id="29" name="Graphic 23" descr="Lightbulb with solid fill">
            <a:extLst>
              <a:ext uri="{FF2B5EF4-FFF2-40B4-BE49-F238E27FC236}">
                <a16:creationId xmlns:a16="http://schemas.microsoft.com/office/drawing/2014/main" id="{37D2BF4F-FE90-3447-BBBA-38FE661C4B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9547" y="3356948"/>
            <a:ext cx="523726" cy="523726"/>
          </a:xfrm>
          <a:prstGeom prst="rect">
            <a:avLst/>
          </a:prstGeom>
        </p:spPr>
      </p:pic>
      <p:pic>
        <p:nvPicPr>
          <p:cNvPr id="30" name="Graphic 24" descr="Research with solid fill">
            <a:extLst>
              <a:ext uri="{FF2B5EF4-FFF2-40B4-BE49-F238E27FC236}">
                <a16:creationId xmlns:a16="http://schemas.microsoft.com/office/drawing/2014/main" id="{3EC47D7F-AB3B-5140-8C01-DDC79A7BA62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87539" y="4469867"/>
            <a:ext cx="523726" cy="523726"/>
          </a:xfrm>
          <a:prstGeom prst="rect">
            <a:avLst/>
          </a:prstGeom>
        </p:spPr>
      </p:pic>
      <p:sp>
        <p:nvSpPr>
          <p:cNvPr id="31" name="TextBox 25">
            <a:extLst>
              <a:ext uri="{FF2B5EF4-FFF2-40B4-BE49-F238E27FC236}">
                <a16:creationId xmlns:a16="http://schemas.microsoft.com/office/drawing/2014/main" id="{7EC34357-9BBA-5D4C-B89B-335FEF30466C}"/>
              </a:ext>
            </a:extLst>
          </p:cNvPr>
          <p:cNvSpPr txBox="1"/>
          <p:nvPr/>
        </p:nvSpPr>
        <p:spPr>
          <a:xfrm>
            <a:off x="4716388" y="2856846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2" name="TextBox 26">
            <a:extLst>
              <a:ext uri="{FF2B5EF4-FFF2-40B4-BE49-F238E27FC236}">
                <a16:creationId xmlns:a16="http://schemas.microsoft.com/office/drawing/2014/main" id="{9C4E49F1-607C-6044-81BF-697356C6FCA1}"/>
              </a:ext>
            </a:extLst>
          </p:cNvPr>
          <p:cNvSpPr txBox="1"/>
          <p:nvPr/>
        </p:nvSpPr>
        <p:spPr>
          <a:xfrm>
            <a:off x="5047852" y="345330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01120315-CD03-534C-B625-5C4DFFB433BE}"/>
              </a:ext>
            </a:extLst>
          </p:cNvPr>
          <p:cNvSpPr txBox="1"/>
          <p:nvPr/>
        </p:nvSpPr>
        <p:spPr>
          <a:xfrm>
            <a:off x="4726780" y="4057612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6935984D-73BF-CF4A-930B-8817DA15F716}"/>
              </a:ext>
            </a:extLst>
          </p:cNvPr>
          <p:cNvSpPr txBox="1"/>
          <p:nvPr/>
        </p:nvSpPr>
        <p:spPr>
          <a:xfrm>
            <a:off x="4014044" y="4057612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EA06A1A4-5F21-AF4E-A475-4020CDC46848}"/>
              </a:ext>
            </a:extLst>
          </p:cNvPr>
          <p:cNvSpPr txBox="1"/>
          <p:nvPr/>
        </p:nvSpPr>
        <p:spPr>
          <a:xfrm>
            <a:off x="3660890" y="345330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36" name="TextBox 30">
            <a:extLst>
              <a:ext uri="{FF2B5EF4-FFF2-40B4-BE49-F238E27FC236}">
                <a16:creationId xmlns:a16="http://schemas.microsoft.com/office/drawing/2014/main" id="{3A2E4D89-75AC-2B48-90BD-C1B066BE81D3}"/>
              </a:ext>
            </a:extLst>
          </p:cNvPr>
          <p:cNvSpPr txBox="1"/>
          <p:nvPr/>
        </p:nvSpPr>
        <p:spPr>
          <a:xfrm>
            <a:off x="3982386" y="2856846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06</a:t>
            </a:r>
          </a:p>
        </p:txBody>
      </p:sp>
      <p:pic>
        <p:nvPicPr>
          <p:cNvPr id="69" name="Graphic 68" descr="Trophy">
            <a:extLst>
              <a:ext uri="{FF2B5EF4-FFF2-40B4-BE49-F238E27FC236}">
                <a16:creationId xmlns:a16="http://schemas.microsoft.com/office/drawing/2014/main" id="{A34FF481-8B0E-4405-8C5A-18CFA0007E0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50257" y="3205762"/>
            <a:ext cx="837283" cy="837283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384EC98C-A00E-41DE-A8E6-A9514024E0A8}"/>
              </a:ext>
            </a:extLst>
          </p:cNvPr>
          <p:cNvGrpSpPr/>
          <p:nvPr/>
        </p:nvGrpSpPr>
        <p:grpSpPr>
          <a:xfrm>
            <a:off x="6580655" y="3063832"/>
            <a:ext cx="2194560" cy="1106115"/>
            <a:chOff x="8921977" y="1394910"/>
            <a:chExt cx="2926080" cy="1474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0EA6E4-9F63-4DAE-B78E-0F60426D01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51D6723-FEB1-49B5-A242-43027D311FD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E2AD369-C823-4C1F-A4B7-4851DE0B337D}"/>
              </a:ext>
            </a:extLst>
          </p:cNvPr>
          <p:cNvGrpSpPr/>
          <p:nvPr/>
        </p:nvGrpSpPr>
        <p:grpSpPr>
          <a:xfrm>
            <a:off x="6580655" y="4637267"/>
            <a:ext cx="2194560" cy="1106115"/>
            <a:chOff x="8921977" y="4001571"/>
            <a:chExt cx="2926080" cy="147481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C1E087B-895E-446B-A1B6-700F113D88E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3585F02-02B8-4B51-9C14-5CE80DDC9E9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CFE912A-4BAB-4C91-B597-392745D43A95}"/>
              </a:ext>
            </a:extLst>
          </p:cNvPr>
          <p:cNvGrpSpPr/>
          <p:nvPr/>
        </p:nvGrpSpPr>
        <p:grpSpPr>
          <a:xfrm>
            <a:off x="6580655" y="1490398"/>
            <a:ext cx="2194560" cy="1106115"/>
            <a:chOff x="8921977" y="1394910"/>
            <a:chExt cx="2926080" cy="147481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F260C8C-9018-4EAC-87D4-810B8FDE34D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D2BDD98-8CCE-448D-824A-BCC22FBDD8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108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6-Point Star White Space Cycle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4AB702-53A8-214A-9B4B-6B0036E8C89C}"/>
              </a:ext>
            </a:extLst>
          </p:cNvPr>
          <p:cNvSpPr/>
          <p:nvPr/>
        </p:nvSpPr>
        <p:spPr>
          <a:xfrm>
            <a:off x="4641448" y="1967897"/>
            <a:ext cx="1297304" cy="919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19" extrusionOk="0">
                <a:moveTo>
                  <a:pt x="6875" y="21304"/>
                </a:moveTo>
                <a:lnTo>
                  <a:pt x="19367" y="19326"/>
                </a:lnTo>
                <a:cubicBezTo>
                  <a:pt x="20603" y="19132"/>
                  <a:pt x="21248" y="17077"/>
                  <a:pt x="20523" y="15603"/>
                </a:cubicBezTo>
                <a:cubicBezTo>
                  <a:pt x="16197" y="7072"/>
                  <a:pt x="9481" y="1177"/>
                  <a:pt x="1797" y="14"/>
                </a:cubicBezTo>
                <a:cubicBezTo>
                  <a:pt x="561" y="-180"/>
                  <a:pt x="-352" y="1643"/>
                  <a:pt x="132" y="3310"/>
                </a:cubicBezTo>
                <a:lnTo>
                  <a:pt x="5209" y="19908"/>
                </a:lnTo>
                <a:cubicBezTo>
                  <a:pt x="5505" y="20838"/>
                  <a:pt x="6176" y="21420"/>
                  <a:pt x="6875" y="213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A2F8AD9-8ABF-9646-AA62-40699091994A}"/>
              </a:ext>
            </a:extLst>
          </p:cNvPr>
          <p:cNvSpPr/>
          <p:nvPr/>
        </p:nvSpPr>
        <p:spPr>
          <a:xfrm>
            <a:off x="5444696" y="2888283"/>
            <a:ext cx="798227" cy="1465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0967" extrusionOk="0">
                <a:moveTo>
                  <a:pt x="538" y="11346"/>
                </a:moveTo>
                <a:lnTo>
                  <a:pt x="12933" y="20374"/>
                </a:lnTo>
                <a:cubicBezTo>
                  <a:pt x="14190" y="21284"/>
                  <a:pt x="16795" y="21116"/>
                  <a:pt x="17648" y="20087"/>
                </a:cubicBezTo>
                <a:cubicBezTo>
                  <a:pt x="20073" y="17141"/>
                  <a:pt x="21420" y="13884"/>
                  <a:pt x="21420" y="10484"/>
                </a:cubicBezTo>
                <a:cubicBezTo>
                  <a:pt x="21420" y="7060"/>
                  <a:pt x="20073" y="3803"/>
                  <a:pt x="17648" y="881"/>
                </a:cubicBezTo>
                <a:cubicBezTo>
                  <a:pt x="16795" y="-148"/>
                  <a:pt x="14190" y="-316"/>
                  <a:pt x="12933" y="594"/>
                </a:cubicBezTo>
                <a:lnTo>
                  <a:pt x="538" y="9622"/>
                </a:lnTo>
                <a:cubicBezTo>
                  <a:pt x="-180" y="10149"/>
                  <a:pt x="-180" y="10843"/>
                  <a:pt x="538" y="113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71CFEEDB-3C57-384A-A8CF-71B833D99CDA}"/>
              </a:ext>
            </a:extLst>
          </p:cNvPr>
          <p:cNvSpPr/>
          <p:nvPr/>
        </p:nvSpPr>
        <p:spPr>
          <a:xfrm>
            <a:off x="4641449" y="4360905"/>
            <a:ext cx="1298074" cy="920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20" extrusionOk="0">
                <a:moveTo>
                  <a:pt x="5215" y="1411"/>
                </a:moveTo>
                <a:lnTo>
                  <a:pt x="144" y="18009"/>
                </a:lnTo>
                <a:cubicBezTo>
                  <a:pt x="-366" y="19676"/>
                  <a:pt x="546" y="21499"/>
                  <a:pt x="1807" y="21305"/>
                </a:cubicBezTo>
                <a:cubicBezTo>
                  <a:pt x="9481" y="20103"/>
                  <a:pt x="16163" y="14247"/>
                  <a:pt x="20510" y="5716"/>
                </a:cubicBezTo>
                <a:cubicBezTo>
                  <a:pt x="21234" y="4281"/>
                  <a:pt x="20590" y="2187"/>
                  <a:pt x="19356" y="1993"/>
                </a:cubicBezTo>
                <a:lnTo>
                  <a:pt x="6879" y="15"/>
                </a:lnTo>
                <a:cubicBezTo>
                  <a:pt x="6181" y="-101"/>
                  <a:pt x="5510" y="442"/>
                  <a:pt x="5215" y="141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14C370A-780F-2744-8704-BC52E73526EF}"/>
              </a:ext>
            </a:extLst>
          </p:cNvPr>
          <p:cNvSpPr/>
          <p:nvPr/>
        </p:nvSpPr>
        <p:spPr>
          <a:xfrm>
            <a:off x="3202296" y="1967897"/>
            <a:ext cx="1298075" cy="919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19" extrusionOk="0">
                <a:moveTo>
                  <a:pt x="15599" y="19908"/>
                </a:moveTo>
                <a:lnTo>
                  <a:pt x="20670" y="3310"/>
                </a:lnTo>
                <a:cubicBezTo>
                  <a:pt x="21180" y="1643"/>
                  <a:pt x="20268" y="-180"/>
                  <a:pt x="19007" y="14"/>
                </a:cubicBezTo>
                <a:cubicBezTo>
                  <a:pt x="11333" y="1216"/>
                  <a:pt x="4651" y="7072"/>
                  <a:pt x="304" y="15603"/>
                </a:cubicBezTo>
                <a:cubicBezTo>
                  <a:pt x="-420" y="17038"/>
                  <a:pt x="224" y="19132"/>
                  <a:pt x="1458" y="19326"/>
                </a:cubicBezTo>
                <a:lnTo>
                  <a:pt x="13935" y="21304"/>
                </a:lnTo>
                <a:cubicBezTo>
                  <a:pt x="14633" y="21420"/>
                  <a:pt x="15304" y="20838"/>
                  <a:pt x="15599" y="199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AEBAA657-EECA-724A-BFE0-5B121D3BB09D}"/>
              </a:ext>
            </a:extLst>
          </p:cNvPr>
          <p:cNvSpPr/>
          <p:nvPr/>
        </p:nvSpPr>
        <p:spPr>
          <a:xfrm>
            <a:off x="2901078" y="2888283"/>
            <a:ext cx="796975" cy="1465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1" h="20967" extrusionOk="0">
                <a:moveTo>
                  <a:pt x="20925" y="9622"/>
                </a:moveTo>
                <a:lnTo>
                  <a:pt x="8505" y="594"/>
                </a:lnTo>
                <a:cubicBezTo>
                  <a:pt x="7245" y="-316"/>
                  <a:pt x="4635" y="-148"/>
                  <a:pt x="3780" y="881"/>
                </a:cubicBezTo>
                <a:cubicBezTo>
                  <a:pt x="1350" y="3827"/>
                  <a:pt x="0" y="7084"/>
                  <a:pt x="0" y="10484"/>
                </a:cubicBezTo>
                <a:cubicBezTo>
                  <a:pt x="0" y="13908"/>
                  <a:pt x="1350" y="17165"/>
                  <a:pt x="3780" y="20087"/>
                </a:cubicBezTo>
                <a:cubicBezTo>
                  <a:pt x="4635" y="21116"/>
                  <a:pt x="7245" y="21284"/>
                  <a:pt x="8505" y="20374"/>
                </a:cubicBezTo>
                <a:lnTo>
                  <a:pt x="20925" y="11346"/>
                </a:lnTo>
                <a:cubicBezTo>
                  <a:pt x="21600" y="10843"/>
                  <a:pt x="21600" y="10149"/>
                  <a:pt x="20925" y="96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9D49FEF2-D3B5-9247-94A0-2B554234B3C9}"/>
              </a:ext>
            </a:extLst>
          </p:cNvPr>
          <p:cNvSpPr/>
          <p:nvPr/>
        </p:nvSpPr>
        <p:spPr>
          <a:xfrm>
            <a:off x="3202296" y="4360905"/>
            <a:ext cx="1297304" cy="920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20" extrusionOk="0">
                <a:moveTo>
                  <a:pt x="13952" y="15"/>
                </a:moveTo>
                <a:lnTo>
                  <a:pt x="1460" y="1993"/>
                </a:lnTo>
                <a:cubicBezTo>
                  <a:pt x="224" y="2187"/>
                  <a:pt x="-421" y="4242"/>
                  <a:pt x="304" y="5716"/>
                </a:cubicBezTo>
                <a:cubicBezTo>
                  <a:pt x="4630" y="14247"/>
                  <a:pt x="11346" y="20142"/>
                  <a:pt x="19030" y="21305"/>
                </a:cubicBezTo>
                <a:cubicBezTo>
                  <a:pt x="20266" y="21499"/>
                  <a:pt x="21179" y="19676"/>
                  <a:pt x="20695" y="18009"/>
                </a:cubicBezTo>
                <a:lnTo>
                  <a:pt x="15618" y="1411"/>
                </a:lnTo>
                <a:cubicBezTo>
                  <a:pt x="15349" y="442"/>
                  <a:pt x="14678" y="-101"/>
                  <a:pt x="13952" y="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5" name="Graphic 17" descr="Bar graph with upward trend with solid fill">
            <a:extLst>
              <a:ext uri="{FF2B5EF4-FFF2-40B4-BE49-F238E27FC236}">
                <a16:creationId xmlns:a16="http://schemas.microsoft.com/office/drawing/2014/main" id="{51DEAB67-5708-5946-A9FB-F39AD8E82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7616" y="2216534"/>
            <a:ext cx="523726" cy="523726"/>
          </a:xfrm>
          <a:prstGeom prst="rect">
            <a:avLst/>
          </a:prstGeom>
        </p:spPr>
      </p:pic>
      <p:pic>
        <p:nvPicPr>
          <p:cNvPr id="26" name="Graphic 19" descr="Bullseye with solid fill">
            <a:extLst>
              <a:ext uri="{FF2B5EF4-FFF2-40B4-BE49-F238E27FC236}">
                <a16:creationId xmlns:a16="http://schemas.microsoft.com/office/drawing/2014/main" id="{E631248F-C4F4-7A4F-92C9-B4C85758D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6332" y="3356948"/>
            <a:ext cx="523726" cy="5237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1" descr="Gears with solid fill">
            <a:extLst>
              <a:ext uri="{FF2B5EF4-FFF2-40B4-BE49-F238E27FC236}">
                <a16:creationId xmlns:a16="http://schemas.microsoft.com/office/drawing/2014/main" id="{CB514DEB-ECD1-9F4D-AC6E-5923421CAE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0891" y="2216534"/>
            <a:ext cx="523726" cy="523726"/>
          </a:xfrm>
          <a:prstGeom prst="rect">
            <a:avLst/>
          </a:prstGeom>
        </p:spPr>
      </p:pic>
      <p:pic>
        <p:nvPicPr>
          <p:cNvPr id="28" name="Graphic 22" descr="Hourglass 30% with solid fill">
            <a:extLst>
              <a:ext uri="{FF2B5EF4-FFF2-40B4-BE49-F238E27FC236}">
                <a16:creationId xmlns:a16="http://schemas.microsoft.com/office/drawing/2014/main" id="{33A1D7E7-E9A2-6940-9ECC-7F410699C3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9466" y="4469867"/>
            <a:ext cx="523726" cy="523726"/>
          </a:xfrm>
          <a:prstGeom prst="rect">
            <a:avLst/>
          </a:prstGeom>
        </p:spPr>
      </p:pic>
      <p:pic>
        <p:nvPicPr>
          <p:cNvPr id="29" name="Graphic 23" descr="Lightbulb with solid fill">
            <a:extLst>
              <a:ext uri="{FF2B5EF4-FFF2-40B4-BE49-F238E27FC236}">
                <a16:creationId xmlns:a16="http://schemas.microsoft.com/office/drawing/2014/main" id="{37D2BF4F-FE90-3447-BBBA-38FE661C4B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9547" y="3356948"/>
            <a:ext cx="523726" cy="523726"/>
          </a:xfrm>
          <a:prstGeom prst="rect">
            <a:avLst/>
          </a:prstGeom>
        </p:spPr>
      </p:pic>
      <p:pic>
        <p:nvPicPr>
          <p:cNvPr id="30" name="Graphic 24" descr="Research with solid fill">
            <a:extLst>
              <a:ext uri="{FF2B5EF4-FFF2-40B4-BE49-F238E27FC236}">
                <a16:creationId xmlns:a16="http://schemas.microsoft.com/office/drawing/2014/main" id="{3EC47D7F-AB3B-5140-8C01-DDC79A7BA62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87539" y="4469867"/>
            <a:ext cx="523726" cy="523726"/>
          </a:xfrm>
          <a:prstGeom prst="rect">
            <a:avLst/>
          </a:prstGeom>
        </p:spPr>
      </p:pic>
      <p:sp>
        <p:nvSpPr>
          <p:cNvPr id="31" name="TextBox 25">
            <a:extLst>
              <a:ext uri="{FF2B5EF4-FFF2-40B4-BE49-F238E27FC236}">
                <a16:creationId xmlns:a16="http://schemas.microsoft.com/office/drawing/2014/main" id="{7EC34357-9BBA-5D4C-B89B-335FEF30466C}"/>
              </a:ext>
            </a:extLst>
          </p:cNvPr>
          <p:cNvSpPr txBox="1"/>
          <p:nvPr/>
        </p:nvSpPr>
        <p:spPr>
          <a:xfrm>
            <a:off x="4716388" y="2856846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32" name="TextBox 26">
            <a:extLst>
              <a:ext uri="{FF2B5EF4-FFF2-40B4-BE49-F238E27FC236}">
                <a16:creationId xmlns:a16="http://schemas.microsoft.com/office/drawing/2014/main" id="{9C4E49F1-607C-6044-81BF-697356C6FCA1}"/>
              </a:ext>
            </a:extLst>
          </p:cNvPr>
          <p:cNvSpPr txBox="1"/>
          <p:nvPr/>
        </p:nvSpPr>
        <p:spPr>
          <a:xfrm>
            <a:off x="5047852" y="345330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01120315-CD03-534C-B625-5C4DFFB433BE}"/>
              </a:ext>
            </a:extLst>
          </p:cNvPr>
          <p:cNvSpPr txBox="1"/>
          <p:nvPr/>
        </p:nvSpPr>
        <p:spPr>
          <a:xfrm>
            <a:off x="4726780" y="4057612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6935984D-73BF-CF4A-930B-8817DA15F716}"/>
              </a:ext>
            </a:extLst>
          </p:cNvPr>
          <p:cNvSpPr txBox="1"/>
          <p:nvPr/>
        </p:nvSpPr>
        <p:spPr>
          <a:xfrm>
            <a:off x="4014044" y="4057612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04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EA06A1A4-5F21-AF4E-A475-4020CDC46848}"/>
              </a:ext>
            </a:extLst>
          </p:cNvPr>
          <p:cNvSpPr txBox="1"/>
          <p:nvPr/>
        </p:nvSpPr>
        <p:spPr>
          <a:xfrm>
            <a:off x="3660890" y="345330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36" name="TextBox 30">
            <a:extLst>
              <a:ext uri="{FF2B5EF4-FFF2-40B4-BE49-F238E27FC236}">
                <a16:creationId xmlns:a16="http://schemas.microsoft.com/office/drawing/2014/main" id="{3A2E4D89-75AC-2B48-90BD-C1B066BE81D3}"/>
              </a:ext>
            </a:extLst>
          </p:cNvPr>
          <p:cNvSpPr txBox="1"/>
          <p:nvPr/>
        </p:nvSpPr>
        <p:spPr>
          <a:xfrm>
            <a:off x="3982386" y="2856846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06</a:t>
            </a:r>
          </a:p>
        </p:txBody>
      </p:sp>
      <p:pic>
        <p:nvPicPr>
          <p:cNvPr id="56" name="Graphic 55" descr="Trophy">
            <a:extLst>
              <a:ext uri="{FF2B5EF4-FFF2-40B4-BE49-F238E27FC236}">
                <a16:creationId xmlns:a16="http://schemas.microsoft.com/office/drawing/2014/main" id="{D242F528-5ADE-4D96-8227-EB537855848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50257" y="3205762"/>
            <a:ext cx="837283" cy="837283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ABCC4D33-4FE6-4577-9FD0-CE9A89947B3E}"/>
              </a:ext>
            </a:extLst>
          </p:cNvPr>
          <p:cNvGrpSpPr/>
          <p:nvPr/>
        </p:nvGrpSpPr>
        <p:grpSpPr>
          <a:xfrm>
            <a:off x="6580655" y="3157777"/>
            <a:ext cx="2194560" cy="1106115"/>
            <a:chOff x="8921977" y="1394910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A941302-286F-4DD9-B16C-EC62183000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DFAFE1D-E721-4CAC-9091-FAD0CA1BF7F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5903C51-7EB7-41EC-8534-2CCF73237066}"/>
              </a:ext>
            </a:extLst>
          </p:cNvPr>
          <p:cNvGrpSpPr/>
          <p:nvPr/>
        </p:nvGrpSpPr>
        <p:grpSpPr>
          <a:xfrm>
            <a:off x="6580655" y="4731212"/>
            <a:ext cx="2194560" cy="1106115"/>
            <a:chOff x="8921977" y="4001571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F844E8F-AA4A-4766-9BD1-BD98F9853D2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029868-A145-45A4-A3C6-CF7AF270918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87E848E-E531-45AF-AE26-A297ED34CC33}"/>
              </a:ext>
            </a:extLst>
          </p:cNvPr>
          <p:cNvGrpSpPr/>
          <p:nvPr/>
        </p:nvGrpSpPr>
        <p:grpSpPr>
          <a:xfrm>
            <a:off x="6580655" y="1584343"/>
            <a:ext cx="2194560" cy="1106115"/>
            <a:chOff x="8921977" y="1394910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6CD1B61-CE17-416F-9387-65509578E90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0607181-84C8-489F-AD11-E6393A8F070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230138-18D8-457C-9DA6-ED41A8522317}"/>
              </a:ext>
            </a:extLst>
          </p:cNvPr>
          <p:cNvGrpSpPr/>
          <p:nvPr/>
        </p:nvGrpSpPr>
        <p:grpSpPr>
          <a:xfrm>
            <a:off x="368786" y="3157777"/>
            <a:ext cx="2194560" cy="1106115"/>
            <a:chOff x="332936" y="2555951"/>
            <a:chExt cx="2926080" cy="147481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F8483A5-6C32-4618-874E-CE55E007D98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7FE3678-FAFA-4B5F-A8DA-48690A0F48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993D003-9D9E-4932-8A77-1C1BCC652530}"/>
              </a:ext>
            </a:extLst>
          </p:cNvPr>
          <p:cNvGrpSpPr/>
          <p:nvPr/>
        </p:nvGrpSpPr>
        <p:grpSpPr>
          <a:xfrm>
            <a:off x="368786" y="4731212"/>
            <a:ext cx="2194560" cy="1106115"/>
            <a:chOff x="332936" y="4580523"/>
            <a:chExt cx="2926080" cy="147481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BF1D612-4A5E-4E5E-8CDA-5FEB883A579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76BDAB6-6BC7-4ABB-B346-A6D8E85129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9D000DE-170F-46D9-BE94-B457A74E356A}"/>
              </a:ext>
            </a:extLst>
          </p:cNvPr>
          <p:cNvGrpSpPr/>
          <p:nvPr/>
        </p:nvGrpSpPr>
        <p:grpSpPr>
          <a:xfrm>
            <a:off x="368786" y="1584343"/>
            <a:ext cx="2194560" cy="1106115"/>
            <a:chOff x="332936" y="2555951"/>
            <a:chExt cx="2926080" cy="147481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F21B8D8-B888-493D-B4DC-49B223A805E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B538DDD-3315-4F66-87F7-FD0FB6268A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351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483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6-Point Star White Space Cycle –  Slide Template</vt:lpstr>
      <vt:lpstr>6-Point Star White Space Cycle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6-Point Star White Space Cycle</dc:title>
  <dc:creator>PresentationGO.com</dc:creator>
  <dc:description>© Copyright PresentationGO.com</dc:description>
  <dcterms:created xsi:type="dcterms:W3CDTF">2014-11-26T05:14:11Z</dcterms:created>
  <dcterms:modified xsi:type="dcterms:W3CDTF">2021-11-25T02:54:18Z</dcterms:modified>
  <cp:category>Charts &amp; Diagrams</cp:category>
</cp:coreProperties>
</file>