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4A05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348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37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20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7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6-Point Star White Space Cycle – Slide Template</a:t>
            </a: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A54AB702-53A8-214A-9B4B-6B0036E8C89C}"/>
              </a:ext>
            </a:extLst>
          </p:cNvPr>
          <p:cNvSpPr/>
          <p:nvPr/>
        </p:nvSpPr>
        <p:spPr>
          <a:xfrm>
            <a:off x="6188598" y="1220325"/>
            <a:ext cx="1729738" cy="1226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7" h="21319" extrusionOk="0">
                <a:moveTo>
                  <a:pt x="6875" y="21304"/>
                </a:moveTo>
                <a:lnTo>
                  <a:pt x="19367" y="19326"/>
                </a:lnTo>
                <a:cubicBezTo>
                  <a:pt x="20603" y="19132"/>
                  <a:pt x="21248" y="17077"/>
                  <a:pt x="20523" y="15603"/>
                </a:cubicBezTo>
                <a:cubicBezTo>
                  <a:pt x="16197" y="7072"/>
                  <a:pt x="9481" y="1177"/>
                  <a:pt x="1797" y="14"/>
                </a:cubicBezTo>
                <a:cubicBezTo>
                  <a:pt x="561" y="-180"/>
                  <a:pt x="-352" y="1643"/>
                  <a:pt x="132" y="3310"/>
                </a:cubicBezTo>
                <a:lnTo>
                  <a:pt x="5209" y="19908"/>
                </a:lnTo>
                <a:cubicBezTo>
                  <a:pt x="5505" y="20838"/>
                  <a:pt x="6176" y="21420"/>
                  <a:pt x="6875" y="2130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4A2F8AD9-8ABF-9646-AA62-40699091994A}"/>
              </a:ext>
            </a:extLst>
          </p:cNvPr>
          <p:cNvSpPr/>
          <p:nvPr/>
        </p:nvSpPr>
        <p:spPr>
          <a:xfrm>
            <a:off x="7259595" y="2447507"/>
            <a:ext cx="1064302" cy="19536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0" h="20967" extrusionOk="0">
                <a:moveTo>
                  <a:pt x="538" y="11346"/>
                </a:moveTo>
                <a:lnTo>
                  <a:pt x="12933" y="20374"/>
                </a:lnTo>
                <a:cubicBezTo>
                  <a:pt x="14190" y="21284"/>
                  <a:pt x="16795" y="21116"/>
                  <a:pt x="17648" y="20087"/>
                </a:cubicBezTo>
                <a:cubicBezTo>
                  <a:pt x="20073" y="17141"/>
                  <a:pt x="21420" y="13884"/>
                  <a:pt x="21420" y="10484"/>
                </a:cubicBezTo>
                <a:cubicBezTo>
                  <a:pt x="21420" y="7060"/>
                  <a:pt x="20073" y="3803"/>
                  <a:pt x="17648" y="881"/>
                </a:cubicBezTo>
                <a:cubicBezTo>
                  <a:pt x="16795" y="-148"/>
                  <a:pt x="14190" y="-316"/>
                  <a:pt x="12933" y="594"/>
                </a:cubicBezTo>
                <a:lnTo>
                  <a:pt x="538" y="9622"/>
                </a:lnTo>
                <a:cubicBezTo>
                  <a:pt x="-180" y="10149"/>
                  <a:pt x="-180" y="10843"/>
                  <a:pt x="538" y="1134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71CFEEDB-3C57-384A-A8CF-71B833D99CDA}"/>
              </a:ext>
            </a:extLst>
          </p:cNvPr>
          <p:cNvSpPr/>
          <p:nvPr/>
        </p:nvSpPr>
        <p:spPr>
          <a:xfrm>
            <a:off x="6188598" y="4411002"/>
            <a:ext cx="1730765" cy="12266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14" h="21320" extrusionOk="0">
                <a:moveTo>
                  <a:pt x="5215" y="1411"/>
                </a:moveTo>
                <a:lnTo>
                  <a:pt x="144" y="18009"/>
                </a:lnTo>
                <a:cubicBezTo>
                  <a:pt x="-366" y="19676"/>
                  <a:pt x="546" y="21499"/>
                  <a:pt x="1807" y="21305"/>
                </a:cubicBezTo>
                <a:cubicBezTo>
                  <a:pt x="9481" y="20103"/>
                  <a:pt x="16163" y="14247"/>
                  <a:pt x="20510" y="5716"/>
                </a:cubicBezTo>
                <a:cubicBezTo>
                  <a:pt x="21234" y="4281"/>
                  <a:pt x="20590" y="2187"/>
                  <a:pt x="19356" y="1993"/>
                </a:cubicBezTo>
                <a:lnTo>
                  <a:pt x="6879" y="15"/>
                </a:lnTo>
                <a:cubicBezTo>
                  <a:pt x="6181" y="-101"/>
                  <a:pt x="5510" y="442"/>
                  <a:pt x="5215" y="141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E14C370A-780F-2744-8704-BC52E73526EF}"/>
              </a:ext>
            </a:extLst>
          </p:cNvPr>
          <p:cNvSpPr/>
          <p:nvPr/>
        </p:nvSpPr>
        <p:spPr>
          <a:xfrm>
            <a:off x="4269727" y="1220325"/>
            <a:ext cx="1730767" cy="1226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14" h="21319" extrusionOk="0">
                <a:moveTo>
                  <a:pt x="15599" y="19908"/>
                </a:moveTo>
                <a:lnTo>
                  <a:pt x="20670" y="3310"/>
                </a:lnTo>
                <a:cubicBezTo>
                  <a:pt x="21180" y="1643"/>
                  <a:pt x="20268" y="-180"/>
                  <a:pt x="19007" y="14"/>
                </a:cubicBezTo>
                <a:cubicBezTo>
                  <a:pt x="11333" y="1216"/>
                  <a:pt x="4651" y="7072"/>
                  <a:pt x="304" y="15603"/>
                </a:cubicBezTo>
                <a:cubicBezTo>
                  <a:pt x="-420" y="17038"/>
                  <a:pt x="224" y="19132"/>
                  <a:pt x="1458" y="19326"/>
                </a:cubicBezTo>
                <a:lnTo>
                  <a:pt x="13935" y="21304"/>
                </a:lnTo>
                <a:cubicBezTo>
                  <a:pt x="14633" y="21420"/>
                  <a:pt x="15304" y="20838"/>
                  <a:pt x="15599" y="199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AEBAA657-EECA-724A-BFE0-5B121D3BB09D}"/>
              </a:ext>
            </a:extLst>
          </p:cNvPr>
          <p:cNvSpPr/>
          <p:nvPr/>
        </p:nvSpPr>
        <p:spPr>
          <a:xfrm>
            <a:off x="3868103" y="2447507"/>
            <a:ext cx="1062633" cy="19536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1" h="20967" extrusionOk="0">
                <a:moveTo>
                  <a:pt x="20925" y="9622"/>
                </a:moveTo>
                <a:lnTo>
                  <a:pt x="8505" y="594"/>
                </a:lnTo>
                <a:cubicBezTo>
                  <a:pt x="7245" y="-316"/>
                  <a:pt x="4635" y="-148"/>
                  <a:pt x="3780" y="881"/>
                </a:cubicBezTo>
                <a:cubicBezTo>
                  <a:pt x="1350" y="3827"/>
                  <a:pt x="0" y="7084"/>
                  <a:pt x="0" y="10484"/>
                </a:cubicBezTo>
                <a:cubicBezTo>
                  <a:pt x="0" y="13908"/>
                  <a:pt x="1350" y="17165"/>
                  <a:pt x="3780" y="20087"/>
                </a:cubicBezTo>
                <a:cubicBezTo>
                  <a:pt x="4635" y="21116"/>
                  <a:pt x="7245" y="21284"/>
                  <a:pt x="8505" y="20374"/>
                </a:cubicBezTo>
                <a:lnTo>
                  <a:pt x="20925" y="11346"/>
                </a:lnTo>
                <a:cubicBezTo>
                  <a:pt x="21600" y="10843"/>
                  <a:pt x="21600" y="10149"/>
                  <a:pt x="20925" y="962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9D49FEF2-D3B5-9247-94A0-2B554234B3C9}"/>
              </a:ext>
            </a:extLst>
          </p:cNvPr>
          <p:cNvSpPr/>
          <p:nvPr/>
        </p:nvSpPr>
        <p:spPr>
          <a:xfrm>
            <a:off x="4269727" y="4411002"/>
            <a:ext cx="1729739" cy="12266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7" h="21320" extrusionOk="0">
                <a:moveTo>
                  <a:pt x="13952" y="15"/>
                </a:moveTo>
                <a:lnTo>
                  <a:pt x="1460" y="1993"/>
                </a:lnTo>
                <a:cubicBezTo>
                  <a:pt x="224" y="2187"/>
                  <a:pt x="-421" y="4242"/>
                  <a:pt x="304" y="5716"/>
                </a:cubicBezTo>
                <a:cubicBezTo>
                  <a:pt x="4630" y="14247"/>
                  <a:pt x="11346" y="20142"/>
                  <a:pt x="19030" y="21305"/>
                </a:cubicBezTo>
                <a:cubicBezTo>
                  <a:pt x="20266" y="21499"/>
                  <a:pt x="21179" y="19676"/>
                  <a:pt x="20695" y="18009"/>
                </a:cubicBezTo>
                <a:lnTo>
                  <a:pt x="15618" y="1411"/>
                </a:lnTo>
                <a:cubicBezTo>
                  <a:pt x="15349" y="442"/>
                  <a:pt x="14678" y="-101"/>
                  <a:pt x="13952" y="1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25" name="Graphic 17" descr="Bar graph with upward trend with solid fill">
            <a:extLst>
              <a:ext uri="{FF2B5EF4-FFF2-40B4-BE49-F238E27FC236}">
                <a16:creationId xmlns:a16="http://schemas.microsoft.com/office/drawing/2014/main" id="{51DEAB67-5708-5946-A9FB-F39AD8E82E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96821" y="1551841"/>
            <a:ext cx="698301" cy="698301"/>
          </a:xfrm>
          <a:prstGeom prst="rect">
            <a:avLst/>
          </a:prstGeom>
        </p:spPr>
      </p:pic>
      <p:pic>
        <p:nvPicPr>
          <p:cNvPr id="26" name="Graphic 19" descr="Bullseye with solid fill">
            <a:extLst>
              <a:ext uri="{FF2B5EF4-FFF2-40B4-BE49-F238E27FC236}">
                <a16:creationId xmlns:a16="http://schemas.microsoft.com/office/drawing/2014/main" id="{E631248F-C4F4-7A4F-92C9-B4C85758D8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95109" y="3072393"/>
            <a:ext cx="698301" cy="6983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21" descr="Gears with solid fill">
            <a:extLst>
              <a:ext uri="{FF2B5EF4-FFF2-40B4-BE49-F238E27FC236}">
                <a16:creationId xmlns:a16="http://schemas.microsoft.com/office/drawing/2014/main" id="{CB514DEB-ECD1-9F4D-AC6E-5923421CAE3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81187" y="1551841"/>
            <a:ext cx="698301" cy="698301"/>
          </a:xfrm>
          <a:prstGeom prst="rect">
            <a:avLst/>
          </a:prstGeom>
        </p:spPr>
      </p:pic>
      <p:pic>
        <p:nvPicPr>
          <p:cNvPr id="28" name="Graphic 22" descr="Hourglass 30% with solid fill">
            <a:extLst>
              <a:ext uri="{FF2B5EF4-FFF2-40B4-BE49-F238E27FC236}">
                <a16:creationId xmlns:a16="http://schemas.microsoft.com/office/drawing/2014/main" id="{33A1D7E7-E9A2-6940-9ECC-7F410699C34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19287" y="4556285"/>
            <a:ext cx="698301" cy="698301"/>
          </a:xfrm>
          <a:prstGeom prst="rect">
            <a:avLst/>
          </a:prstGeom>
        </p:spPr>
      </p:pic>
      <p:pic>
        <p:nvPicPr>
          <p:cNvPr id="29" name="Graphic 23" descr="Lightbulb with solid fill">
            <a:extLst>
              <a:ext uri="{FF2B5EF4-FFF2-40B4-BE49-F238E27FC236}">
                <a16:creationId xmlns:a16="http://schemas.microsoft.com/office/drawing/2014/main" id="{37D2BF4F-FE90-3447-BBBA-38FE661C4B0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06062" y="3072393"/>
            <a:ext cx="698301" cy="698301"/>
          </a:xfrm>
          <a:prstGeom prst="rect">
            <a:avLst/>
          </a:prstGeom>
        </p:spPr>
      </p:pic>
      <p:pic>
        <p:nvPicPr>
          <p:cNvPr id="30" name="Graphic 24" descr="Research with solid fill">
            <a:extLst>
              <a:ext uri="{FF2B5EF4-FFF2-40B4-BE49-F238E27FC236}">
                <a16:creationId xmlns:a16="http://schemas.microsoft.com/office/drawing/2014/main" id="{3EC47D7F-AB3B-5140-8C01-DDC79A7BA62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650052" y="4556285"/>
            <a:ext cx="698301" cy="698301"/>
          </a:xfrm>
          <a:prstGeom prst="rect">
            <a:avLst/>
          </a:prstGeom>
        </p:spPr>
      </p:pic>
      <p:sp>
        <p:nvSpPr>
          <p:cNvPr id="31" name="TextBox 25">
            <a:extLst>
              <a:ext uri="{FF2B5EF4-FFF2-40B4-BE49-F238E27FC236}">
                <a16:creationId xmlns:a16="http://schemas.microsoft.com/office/drawing/2014/main" id="{7EC34357-9BBA-5D4C-B89B-335FEF30466C}"/>
              </a:ext>
            </a:extLst>
          </p:cNvPr>
          <p:cNvSpPr txBox="1"/>
          <p:nvPr/>
        </p:nvSpPr>
        <p:spPr>
          <a:xfrm>
            <a:off x="6288517" y="2420978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32" name="TextBox 26">
            <a:extLst>
              <a:ext uri="{FF2B5EF4-FFF2-40B4-BE49-F238E27FC236}">
                <a16:creationId xmlns:a16="http://schemas.microsoft.com/office/drawing/2014/main" id="{9C4E49F1-607C-6044-81BF-697356C6FCA1}"/>
              </a:ext>
            </a:extLst>
          </p:cNvPr>
          <p:cNvSpPr txBox="1"/>
          <p:nvPr/>
        </p:nvSpPr>
        <p:spPr>
          <a:xfrm>
            <a:off x="6730469" y="3216259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33" name="TextBox 27">
            <a:extLst>
              <a:ext uri="{FF2B5EF4-FFF2-40B4-BE49-F238E27FC236}">
                <a16:creationId xmlns:a16="http://schemas.microsoft.com/office/drawing/2014/main" id="{01120315-CD03-534C-B625-5C4DFFB433BE}"/>
              </a:ext>
            </a:extLst>
          </p:cNvPr>
          <p:cNvSpPr txBox="1"/>
          <p:nvPr/>
        </p:nvSpPr>
        <p:spPr>
          <a:xfrm>
            <a:off x="6302373" y="4022000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34" name="TextBox 28">
            <a:extLst>
              <a:ext uri="{FF2B5EF4-FFF2-40B4-BE49-F238E27FC236}">
                <a16:creationId xmlns:a16="http://schemas.microsoft.com/office/drawing/2014/main" id="{6935984D-73BF-CF4A-930B-8817DA15F716}"/>
              </a:ext>
            </a:extLst>
          </p:cNvPr>
          <p:cNvSpPr txBox="1"/>
          <p:nvPr/>
        </p:nvSpPr>
        <p:spPr>
          <a:xfrm>
            <a:off x="5352059" y="4022000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35" name="TextBox 29">
            <a:extLst>
              <a:ext uri="{FF2B5EF4-FFF2-40B4-BE49-F238E27FC236}">
                <a16:creationId xmlns:a16="http://schemas.microsoft.com/office/drawing/2014/main" id="{EA06A1A4-5F21-AF4E-A475-4020CDC46848}"/>
              </a:ext>
            </a:extLst>
          </p:cNvPr>
          <p:cNvSpPr txBox="1"/>
          <p:nvPr/>
        </p:nvSpPr>
        <p:spPr>
          <a:xfrm>
            <a:off x="4881187" y="3216259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5"/>
                </a:solidFill>
              </a:rPr>
              <a:t>05</a:t>
            </a:r>
          </a:p>
        </p:txBody>
      </p:sp>
      <p:sp>
        <p:nvSpPr>
          <p:cNvPr id="36" name="TextBox 30">
            <a:extLst>
              <a:ext uri="{FF2B5EF4-FFF2-40B4-BE49-F238E27FC236}">
                <a16:creationId xmlns:a16="http://schemas.microsoft.com/office/drawing/2014/main" id="{3A2E4D89-75AC-2B48-90BD-C1B066BE81D3}"/>
              </a:ext>
            </a:extLst>
          </p:cNvPr>
          <p:cNvSpPr txBox="1"/>
          <p:nvPr/>
        </p:nvSpPr>
        <p:spPr>
          <a:xfrm>
            <a:off x="5309848" y="2420978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06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08EA509-48D1-4690-B13D-670CF52B3BB8}"/>
              </a:ext>
            </a:extLst>
          </p:cNvPr>
          <p:cNvGrpSpPr/>
          <p:nvPr/>
        </p:nvGrpSpPr>
        <p:grpSpPr>
          <a:xfrm>
            <a:off x="8774206" y="2947244"/>
            <a:ext cx="2926080" cy="1290153"/>
            <a:chOff x="8921977" y="1466725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3DF5A73-B881-42BC-BDCA-33A31625BC2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52A1FC6-034D-4FB8-90C7-8F82D78D23E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06854A6-2786-459D-BBEC-CCF65F2B8048}"/>
              </a:ext>
            </a:extLst>
          </p:cNvPr>
          <p:cNvGrpSpPr/>
          <p:nvPr/>
        </p:nvGrpSpPr>
        <p:grpSpPr>
          <a:xfrm>
            <a:off x="8774206" y="4652338"/>
            <a:ext cx="2926080" cy="1290153"/>
            <a:chOff x="8921977" y="4073386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204A5D7-FB0C-4D56-8CB2-A025374CB526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8737070-34C3-47B8-BABB-CBAD34B6152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5E09C57-6F88-4B23-9A0C-ACB445B94782}"/>
              </a:ext>
            </a:extLst>
          </p:cNvPr>
          <p:cNvGrpSpPr/>
          <p:nvPr/>
        </p:nvGrpSpPr>
        <p:grpSpPr>
          <a:xfrm>
            <a:off x="491714" y="2947244"/>
            <a:ext cx="2926080" cy="1290153"/>
            <a:chOff x="332936" y="2627766"/>
            <a:chExt cx="2926080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4C403E6-F857-43F9-99FE-C495B8609FC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7353C98-92E4-4C47-AC03-76C77520027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B2CC69C-E50C-4726-9C7A-E4D198E16ADD}"/>
              </a:ext>
            </a:extLst>
          </p:cNvPr>
          <p:cNvGrpSpPr/>
          <p:nvPr/>
        </p:nvGrpSpPr>
        <p:grpSpPr>
          <a:xfrm>
            <a:off x="491714" y="4652338"/>
            <a:ext cx="2926080" cy="1290153"/>
            <a:chOff x="332936" y="4652338"/>
            <a:chExt cx="2926080" cy="1290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36019EE-314F-4A50-A3C1-A3DEF15EAB7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8881640-86F9-42A2-BC1D-78A83459A24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9CFE96B6-51AB-4A05-8174-8AAD78DF02B6}"/>
              </a:ext>
            </a:extLst>
          </p:cNvPr>
          <p:cNvGrpSpPr/>
          <p:nvPr/>
        </p:nvGrpSpPr>
        <p:grpSpPr>
          <a:xfrm>
            <a:off x="8774206" y="1242150"/>
            <a:ext cx="2926080" cy="1290153"/>
            <a:chOff x="8921977" y="1466725"/>
            <a:chExt cx="2926080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D8CF5D1-6901-40BC-93EE-2F49A2AFDD4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4C8C331-6243-427D-AECE-6908FDC56A9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ECB36E4-F430-47E4-8C41-432CC534F0FD}"/>
              </a:ext>
            </a:extLst>
          </p:cNvPr>
          <p:cNvGrpSpPr/>
          <p:nvPr/>
        </p:nvGrpSpPr>
        <p:grpSpPr>
          <a:xfrm>
            <a:off x="491714" y="1242150"/>
            <a:ext cx="2926080" cy="1290153"/>
            <a:chOff x="332936" y="2627766"/>
            <a:chExt cx="2926080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4B21D79-C71E-4813-B77C-75D12BE310D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9F18760-7008-4B2A-8497-E8417B2746F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69" name="Graphic 68" descr="Trophy">
            <a:extLst>
              <a:ext uri="{FF2B5EF4-FFF2-40B4-BE49-F238E27FC236}">
                <a16:creationId xmlns:a16="http://schemas.microsoft.com/office/drawing/2014/main" id="{A34FF481-8B0E-4405-8C5A-18CFA0007E0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533675" y="2870812"/>
            <a:ext cx="1116377" cy="1116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082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6-Point Star White Space Cycle – Slide Template</a:t>
            </a: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A54AB702-53A8-214A-9B4B-6B0036E8C89C}"/>
              </a:ext>
            </a:extLst>
          </p:cNvPr>
          <p:cNvSpPr/>
          <p:nvPr/>
        </p:nvSpPr>
        <p:spPr>
          <a:xfrm>
            <a:off x="6188598" y="1220325"/>
            <a:ext cx="1729738" cy="1226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7" h="21319" extrusionOk="0">
                <a:moveTo>
                  <a:pt x="6875" y="21304"/>
                </a:moveTo>
                <a:lnTo>
                  <a:pt x="19367" y="19326"/>
                </a:lnTo>
                <a:cubicBezTo>
                  <a:pt x="20603" y="19132"/>
                  <a:pt x="21248" y="17077"/>
                  <a:pt x="20523" y="15603"/>
                </a:cubicBezTo>
                <a:cubicBezTo>
                  <a:pt x="16197" y="7072"/>
                  <a:pt x="9481" y="1177"/>
                  <a:pt x="1797" y="14"/>
                </a:cubicBezTo>
                <a:cubicBezTo>
                  <a:pt x="561" y="-180"/>
                  <a:pt x="-352" y="1643"/>
                  <a:pt x="132" y="3310"/>
                </a:cubicBezTo>
                <a:lnTo>
                  <a:pt x="5209" y="19908"/>
                </a:lnTo>
                <a:cubicBezTo>
                  <a:pt x="5505" y="20838"/>
                  <a:pt x="6176" y="21420"/>
                  <a:pt x="6875" y="2130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4A2F8AD9-8ABF-9646-AA62-40699091994A}"/>
              </a:ext>
            </a:extLst>
          </p:cNvPr>
          <p:cNvSpPr/>
          <p:nvPr/>
        </p:nvSpPr>
        <p:spPr>
          <a:xfrm>
            <a:off x="7259595" y="2447507"/>
            <a:ext cx="1064302" cy="19536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0" h="20967" extrusionOk="0">
                <a:moveTo>
                  <a:pt x="538" y="11346"/>
                </a:moveTo>
                <a:lnTo>
                  <a:pt x="12933" y="20374"/>
                </a:lnTo>
                <a:cubicBezTo>
                  <a:pt x="14190" y="21284"/>
                  <a:pt x="16795" y="21116"/>
                  <a:pt x="17648" y="20087"/>
                </a:cubicBezTo>
                <a:cubicBezTo>
                  <a:pt x="20073" y="17141"/>
                  <a:pt x="21420" y="13884"/>
                  <a:pt x="21420" y="10484"/>
                </a:cubicBezTo>
                <a:cubicBezTo>
                  <a:pt x="21420" y="7060"/>
                  <a:pt x="20073" y="3803"/>
                  <a:pt x="17648" y="881"/>
                </a:cubicBezTo>
                <a:cubicBezTo>
                  <a:pt x="16795" y="-148"/>
                  <a:pt x="14190" y="-316"/>
                  <a:pt x="12933" y="594"/>
                </a:cubicBezTo>
                <a:lnTo>
                  <a:pt x="538" y="9622"/>
                </a:lnTo>
                <a:cubicBezTo>
                  <a:pt x="-180" y="10149"/>
                  <a:pt x="-180" y="10843"/>
                  <a:pt x="538" y="1134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71CFEEDB-3C57-384A-A8CF-71B833D99CDA}"/>
              </a:ext>
            </a:extLst>
          </p:cNvPr>
          <p:cNvSpPr/>
          <p:nvPr/>
        </p:nvSpPr>
        <p:spPr>
          <a:xfrm>
            <a:off x="6188598" y="4411002"/>
            <a:ext cx="1730765" cy="12266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14" h="21320" extrusionOk="0">
                <a:moveTo>
                  <a:pt x="5215" y="1411"/>
                </a:moveTo>
                <a:lnTo>
                  <a:pt x="144" y="18009"/>
                </a:lnTo>
                <a:cubicBezTo>
                  <a:pt x="-366" y="19676"/>
                  <a:pt x="546" y="21499"/>
                  <a:pt x="1807" y="21305"/>
                </a:cubicBezTo>
                <a:cubicBezTo>
                  <a:pt x="9481" y="20103"/>
                  <a:pt x="16163" y="14247"/>
                  <a:pt x="20510" y="5716"/>
                </a:cubicBezTo>
                <a:cubicBezTo>
                  <a:pt x="21234" y="4281"/>
                  <a:pt x="20590" y="2187"/>
                  <a:pt x="19356" y="1993"/>
                </a:cubicBezTo>
                <a:lnTo>
                  <a:pt x="6879" y="15"/>
                </a:lnTo>
                <a:cubicBezTo>
                  <a:pt x="6181" y="-101"/>
                  <a:pt x="5510" y="442"/>
                  <a:pt x="5215" y="141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E14C370A-780F-2744-8704-BC52E73526EF}"/>
              </a:ext>
            </a:extLst>
          </p:cNvPr>
          <p:cNvSpPr/>
          <p:nvPr/>
        </p:nvSpPr>
        <p:spPr>
          <a:xfrm>
            <a:off x="4269727" y="1220325"/>
            <a:ext cx="1730767" cy="1226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14" h="21319" extrusionOk="0">
                <a:moveTo>
                  <a:pt x="15599" y="19908"/>
                </a:moveTo>
                <a:lnTo>
                  <a:pt x="20670" y="3310"/>
                </a:lnTo>
                <a:cubicBezTo>
                  <a:pt x="21180" y="1643"/>
                  <a:pt x="20268" y="-180"/>
                  <a:pt x="19007" y="14"/>
                </a:cubicBezTo>
                <a:cubicBezTo>
                  <a:pt x="11333" y="1216"/>
                  <a:pt x="4651" y="7072"/>
                  <a:pt x="304" y="15603"/>
                </a:cubicBezTo>
                <a:cubicBezTo>
                  <a:pt x="-420" y="17038"/>
                  <a:pt x="224" y="19132"/>
                  <a:pt x="1458" y="19326"/>
                </a:cubicBezTo>
                <a:lnTo>
                  <a:pt x="13935" y="21304"/>
                </a:lnTo>
                <a:cubicBezTo>
                  <a:pt x="14633" y="21420"/>
                  <a:pt x="15304" y="20838"/>
                  <a:pt x="15599" y="199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AEBAA657-EECA-724A-BFE0-5B121D3BB09D}"/>
              </a:ext>
            </a:extLst>
          </p:cNvPr>
          <p:cNvSpPr/>
          <p:nvPr/>
        </p:nvSpPr>
        <p:spPr>
          <a:xfrm>
            <a:off x="3868103" y="2447507"/>
            <a:ext cx="1062633" cy="19536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1" h="20967" extrusionOk="0">
                <a:moveTo>
                  <a:pt x="20925" y="9622"/>
                </a:moveTo>
                <a:lnTo>
                  <a:pt x="8505" y="594"/>
                </a:lnTo>
                <a:cubicBezTo>
                  <a:pt x="7245" y="-316"/>
                  <a:pt x="4635" y="-148"/>
                  <a:pt x="3780" y="881"/>
                </a:cubicBezTo>
                <a:cubicBezTo>
                  <a:pt x="1350" y="3827"/>
                  <a:pt x="0" y="7084"/>
                  <a:pt x="0" y="10484"/>
                </a:cubicBezTo>
                <a:cubicBezTo>
                  <a:pt x="0" y="13908"/>
                  <a:pt x="1350" y="17165"/>
                  <a:pt x="3780" y="20087"/>
                </a:cubicBezTo>
                <a:cubicBezTo>
                  <a:pt x="4635" y="21116"/>
                  <a:pt x="7245" y="21284"/>
                  <a:pt x="8505" y="20374"/>
                </a:cubicBezTo>
                <a:lnTo>
                  <a:pt x="20925" y="11346"/>
                </a:lnTo>
                <a:cubicBezTo>
                  <a:pt x="21600" y="10843"/>
                  <a:pt x="21600" y="10149"/>
                  <a:pt x="20925" y="962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9D49FEF2-D3B5-9247-94A0-2B554234B3C9}"/>
              </a:ext>
            </a:extLst>
          </p:cNvPr>
          <p:cNvSpPr/>
          <p:nvPr/>
        </p:nvSpPr>
        <p:spPr>
          <a:xfrm>
            <a:off x="4269727" y="4411002"/>
            <a:ext cx="1729739" cy="12266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7" h="21320" extrusionOk="0">
                <a:moveTo>
                  <a:pt x="13952" y="15"/>
                </a:moveTo>
                <a:lnTo>
                  <a:pt x="1460" y="1993"/>
                </a:lnTo>
                <a:cubicBezTo>
                  <a:pt x="224" y="2187"/>
                  <a:pt x="-421" y="4242"/>
                  <a:pt x="304" y="5716"/>
                </a:cubicBezTo>
                <a:cubicBezTo>
                  <a:pt x="4630" y="14247"/>
                  <a:pt x="11346" y="20142"/>
                  <a:pt x="19030" y="21305"/>
                </a:cubicBezTo>
                <a:cubicBezTo>
                  <a:pt x="20266" y="21499"/>
                  <a:pt x="21179" y="19676"/>
                  <a:pt x="20695" y="18009"/>
                </a:cubicBezTo>
                <a:lnTo>
                  <a:pt x="15618" y="1411"/>
                </a:lnTo>
                <a:cubicBezTo>
                  <a:pt x="15349" y="442"/>
                  <a:pt x="14678" y="-101"/>
                  <a:pt x="13952" y="1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25" name="Graphic 17" descr="Bar graph with upward trend with solid fill">
            <a:extLst>
              <a:ext uri="{FF2B5EF4-FFF2-40B4-BE49-F238E27FC236}">
                <a16:creationId xmlns:a16="http://schemas.microsoft.com/office/drawing/2014/main" id="{51DEAB67-5708-5946-A9FB-F39AD8E82E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96821" y="1551841"/>
            <a:ext cx="698301" cy="698301"/>
          </a:xfrm>
          <a:prstGeom prst="rect">
            <a:avLst/>
          </a:prstGeom>
        </p:spPr>
      </p:pic>
      <p:pic>
        <p:nvPicPr>
          <p:cNvPr id="26" name="Graphic 19" descr="Bullseye with solid fill">
            <a:extLst>
              <a:ext uri="{FF2B5EF4-FFF2-40B4-BE49-F238E27FC236}">
                <a16:creationId xmlns:a16="http://schemas.microsoft.com/office/drawing/2014/main" id="{E631248F-C4F4-7A4F-92C9-B4C85758D8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95109" y="3072393"/>
            <a:ext cx="698301" cy="6983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21" descr="Gears with solid fill">
            <a:extLst>
              <a:ext uri="{FF2B5EF4-FFF2-40B4-BE49-F238E27FC236}">
                <a16:creationId xmlns:a16="http://schemas.microsoft.com/office/drawing/2014/main" id="{CB514DEB-ECD1-9F4D-AC6E-5923421CAE3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81187" y="1551841"/>
            <a:ext cx="698301" cy="698301"/>
          </a:xfrm>
          <a:prstGeom prst="rect">
            <a:avLst/>
          </a:prstGeom>
        </p:spPr>
      </p:pic>
      <p:pic>
        <p:nvPicPr>
          <p:cNvPr id="28" name="Graphic 22" descr="Hourglass 30% with solid fill">
            <a:extLst>
              <a:ext uri="{FF2B5EF4-FFF2-40B4-BE49-F238E27FC236}">
                <a16:creationId xmlns:a16="http://schemas.microsoft.com/office/drawing/2014/main" id="{33A1D7E7-E9A2-6940-9ECC-7F410699C34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19287" y="4556285"/>
            <a:ext cx="698301" cy="698301"/>
          </a:xfrm>
          <a:prstGeom prst="rect">
            <a:avLst/>
          </a:prstGeom>
        </p:spPr>
      </p:pic>
      <p:pic>
        <p:nvPicPr>
          <p:cNvPr id="29" name="Graphic 23" descr="Lightbulb with solid fill">
            <a:extLst>
              <a:ext uri="{FF2B5EF4-FFF2-40B4-BE49-F238E27FC236}">
                <a16:creationId xmlns:a16="http://schemas.microsoft.com/office/drawing/2014/main" id="{37D2BF4F-FE90-3447-BBBA-38FE661C4B0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06062" y="3072393"/>
            <a:ext cx="698301" cy="698301"/>
          </a:xfrm>
          <a:prstGeom prst="rect">
            <a:avLst/>
          </a:prstGeom>
        </p:spPr>
      </p:pic>
      <p:pic>
        <p:nvPicPr>
          <p:cNvPr id="30" name="Graphic 24" descr="Research with solid fill">
            <a:extLst>
              <a:ext uri="{FF2B5EF4-FFF2-40B4-BE49-F238E27FC236}">
                <a16:creationId xmlns:a16="http://schemas.microsoft.com/office/drawing/2014/main" id="{3EC47D7F-AB3B-5140-8C01-DDC79A7BA62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650052" y="4556285"/>
            <a:ext cx="698301" cy="698301"/>
          </a:xfrm>
          <a:prstGeom prst="rect">
            <a:avLst/>
          </a:prstGeom>
        </p:spPr>
      </p:pic>
      <p:sp>
        <p:nvSpPr>
          <p:cNvPr id="31" name="TextBox 25">
            <a:extLst>
              <a:ext uri="{FF2B5EF4-FFF2-40B4-BE49-F238E27FC236}">
                <a16:creationId xmlns:a16="http://schemas.microsoft.com/office/drawing/2014/main" id="{7EC34357-9BBA-5D4C-B89B-335FEF30466C}"/>
              </a:ext>
            </a:extLst>
          </p:cNvPr>
          <p:cNvSpPr txBox="1"/>
          <p:nvPr/>
        </p:nvSpPr>
        <p:spPr>
          <a:xfrm>
            <a:off x="6288517" y="2420978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3"/>
                </a:solidFill>
              </a:rPr>
              <a:t>01</a:t>
            </a:r>
          </a:p>
        </p:txBody>
      </p:sp>
      <p:sp>
        <p:nvSpPr>
          <p:cNvPr id="32" name="TextBox 26">
            <a:extLst>
              <a:ext uri="{FF2B5EF4-FFF2-40B4-BE49-F238E27FC236}">
                <a16:creationId xmlns:a16="http://schemas.microsoft.com/office/drawing/2014/main" id="{9C4E49F1-607C-6044-81BF-697356C6FCA1}"/>
              </a:ext>
            </a:extLst>
          </p:cNvPr>
          <p:cNvSpPr txBox="1"/>
          <p:nvPr/>
        </p:nvSpPr>
        <p:spPr>
          <a:xfrm>
            <a:off x="6730469" y="3216259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4"/>
                </a:solidFill>
              </a:rPr>
              <a:t>02</a:t>
            </a:r>
          </a:p>
        </p:txBody>
      </p:sp>
      <p:sp>
        <p:nvSpPr>
          <p:cNvPr id="33" name="TextBox 27">
            <a:extLst>
              <a:ext uri="{FF2B5EF4-FFF2-40B4-BE49-F238E27FC236}">
                <a16:creationId xmlns:a16="http://schemas.microsoft.com/office/drawing/2014/main" id="{01120315-CD03-534C-B625-5C4DFFB433BE}"/>
              </a:ext>
            </a:extLst>
          </p:cNvPr>
          <p:cNvSpPr txBox="1"/>
          <p:nvPr/>
        </p:nvSpPr>
        <p:spPr>
          <a:xfrm>
            <a:off x="6302373" y="4022000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03</a:t>
            </a:r>
          </a:p>
        </p:txBody>
      </p:sp>
      <p:sp>
        <p:nvSpPr>
          <p:cNvPr id="34" name="TextBox 28">
            <a:extLst>
              <a:ext uri="{FF2B5EF4-FFF2-40B4-BE49-F238E27FC236}">
                <a16:creationId xmlns:a16="http://schemas.microsoft.com/office/drawing/2014/main" id="{6935984D-73BF-CF4A-930B-8817DA15F716}"/>
              </a:ext>
            </a:extLst>
          </p:cNvPr>
          <p:cNvSpPr txBox="1"/>
          <p:nvPr/>
        </p:nvSpPr>
        <p:spPr>
          <a:xfrm>
            <a:off x="5352059" y="4022000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6"/>
                </a:solidFill>
              </a:rPr>
              <a:t>04</a:t>
            </a:r>
          </a:p>
        </p:txBody>
      </p:sp>
      <p:sp>
        <p:nvSpPr>
          <p:cNvPr id="35" name="TextBox 29">
            <a:extLst>
              <a:ext uri="{FF2B5EF4-FFF2-40B4-BE49-F238E27FC236}">
                <a16:creationId xmlns:a16="http://schemas.microsoft.com/office/drawing/2014/main" id="{EA06A1A4-5F21-AF4E-A475-4020CDC46848}"/>
              </a:ext>
            </a:extLst>
          </p:cNvPr>
          <p:cNvSpPr txBox="1"/>
          <p:nvPr/>
        </p:nvSpPr>
        <p:spPr>
          <a:xfrm>
            <a:off x="4881187" y="3216259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5"/>
                </a:solidFill>
              </a:rPr>
              <a:t>05</a:t>
            </a:r>
          </a:p>
        </p:txBody>
      </p:sp>
      <p:sp>
        <p:nvSpPr>
          <p:cNvPr id="36" name="TextBox 30">
            <a:extLst>
              <a:ext uri="{FF2B5EF4-FFF2-40B4-BE49-F238E27FC236}">
                <a16:creationId xmlns:a16="http://schemas.microsoft.com/office/drawing/2014/main" id="{3A2E4D89-75AC-2B48-90BD-C1B066BE81D3}"/>
              </a:ext>
            </a:extLst>
          </p:cNvPr>
          <p:cNvSpPr txBox="1"/>
          <p:nvPr/>
        </p:nvSpPr>
        <p:spPr>
          <a:xfrm>
            <a:off x="5309848" y="2420978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2"/>
                </a:solidFill>
              </a:rPr>
              <a:t>06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08EA509-48D1-4690-B13D-670CF52B3BB8}"/>
              </a:ext>
            </a:extLst>
          </p:cNvPr>
          <p:cNvGrpSpPr/>
          <p:nvPr/>
        </p:nvGrpSpPr>
        <p:grpSpPr>
          <a:xfrm>
            <a:off x="8774206" y="2947244"/>
            <a:ext cx="2926080" cy="1290153"/>
            <a:chOff x="8921977" y="1466725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3DF5A73-B881-42BC-BDCA-33A31625BC2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52A1FC6-034D-4FB8-90C7-8F82D78D23E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06854A6-2786-459D-BBEC-CCF65F2B8048}"/>
              </a:ext>
            </a:extLst>
          </p:cNvPr>
          <p:cNvGrpSpPr/>
          <p:nvPr/>
        </p:nvGrpSpPr>
        <p:grpSpPr>
          <a:xfrm>
            <a:off x="8774206" y="4652338"/>
            <a:ext cx="2926080" cy="1290153"/>
            <a:chOff x="8921977" y="4073386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204A5D7-FB0C-4D56-8CB2-A025374CB526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8737070-34C3-47B8-BABB-CBAD34B6152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5E09C57-6F88-4B23-9A0C-ACB445B94782}"/>
              </a:ext>
            </a:extLst>
          </p:cNvPr>
          <p:cNvGrpSpPr/>
          <p:nvPr/>
        </p:nvGrpSpPr>
        <p:grpSpPr>
          <a:xfrm>
            <a:off x="491714" y="2947244"/>
            <a:ext cx="2926080" cy="1290153"/>
            <a:chOff x="332936" y="2627766"/>
            <a:chExt cx="2926080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4C403E6-F857-43F9-99FE-C495B8609FC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7353C98-92E4-4C47-AC03-76C77520027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B2CC69C-E50C-4726-9C7A-E4D198E16ADD}"/>
              </a:ext>
            </a:extLst>
          </p:cNvPr>
          <p:cNvGrpSpPr/>
          <p:nvPr/>
        </p:nvGrpSpPr>
        <p:grpSpPr>
          <a:xfrm>
            <a:off x="491714" y="4652338"/>
            <a:ext cx="2926080" cy="1290153"/>
            <a:chOff x="332936" y="4652338"/>
            <a:chExt cx="2926080" cy="1290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36019EE-314F-4A50-A3C1-A3DEF15EAB7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8881640-86F9-42A2-BC1D-78A83459A24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9CFE96B6-51AB-4A05-8174-8AAD78DF02B6}"/>
              </a:ext>
            </a:extLst>
          </p:cNvPr>
          <p:cNvGrpSpPr/>
          <p:nvPr/>
        </p:nvGrpSpPr>
        <p:grpSpPr>
          <a:xfrm>
            <a:off x="8774206" y="1242150"/>
            <a:ext cx="2926080" cy="1290153"/>
            <a:chOff x="8921977" y="1466725"/>
            <a:chExt cx="2926080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D8CF5D1-6901-40BC-93EE-2F49A2AFDD4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4C8C331-6243-427D-AECE-6908FDC56A9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ECB36E4-F430-47E4-8C41-432CC534F0FD}"/>
              </a:ext>
            </a:extLst>
          </p:cNvPr>
          <p:cNvGrpSpPr/>
          <p:nvPr/>
        </p:nvGrpSpPr>
        <p:grpSpPr>
          <a:xfrm>
            <a:off x="491714" y="1242150"/>
            <a:ext cx="2926080" cy="1290153"/>
            <a:chOff x="332936" y="2627766"/>
            <a:chExt cx="2926080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4B21D79-C71E-4813-B77C-75D12BE310D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9F18760-7008-4B2A-8497-E8417B2746F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56" name="Graphic 55" descr="Trophy">
            <a:extLst>
              <a:ext uri="{FF2B5EF4-FFF2-40B4-BE49-F238E27FC236}">
                <a16:creationId xmlns:a16="http://schemas.microsoft.com/office/drawing/2014/main" id="{D242F528-5ADE-4D96-8227-EB537855848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533675" y="2870812"/>
            <a:ext cx="1116377" cy="1116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511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8754</TotalTime>
  <Words>541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6-Point Star White Space Cycle – Slide Template</vt:lpstr>
      <vt:lpstr>6-Point Star White Space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6-Point Star White Space Cycle</dc:title>
  <dc:creator>PresentationGO.com</dc:creator>
  <dc:description>© Copyright PresentationGO.com</dc:description>
  <dcterms:created xsi:type="dcterms:W3CDTF">2014-11-26T05:14:11Z</dcterms:created>
  <dcterms:modified xsi:type="dcterms:W3CDTF">2021-11-25T02:54:34Z</dcterms:modified>
  <cp:category>Charts &amp; Diagrams</cp:category>
</cp:coreProperties>
</file>