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0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5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2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1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18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Round Key Tags Cycle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095B93-2A75-4C12-B707-BA601D9F1FD1}"/>
              </a:ext>
            </a:extLst>
          </p:cNvPr>
          <p:cNvSpPr/>
          <p:nvPr/>
        </p:nvSpPr>
        <p:spPr>
          <a:xfrm>
            <a:off x="4420116" y="1095505"/>
            <a:ext cx="1524424" cy="1528307"/>
          </a:xfrm>
          <a:custGeom>
            <a:avLst/>
            <a:gdLst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74234 w 1524424"/>
              <a:gd name="connsiteY7" fmla="*/ 1130206 h 1528307"/>
              <a:gd name="connsiteX8" fmla="*/ 1164601 w 1524424"/>
              <a:gd name="connsiteY8" fmla="*/ 1133864 h 1528307"/>
              <a:gd name="connsiteX9" fmla="*/ 1070760 w 1524424"/>
              <a:gd name="connsiteY9" fmla="*/ 1178181 h 1528307"/>
              <a:gd name="connsiteX10" fmla="*/ 987591 w 1524424"/>
              <a:gd name="connsiteY10" fmla="*/ 1185642 h 1528307"/>
              <a:gd name="connsiteX11" fmla="*/ 931189 w 1524424"/>
              <a:gd name="connsiteY11" fmla="*/ 1261382 h 1528307"/>
              <a:gd name="connsiteX12" fmla="*/ 940988 w 1524424"/>
              <a:gd name="connsiteY12" fmla="*/ 1334860 h 1528307"/>
              <a:gd name="connsiteX13" fmla="*/ 1004559 w 1524424"/>
              <a:gd name="connsiteY13" fmla="*/ 1388670 h 1528307"/>
              <a:gd name="connsiteX14" fmla="*/ 1087728 w 1524424"/>
              <a:gd name="connsiteY14" fmla="*/ 1381209 h 1528307"/>
              <a:gd name="connsiteX15" fmla="*/ 1143891 w 1524424"/>
              <a:gd name="connsiteY15" fmla="*/ 1305469 h 1528307"/>
              <a:gd name="connsiteX16" fmla="*/ 1373800 w 1524424"/>
              <a:gd name="connsiteY16" fmla="*/ 1217294 h 1528307"/>
              <a:gd name="connsiteX17" fmla="*/ 1119514 w 1524424"/>
              <a:gd name="connsiteY17" fmla="*/ 1437505 h 1528307"/>
              <a:gd name="connsiteX18" fmla="*/ 850649 w 1524424"/>
              <a:gd name="connsiteY18" fmla="*/ 1522966 h 1528307"/>
              <a:gd name="connsiteX19" fmla="*/ 657306 w 1524424"/>
              <a:gd name="connsiteY19" fmla="*/ 1520705 h 1528307"/>
              <a:gd name="connsiteX20" fmla="*/ 89942 w 1524424"/>
              <a:gd name="connsiteY20" fmla="*/ 1122111 h 1528307"/>
              <a:gd name="connsiteX21" fmla="*/ 403020 w 1524424"/>
              <a:gd name="connsiteY21" fmla="*/ 90015 h 1528307"/>
              <a:gd name="connsiteX22" fmla="*/ 693184 w 1524424"/>
              <a:gd name="connsiteY22" fmla="*/ 3120 h 1528307"/>
              <a:gd name="connsiteX23" fmla="*/ 803967 w 1524424"/>
              <a:gd name="connsiteY23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64601 w 1524424"/>
              <a:gd name="connsiteY7" fmla="*/ 1133864 h 1528307"/>
              <a:gd name="connsiteX8" fmla="*/ 1070760 w 1524424"/>
              <a:gd name="connsiteY8" fmla="*/ 1178181 h 1528307"/>
              <a:gd name="connsiteX9" fmla="*/ 987591 w 1524424"/>
              <a:gd name="connsiteY9" fmla="*/ 1185642 h 1528307"/>
              <a:gd name="connsiteX10" fmla="*/ 931189 w 1524424"/>
              <a:gd name="connsiteY10" fmla="*/ 1261382 h 1528307"/>
              <a:gd name="connsiteX11" fmla="*/ 940988 w 1524424"/>
              <a:gd name="connsiteY11" fmla="*/ 1334860 h 1528307"/>
              <a:gd name="connsiteX12" fmla="*/ 1004559 w 1524424"/>
              <a:gd name="connsiteY12" fmla="*/ 1388670 h 1528307"/>
              <a:gd name="connsiteX13" fmla="*/ 1087728 w 1524424"/>
              <a:gd name="connsiteY13" fmla="*/ 1381209 h 1528307"/>
              <a:gd name="connsiteX14" fmla="*/ 1143891 w 1524424"/>
              <a:gd name="connsiteY14" fmla="*/ 1305469 h 1528307"/>
              <a:gd name="connsiteX15" fmla="*/ 1373800 w 1524424"/>
              <a:gd name="connsiteY15" fmla="*/ 1217294 h 1528307"/>
              <a:gd name="connsiteX16" fmla="*/ 1119514 w 1524424"/>
              <a:gd name="connsiteY16" fmla="*/ 1437505 h 1528307"/>
              <a:gd name="connsiteX17" fmla="*/ 850649 w 1524424"/>
              <a:gd name="connsiteY17" fmla="*/ 1522966 h 1528307"/>
              <a:gd name="connsiteX18" fmla="*/ 657306 w 1524424"/>
              <a:gd name="connsiteY18" fmla="*/ 1520705 h 1528307"/>
              <a:gd name="connsiteX19" fmla="*/ 89942 w 1524424"/>
              <a:gd name="connsiteY19" fmla="*/ 1122111 h 1528307"/>
              <a:gd name="connsiteX20" fmla="*/ 403020 w 1524424"/>
              <a:gd name="connsiteY20" fmla="*/ 90015 h 1528307"/>
              <a:gd name="connsiteX21" fmla="*/ 693184 w 1524424"/>
              <a:gd name="connsiteY21" fmla="*/ 3120 h 1528307"/>
              <a:gd name="connsiteX22" fmla="*/ 803967 w 1524424"/>
              <a:gd name="connsiteY22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070760 w 1524424"/>
              <a:gd name="connsiteY7" fmla="*/ 1178181 h 1528307"/>
              <a:gd name="connsiteX8" fmla="*/ 987591 w 1524424"/>
              <a:gd name="connsiteY8" fmla="*/ 1185642 h 1528307"/>
              <a:gd name="connsiteX9" fmla="*/ 931189 w 1524424"/>
              <a:gd name="connsiteY9" fmla="*/ 1261382 h 1528307"/>
              <a:gd name="connsiteX10" fmla="*/ 940988 w 1524424"/>
              <a:gd name="connsiteY10" fmla="*/ 1334860 h 1528307"/>
              <a:gd name="connsiteX11" fmla="*/ 1004559 w 1524424"/>
              <a:gd name="connsiteY11" fmla="*/ 1388670 h 1528307"/>
              <a:gd name="connsiteX12" fmla="*/ 1087728 w 1524424"/>
              <a:gd name="connsiteY12" fmla="*/ 1381209 h 1528307"/>
              <a:gd name="connsiteX13" fmla="*/ 1143891 w 1524424"/>
              <a:gd name="connsiteY13" fmla="*/ 1305469 h 1528307"/>
              <a:gd name="connsiteX14" fmla="*/ 1373800 w 1524424"/>
              <a:gd name="connsiteY14" fmla="*/ 1217294 h 1528307"/>
              <a:gd name="connsiteX15" fmla="*/ 1119514 w 1524424"/>
              <a:gd name="connsiteY15" fmla="*/ 1437505 h 1528307"/>
              <a:gd name="connsiteX16" fmla="*/ 850649 w 1524424"/>
              <a:gd name="connsiteY16" fmla="*/ 1522966 h 1528307"/>
              <a:gd name="connsiteX17" fmla="*/ 657306 w 1524424"/>
              <a:gd name="connsiteY17" fmla="*/ 1520705 h 1528307"/>
              <a:gd name="connsiteX18" fmla="*/ 89942 w 1524424"/>
              <a:gd name="connsiteY18" fmla="*/ 1122111 h 1528307"/>
              <a:gd name="connsiteX19" fmla="*/ 403020 w 1524424"/>
              <a:gd name="connsiteY19" fmla="*/ 90015 h 1528307"/>
              <a:gd name="connsiteX20" fmla="*/ 693184 w 1524424"/>
              <a:gd name="connsiteY20" fmla="*/ 3120 h 1528307"/>
              <a:gd name="connsiteX21" fmla="*/ 803967 w 1524424"/>
              <a:gd name="connsiteY21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170434 h 1528307"/>
              <a:gd name="connsiteX5" fmla="*/ 1174234 w 1524424"/>
              <a:gd name="connsiteY5" fmla="*/ 1170434 h 1528307"/>
              <a:gd name="connsiteX6" fmla="*/ 1070760 w 1524424"/>
              <a:gd name="connsiteY6" fmla="*/ 1178181 h 1528307"/>
              <a:gd name="connsiteX7" fmla="*/ 987591 w 1524424"/>
              <a:gd name="connsiteY7" fmla="*/ 1185642 h 1528307"/>
              <a:gd name="connsiteX8" fmla="*/ 931189 w 1524424"/>
              <a:gd name="connsiteY8" fmla="*/ 1261382 h 1528307"/>
              <a:gd name="connsiteX9" fmla="*/ 940988 w 1524424"/>
              <a:gd name="connsiteY9" fmla="*/ 1334860 h 1528307"/>
              <a:gd name="connsiteX10" fmla="*/ 1004559 w 1524424"/>
              <a:gd name="connsiteY10" fmla="*/ 1388670 h 1528307"/>
              <a:gd name="connsiteX11" fmla="*/ 1087728 w 1524424"/>
              <a:gd name="connsiteY11" fmla="*/ 1381209 h 1528307"/>
              <a:gd name="connsiteX12" fmla="*/ 1143891 w 1524424"/>
              <a:gd name="connsiteY12" fmla="*/ 1305469 h 1528307"/>
              <a:gd name="connsiteX13" fmla="*/ 1373800 w 1524424"/>
              <a:gd name="connsiteY13" fmla="*/ 1217294 h 1528307"/>
              <a:gd name="connsiteX14" fmla="*/ 1119514 w 1524424"/>
              <a:gd name="connsiteY14" fmla="*/ 1437505 h 1528307"/>
              <a:gd name="connsiteX15" fmla="*/ 850649 w 1524424"/>
              <a:gd name="connsiteY15" fmla="*/ 1522966 h 1528307"/>
              <a:gd name="connsiteX16" fmla="*/ 657306 w 1524424"/>
              <a:gd name="connsiteY16" fmla="*/ 1520705 h 1528307"/>
              <a:gd name="connsiteX17" fmla="*/ 89942 w 1524424"/>
              <a:gd name="connsiteY17" fmla="*/ 1122111 h 1528307"/>
              <a:gd name="connsiteX18" fmla="*/ 403020 w 1524424"/>
              <a:gd name="connsiteY18" fmla="*/ 90015 h 1528307"/>
              <a:gd name="connsiteX19" fmla="*/ 693184 w 1524424"/>
              <a:gd name="connsiteY19" fmla="*/ 3120 h 1528307"/>
              <a:gd name="connsiteX20" fmla="*/ 803967 w 1524424"/>
              <a:gd name="connsiteY20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03899 w 1524424"/>
              <a:gd name="connsiteY3" fmla="*/ 1170434 h 1528307"/>
              <a:gd name="connsiteX4" fmla="*/ 1174234 w 1524424"/>
              <a:gd name="connsiteY4" fmla="*/ 1170434 h 1528307"/>
              <a:gd name="connsiteX5" fmla="*/ 1070760 w 1524424"/>
              <a:gd name="connsiteY5" fmla="*/ 1178181 h 1528307"/>
              <a:gd name="connsiteX6" fmla="*/ 987591 w 1524424"/>
              <a:gd name="connsiteY6" fmla="*/ 1185642 h 1528307"/>
              <a:gd name="connsiteX7" fmla="*/ 931189 w 1524424"/>
              <a:gd name="connsiteY7" fmla="*/ 1261382 h 1528307"/>
              <a:gd name="connsiteX8" fmla="*/ 940988 w 1524424"/>
              <a:gd name="connsiteY8" fmla="*/ 1334860 h 1528307"/>
              <a:gd name="connsiteX9" fmla="*/ 1004559 w 1524424"/>
              <a:gd name="connsiteY9" fmla="*/ 1388670 h 1528307"/>
              <a:gd name="connsiteX10" fmla="*/ 1087728 w 1524424"/>
              <a:gd name="connsiteY10" fmla="*/ 1381209 h 1528307"/>
              <a:gd name="connsiteX11" fmla="*/ 1143891 w 1524424"/>
              <a:gd name="connsiteY11" fmla="*/ 1305469 h 1528307"/>
              <a:gd name="connsiteX12" fmla="*/ 1373800 w 1524424"/>
              <a:gd name="connsiteY12" fmla="*/ 1217294 h 1528307"/>
              <a:gd name="connsiteX13" fmla="*/ 1119514 w 1524424"/>
              <a:gd name="connsiteY13" fmla="*/ 1437505 h 1528307"/>
              <a:gd name="connsiteX14" fmla="*/ 850649 w 1524424"/>
              <a:gd name="connsiteY14" fmla="*/ 1522966 h 1528307"/>
              <a:gd name="connsiteX15" fmla="*/ 657306 w 1524424"/>
              <a:gd name="connsiteY15" fmla="*/ 1520705 h 1528307"/>
              <a:gd name="connsiteX16" fmla="*/ 89942 w 1524424"/>
              <a:gd name="connsiteY16" fmla="*/ 1122111 h 1528307"/>
              <a:gd name="connsiteX17" fmla="*/ 403020 w 1524424"/>
              <a:gd name="connsiteY17" fmla="*/ 90015 h 1528307"/>
              <a:gd name="connsiteX18" fmla="*/ 693184 w 1524424"/>
              <a:gd name="connsiteY18" fmla="*/ 3120 h 1528307"/>
              <a:gd name="connsiteX19" fmla="*/ 803967 w 1524424"/>
              <a:gd name="connsiteY19" fmla="*/ 1152 h 152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4424" h="1528307">
                <a:moveTo>
                  <a:pt x="803967" y="1152"/>
                </a:moveTo>
                <a:cubicBezTo>
                  <a:pt x="1061213" y="15303"/>
                  <a:pt x="1304963" y="159227"/>
                  <a:pt x="1434981" y="403148"/>
                </a:cubicBezTo>
                <a:cubicBezTo>
                  <a:pt x="1545156" y="610924"/>
                  <a:pt x="1549936" y="845604"/>
                  <a:pt x="1469157" y="1046145"/>
                </a:cubicBezTo>
                <a:cubicBezTo>
                  <a:pt x="1447310" y="1174026"/>
                  <a:pt x="1353053" y="1149719"/>
                  <a:pt x="1303899" y="1170434"/>
                </a:cubicBezTo>
                <a:lnTo>
                  <a:pt x="1174234" y="1170434"/>
                </a:lnTo>
                <a:lnTo>
                  <a:pt x="1070760" y="1178181"/>
                </a:lnTo>
                <a:cubicBezTo>
                  <a:pt x="1043754" y="1168459"/>
                  <a:pt x="1014358" y="1170946"/>
                  <a:pt x="987591" y="1185642"/>
                </a:cubicBezTo>
                <a:cubicBezTo>
                  <a:pt x="955805" y="1202825"/>
                  <a:pt x="938598" y="1229503"/>
                  <a:pt x="931189" y="1261382"/>
                </a:cubicBezTo>
                <a:cubicBezTo>
                  <a:pt x="926409" y="1285799"/>
                  <a:pt x="928799" y="1310217"/>
                  <a:pt x="940988" y="1334860"/>
                </a:cubicBezTo>
                <a:cubicBezTo>
                  <a:pt x="953176" y="1361765"/>
                  <a:pt x="977792" y="1381209"/>
                  <a:pt x="1004559" y="1388670"/>
                </a:cubicBezTo>
                <a:cubicBezTo>
                  <a:pt x="1031565" y="1398391"/>
                  <a:pt x="1060961" y="1395904"/>
                  <a:pt x="1087728" y="1381209"/>
                </a:cubicBezTo>
                <a:cubicBezTo>
                  <a:pt x="1119514" y="1366513"/>
                  <a:pt x="1139111" y="1337121"/>
                  <a:pt x="1143891" y="1305469"/>
                </a:cubicBezTo>
                <a:cubicBezTo>
                  <a:pt x="1217261" y="1268843"/>
                  <a:pt x="1293260" y="1239451"/>
                  <a:pt x="1373800" y="1217294"/>
                </a:cubicBezTo>
                <a:cubicBezTo>
                  <a:pt x="1307838" y="1305469"/>
                  <a:pt x="1222280" y="1381209"/>
                  <a:pt x="1119514" y="1437505"/>
                </a:cubicBezTo>
                <a:cubicBezTo>
                  <a:pt x="1033955" y="1483853"/>
                  <a:pt x="943378" y="1513245"/>
                  <a:pt x="850649" y="1522966"/>
                </a:cubicBezTo>
                <a:cubicBezTo>
                  <a:pt x="787078" y="1530427"/>
                  <a:pt x="720877" y="1530427"/>
                  <a:pt x="657306" y="1520705"/>
                </a:cubicBezTo>
                <a:cubicBezTo>
                  <a:pt x="422617" y="1488827"/>
                  <a:pt x="207525" y="1349330"/>
                  <a:pt x="89942" y="1122111"/>
                </a:cubicBezTo>
                <a:cubicBezTo>
                  <a:pt x="-107942" y="750195"/>
                  <a:pt x="31389" y="288069"/>
                  <a:pt x="403020" y="90015"/>
                </a:cubicBezTo>
                <a:cubicBezTo>
                  <a:pt x="495928" y="40502"/>
                  <a:pt x="594496" y="12085"/>
                  <a:pt x="693184" y="3120"/>
                </a:cubicBezTo>
                <a:cubicBezTo>
                  <a:pt x="730192" y="-242"/>
                  <a:pt x="767217" y="-869"/>
                  <a:pt x="803967" y="115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1857632-E080-4924-8AB4-0BAF8622AD8F}"/>
              </a:ext>
            </a:extLst>
          </p:cNvPr>
          <p:cNvSpPr/>
          <p:nvPr/>
        </p:nvSpPr>
        <p:spPr>
          <a:xfrm>
            <a:off x="6230332" y="1098501"/>
            <a:ext cx="1526303" cy="1519970"/>
          </a:xfrm>
          <a:custGeom>
            <a:avLst/>
            <a:gdLst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421928 h 1519970"/>
              <a:gd name="connsiteX15" fmla="*/ 558955 w 1526303"/>
              <a:gd name="connsiteY15" fmla="*/ 1392812 h 1519970"/>
              <a:gd name="connsiteX16" fmla="*/ 652579 w 1526303"/>
              <a:gd name="connsiteY16" fmla="*/ 1392812 h 1519970"/>
              <a:gd name="connsiteX17" fmla="*/ 652579 w 1526303"/>
              <a:gd name="connsiteY17" fmla="*/ 1471119 h 1519970"/>
              <a:gd name="connsiteX18" fmla="*/ 618986 w 1526303"/>
              <a:gd name="connsiteY18" fmla="*/ 1471119 h 1519970"/>
              <a:gd name="connsiteX19" fmla="*/ 671307 w 1526303"/>
              <a:gd name="connsiteY19" fmla="*/ 1519970 h 1519970"/>
              <a:gd name="connsiteX20" fmla="*/ 407222 w 1526303"/>
              <a:gd name="connsiteY20" fmla="*/ 1436996 h 1519970"/>
              <a:gd name="connsiteX21" fmla="*/ 152936 w 1526303"/>
              <a:gd name="connsiteY21" fmla="*/ 1216785 h 1519970"/>
              <a:gd name="connsiteX22" fmla="*/ 55189 w 1526303"/>
              <a:gd name="connsiteY22" fmla="*/ 1045636 h 1519970"/>
              <a:gd name="connsiteX23" fmla="*/ 89364 w 1526303"/>
              <a:gd name="connsiteY23" fmla="*/ 404900 h 1519970"/>
              <a:gd name="connsiteX24" fmla="*/ 720380 w 1526303"/>
              <a:gd name="connsiteY24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392812 h 1519970"/>
              <a:gd name="connsiteX15" fmla="*/ 652579 w 1526303"/>
              <a:gd name="connsiteY15" fmla="*/ 1392812 h 1519970"/>
              <a:gd name="connsiteX16" fmla="*/ 652579 w 1526303"/>
              <a:gd name="connsiteY16" fmla="*/ 1471119 h 1519970"/>
              <a:gd name="connsiteX17" fmla="*/ 618986 w 1526303"/>
              <a:gd name="connsiteY17" fmla="*/ 1471119 h 1519970"/>
              <a:gd name="connsiteX18" fmla="*/ 671307 w 1526303"/>
              <a:gd name="connsiteY18" fmla="*/ 1519970 h 1519970"/>
              <a:gd name="connsiteX19" fmla="*/ 407222 w 1526303"/>
              <a:gd name="connsiteY19" fmla="*/ 1436996 h 1519970"/>
              <a:gd name="connsiteX20" fmla="*/ 152936 w 1526303"/>
              <a:gd name="connsiteY20" fmla="*/ 1216785 h 1519970"/>
              <a:gd name="connsiteX21" fmla="*/ 55189 w 1526303"/>
              <a:gd name="connsiteY21" fmla="*/ 1045636 h 1519970"/>
              <a:gd name="connsiteX22" fmla="*/ 89364 w 1526303"/>
              <a:gd name="connsiteY22" fmla="*/ 404900 h 1519970"/>
              <a:gd name="connsiteX23" fmla="*/ 720380 w 1526303"/>
              <a:gd name="connsiteY23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558955 w 1526303"/>
              <a:gd name="connsiteY14" fmla="*/ 1392812 h 1519970"/>
              <a:gd name="connsiteX15" fmla="*/ 652579 w 1526303"/>
              <a:gd name="connsiteY15" fmla="*/ 1392812 h 1519970"/>
              <a:gd name="connsiteX16" fmla="*/ 652579 w 1526303"/>
              <a:gd name="connsiteY16" fmla="*/ 1471119 h 1519970"/>
              <a:gd name="connsiteX17" fmla="*/ 671307 w 1526303"/>
              <a:gd name="connsiteY17" fmla="*/ 1519970 h 1519970"/>
              <a:gd name="connsiteX18" fmla="*/ 407222 w 1526303"/>
              <a:gd name="connsiteY18" fmla="*/ 1436996 h 1519970"/>
              <a:gd name="connsiteX19" fmla="*/ 152936 w 1526303"/>
              <a:gd name="connsiteY19" fmla="*/ 1216785 h 1519970"/>
              <a:gd name="connsiteX20" fmla="*/ 55189 w 1526303"/>
              <a:gd name="connsiteY20" fmla="*/ 1045636 h 1519970"/>
              <a:gd name="connsiteX21" fmla="*/ 89364 w 1526303"/>
              <a:gd name="connsiteY21" fmla="*/ 404900 h 1519970"/>
              <a:gd name="connsiteX22" fmla="*/ 720380 w 1526303"/>
              <a:gd name="connsiteY22" fmla="*/ 1261 h 151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6303" h="1519970">
                <a:moveTo>
                  <a:pt x="720380" y="1261"/>
                </a:moveTo>
                <a:cubicBezTo>
                  <a:pt x="757129" y="-856"/>
                  <a:pt x="794154" y="-319"/>
                  <a:pt x="831162" y="2964"/>
                </a:cubicBezTo>
                <a:cubicBezTo>
                  <a:pt x="929850" y="11718"/>
                  <a:pt x="1028419" y="39993"/>
                  <a:pt x="1121326" y="89506"/>
                </a:cubicBezTo>
                <a:cubicBezTo>
                  <a:pt x="1492957" y="287560"/>
                  <a:pt x="1634918" y="749686"/>
                  <a:pt x="1436794" y="1121376"/>
                </a:cubicBezTo>
                <a:cubicBezTo>
                  <a:pt x="1317060" y="1348821"/>
                  <a:pt x="1099339" y="1488318"/>
                  <a:pt x="864650" y="1519970"/>
                </a:cubicBezTo>
                <a:lnTo>
                  <a:pt x="668930" y="1397943"/>
                </a:lnTo>
                <a:lnTo>
                  <a:pt x="595547" y="1265847"/>
                </a:lnTo>
                <a:cubicBezTo>
                  <a:pt x="590767" y="1233968"/>
                  <a:pt x="571170" y="1204576"/>
                  <a:pt x="539384" y="1187394"/>
                </a:cubicBezTo>
                <a:cubicBezTo>
                  <a:pt x="512378" y="1172924"/>
                  <a:pt x="480592" y="1170437"/>
                  <a:pt x="453825" y="1180159"/>
                </a:cubicBezTo>
                <a:lnTo>
                  <a:pt x="443396" y="1186014"/>
                </a:lnTo>
                <a:lnTo>
                  <a:pt x="443396" y="1254485"/>
                </a:lnTo>
                <a:lnTo>
                  <a:pt x="380455" y="1307221"/>
                </a:lnTo>
                <a:cubicBezTo>
                  <a:pt x="387864" y="1336612"/>
                  <a:pt x="407222" y="1366004"/>
                  <a:pt x="436618" y="1380700"/>
                </a:cubicBezTo>
                <a:cubicBezTo>
                  <a:pt x="463624" y="1395395"/>
                  <a:pt x="490391" y="1397882"/>
                  <a:pt x="517397" y="1390421"/>
                </a:cubicBezTo>
                <a:lnTo>
                  <a:pt x="558955" y="1392812"/>
                </a:lnTo>
                <a:lnTo>
                  <a:pt x="652579" y="1392812"/>
                </a:lnTo>
                <a:lnTo>
                  <a:pt x="652579" y="1471119"/>
                </a:lnTo>
                <a:lnTo>
                  <a:pt x="671307" y="1519970"/>
                </a:lnTo>
                <a:cubicBezTo>
                  <a:pt x="580968" y="1510249"/>
                  <a:pt x="493020" y="1480857"/>
                  <a:pt x="407222" y="1436996"/>
                </a:cubicBezTo>
                <a:cubicBezTo>
                  <a:pt x="304695" y="1380700"/>
                  <a:pt x="219136" y="1304960"/>
                  <a:pt x="152936" y="1216785"/>
                </a:cubicBezTo>
                <a:cubicBezTo>
                  <a:pt x="113980" y="1165463"/>
                  <a:pt x="82195" y="1106680"/>
                  <a:pt x="55189" y="1045636"/>
                </a:cubicBezTo>
                <a:cubicBezTo>
                  <a:pt x="-25590" y="845095"/>
                  <a:pt x="-20571" y="610415"/>
                  <a:pt x="89364" y="404900"/>
                </a:cubicBezTo>
                <a:cubicBezTo>
                  <a:pt x="219383" y="160979"/>
                  <a:pt x="463133" y="16081"/>
                  <a:pt x="720380" y="126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CFEB8AF-6D48-4FB3-B512-AE6FADFE1364}"/>
              </a:ext>
            </a:extLst>
          </p:cNvPr>
          <p:cNvSpPr/>
          <p:nvPr/>
        </p:nvSpPr>
        <p:spPr>
          <a:xfrm>
            <a:off x="3522189" y="2662518"/>
            <a:ext cx="1528626" cy="1526035"/>
          </a:xfrm>
          <a:custGeom>
            <a:avLst/>
            <a:gdLst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86988 w 1528626"/>
              <a:gd name="connsiteY5" fmla="*/ 572446 h 1526035"/>
              <a:gd name="connsiteX6" fmla="*/ 1271551 w 1528626"/>
              <a:gd name="connsiteY6" fmla="*/ 677403 h 1526035"/>
              <a:gd name="connsiteX7" fmla="*/ 1242394 w 1528626"/>
              <a:gd name="connsiteY7" fmla="*/ 753368 h 1526035"/>
              <a:gd name="connsiteX8" fmla="*/ 1271551 w 1528626"/>
              <a:gd name="connsiteY8" fmla="*/ 824134 h 1526035"/>
              <a:gd name="connsiteX9" fmla="*/ 1354720 w 1528626"/>
              <a:gd name="connsiteY9" fmla="*/ 860761 h 1526035"/>
              <a:gd name="connsiteX10" fmla="*/ 1420920 w 1528626"/>
              <a:gd name="connsiteY10" fmla="*/ 838830 h 1526035"/>
              <a:gd name="connsiteX11" fmla="*/ 1464894 w 1528626"/>
              <a:gd name="connsiteY11" fmla="*/ 750881 h 1526035"/>
              <a:gd name="connsiteX12" fmla="*/ 1423310 w 1528626"/>
              <a:gd name="connsiteY12" fmla="*/ 667681 h 1526035"/>
              <a:gd name="connsiteX13" fmla="*/ 1428479 w 1528626"/>
              <a:gd name="connsiteY13" fmla="*/ 629716 h 1526035"/>
              <a:gd name="connsiteX14" fmla="*/ 1410759 w 1528626"/>
              <a:gd name="connsiteY14" fmla="*/ 629716 h 1526035"/>
              <a:gd name="connsiteX15" fmla="*/ 1410759 w 1528626"/>
              <a:gd name="connsiteY15" fmla="*/ 515176 h 1526035"/>
              <a:gd name="connsiteX16" fmla="*/ 1448000 w 1528626"/>
              <a:gd name="connsiteY16" fmla="*/ 515176 h 1526035"/>
              <a:gd name="connsiteX17" fmla="*/ 1462265 w 1528626"/>
              <a:gd name="connsiteY17" fmla="*/ 452444 h 1526035"/>
              <a:gd name="connsiteX18" fmla="*/ 1528466 w 1528626"/>
              <a:gd name="connsiteY18" fmla="*/ 750881 h 1526035"/>
              <a:gd name="connsiteX19" fmla="*/ 1462265 w 1528626"/>
              <a:gd name="connsiteY19" fmla="*/ 1073510 h 1526035"/>
              <a:gd name="connsiteX20" fmla="*/ 1362128 w 1528626"/>
              <a:gd name="connsiteY20" fmla="*/ 1237425 h 1526035"/>
              <a:gd name="connsiteX21" fmla="*/ 775167 w 1528626"/>
              <a:gd name="connsiteY21" fmla="*/ 1525914 h 1526035"/>
              <a:gd name="connsiteX22" fmla="*/ 120 w 1528626"/>
              <a:gd name="connsiteY22" fmla="*/ 775299 h 1526035"/>
              <a:gd name="connsiteX23" fmla="*/ 750790 w 1528626"/>
              <a:gd name="connsiteY23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71551 w 1528626"/>
              <a:gd name="connsiteY5" fmla="*/ 677403 h 1526035"/>
              <a:gd name="connsiteX6" fmla="*/ 1242394 w 1528626"/>
              <a:gd name="connsiteY6" fmla="*/ 753368 h 1526035"/>
              <a:gd name="connsiteX7" fmla="*/ 1271551 w 1528626"/>
              <a:gd name="connsiteY7" fmla="*/ 824134 h 1526035"/>
              <a:gd name="connsiteX8" fmla="*/ 1354720 w 1528626"/>
              <a:gd name="connsiteY8" fmla="*/ 860761 h 1526035"/>
              <a:gd name="connsiteX9" fmla="*/ 1420920 w 1528626"/>
              <a:gd name="connsiteY9" fmla="*/ 838830 h 1526035"/>
              <a:gd name="connsiteX10" fmla="*/ 1464894 w 1528626"/>
              <a:gd name="connsiteY10" fmla="*/ 750881 h 1526035"/>
              <a:gd name="connsiteX11" fmla="*/ 1423310 w 1528626"/>
              <a:gd name="connsiteY11" fmla="*/ 667681 h 1526035"/>
              <a:gd name="connsiteX12" fmla="*/ 1428479 w 1528626"/>
              <a:gd name="connsiteY12" fmla="*/ 629716 h 1526035"/>
              <a:gd name="connsiteX13" fmla="*/ 1410759 w 1528626"/>
              <a:gd name="connsiteY13" fmla="*/ 629716 h 1526035"/>
              <a:gd name="connsiteX14" fmla="*/ 1410759 w 1528626"/>
              <a:gd name="connsiteY14" fmla="*/ 515176 h 1526035"/>
              <a:gd name="connsiteX15" fmla="*/ 1448000 w 1528626"/>
              <a:gd name="connsiteY15" fmla="*/ 515176 h 1526035"/>
              <a:gd name="connsiteX16" fmla="*/ 1462265 w 1528626"/>
              <a:gd name="connsiteY16" fmla="*/ 452444 h 1526035"/>
              <a:gd name="connsiteX17" fmla="*/ 1528466 w 1528626"/>
              <a:gd name="connsiteY17" fmla="*/ 750881 h 1526035"/>
              <a:gd name="connsiteX18" fmla="*/ 1462265 w 1528626"/>
              <a:gd name="connsiteY18" fmla="*/ 1073510 h 1526035"/>
              <a:gd name="connsiteX19" fmla="*/ 1362128 w 1528626"/>
              <a:gd name="connsiteY19" fmla="*/ 1237425 h 1526035"/>
              <a:gd name="connsiteX20" fmla="*/ 775167 w 1528626"/>
              <a:gd name="connsiteY20" fmla="*/ 1525914 h 1526035"/>
              <a:gd name="connsiteX21" fmla="*/ 120 w 1528626"/>
              <a:gd name="connsiteY21" fmla="*/ 775299 h 1526035"/>
              <a:gd name="connsiteX22" fmla="*/ 750790 w 1528626"/>
              <a:gd name="connsiteY22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28479 w 1528626"/>
              <a:gd name="connsiteY11" fmla="*/ 629716 h 1526035"/>
              <a:gd name="connsiteX12" fmla="*/ 1410759 w 1528626"/>
              <a:gd name="connsiteY12" fmla="*/ 629716 h 1526035"/>
              <a:gd name="connsiteX13" fmla="*/ 1410759 w 1528626"/>
              <a:gd name="connsiteY13" fmla="*/ 515176 h 1526035"/>
              <a:gd name="connsiteX14" fmla="*/ 1448000 w 1528626"/>
              <a:gd name="connsiteY14" fmla="*/ 515176 h 1526035"/>
              <a:gd name="connsiteX15" fmla="*/ 1462265 w 1528626"/>
              <a:gd name="connsiteY15" fmla="*/ 452444 h 1526035"/>
              <a:gd name="connsiteX16" fmla="*/ 1528466 w 1528626"/>
              <a:gd name="connsiteY16" fmla="*/ 750881 h 1526035"/>
              <a:gd name="connsiteX17" fmla="*/ 1462265 w 1528626"/>
              <a:gd name="connsiteY17" fmla="*/ 1073510 h 1526035"/>
              <a:gd name="connsiteX18" fmla="*/ 1362128 w 1528626"/>
              <a:gd name="connsiteY18" fmla="*/ 1237425 h 1526035"/>
              <a:gd name="connsiteX19" fmla="*/ 775167 w 1528626"/>
              <a:gd name="connsiteY19" fmla="*/ 1525914 h 1526035"/>
              <a:gd name="connsiteX20" fmla="*/ 120 w 1528626"/>
              <a:gd name="connsiteY20" fmla="*/ 775299 h 1526035"/>
              <a:gd name="connsiteX21" fmla="*/ 750790 w 1528626"/>
              <a:gd name="connsiteY21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48000 w 1528626"/>
              <a:gd name="connsiteY13" fmla="*/ 515176 h 1526035"/>
              <a:gd name="connsiteX14" fmla="*/ 1462265 w 1528626"/>
              <a:gd name="connsiteY14" fmla="*/ 452444 h 1526035"/>
              <a:gd name="connsiteX15" fmla="*/ 1528466 w 1528626"/>
              <a:gd name="connsiteY15" fmla="*/ 750881 h 1526035"/>
              <a:gd name="connsiteX16" fmla="*/ 1462265 w 1528626"/>
              <a:gd name="connsiteY16" fmla="*/ 1073510 h 1526035"/>
              <a:gd name="connsiteX17" fmla="*/ 1362128 w 1528626"/>
              <a:gd name="connsiteY17" fmla="*/ 1237425 h 1526035"/>
              <a:gd name="connsiteX18" fmla="*/ 775167 w 1528626"/>
              <a:gd name="connsiteY18" fmla="*/ 1525914 h 1526035"/>
              <a:gd name="connsiteX19" fmla="*/ 120 w 1528626"/>
              <a:gd name="connsiteY19" fmla="*/ 775299 h 1526035"/>
              <a:gd name="connsiteX20" fmla="*/ 750790 w 1528626"/>
              <a:gd name="connsiteY20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62265 w 1528626"/>
              <a:gd name="connsiteY13" fmla="*/ 452444 h 1526035"/>
              <a:gd name="connsiteX14" fmla="*/ 1528466 w 1528626"/>
              <a:gd name="connsiteY14" fmla="*/ 750881 h 1526035"/>
              <a:gd name="connsiteX15" fmla="*/ 1462265 w 1528626"/>
              <a:gd name="connsiteY15" fmla="*/ 1073510 h 1526035"/>
              <a:gd name="connsiteX16" fmla="*/ 1362128 w 1528626"/>
              <a:gd name="connsiteY16" fmla="*/ 1237425 h 1526035"/>
              <a:gd name="connsiteX17" fmla="*/ 775167 w 1528626"/>
              <a:gd name="connsiteY17" fmla="*/ 1525914 h 1526035"/>
              <a:gd name="connsiteX18" fmla="*/ 120 w 1528626"/>
              <a:gd name="connsiteY18" fmla="*/ 775299 h 1526035"/>
              <a:gd name="connsiteX19" fmla="*/ 750790 w 1528626"/>
              <a:gd name="connsiteY19" fmla="*/ 41 h 152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8626" h="1526035">
                <a:moveTo>
                  <a:pt x="750790" y="41"/>
                </a:moveTo>
                <a:cubicBezTo>
                  <a:pt x="997667" y="-2446"/>
                  <a:pt x="1217778" y="110146"/>
                  <a:pt x="1359738" y="288530"/>
                </a:cubicBezTo>
                <a:lnTo>
                  <a:pt x="1377739" y="392626"/>
                </a:lnTo>
                <a:lnTo>
                  <a:pt x="1377739" y="572446"/>
                </a:lnTo>
                <a:lnTo>
                  <a:pt x="1271551" y="677403"/>
                </a:lnTo>
                <a:cubicBezTo>
                  <a:pt x="1254582" y="697072"/>
                  <a:pt x="1242394" y="723977"/>
                  <a:pt x="1242394" y="753368"/>
                </a:cubicBezTo>
                <a:cubicBezTo>
                  <a:pt x="1242394" y="780273"/>
                  <a:pt x="1254582" y="804691"/>
                  <a:pt x="1271551" y="824134"/>
                </a:cubicBezTo>
                <a:cubicBezTo>
                  <a:pt x="1291148" y="846291"/>
                  <a:pt x="1322934" y="860761"/>
                  <a:pt x="1354720" y="860761"/>
                </a:cubicBezTo>
                <a:cubicBezTo>
                  <a:pt x="1379336" y="860761"/>
                  <a:pt x="1403713" y="853526"/>
                  <a:pt x="1420920" y="838830"/>
                </a:cubicBezTo>
                <a:cubicBezTo>
                  <a:pt x="1447687" y="819386"/>
                  <a:pt x="1464894" y="787508"/>
                  <a:pt x="1464894" y="750881"/>
                </a:cubicBezTo>
                <a:cubicBezTo>
                  <a:pt x="1464894" y="716516"/>
                  <a:pt x="1447687" y="687351"/>
                  <a:pt x="1423310" y="667681"/>
                </a:cubicBezTo>
                <a:lnTo>
                  <a:pt x="1410759" y="629716"/>
                </a:lnTo>
                <a:lnTo>
                  <a:pt x="1410759" y="515176"/>
                </a:lnTo>
                <a:lnTo>
                  <a:pt x="1462265" y="452444"/>
                </a:lnTo>
                <a:cubicBezTo>
                  <a:pt x="1503850" y="542880"/>
                  <a:pt x="1526076" y="643263"/>
                  <a:pt x="1528466" y="750881"/>
                </a:cubicBezTo>
                <a:cubicBezTo>
                  <a:pt x="1530856" y="865735"/>
                  <a:pt x="1506479" y="975840"/>
                  <a:pt x="1462265" y="1073510"/>
                </a:cubicBezTo>
                <a:cubicBezTo>
                  <a:pt x="1435498" y="1132293"/>
                  <a:pt x="1401323" y="1188589"/>
                  <a:pt x="1362128" y="1237425"/>
                </a:cubicBezTo>
                <a:cubicBezTo>
                  <a:pt x="1225187" y="1408574"/>
                  <a:pt x="1014875" y="1521166"/>
                  <a:pt x="775167" y="1525914"/>
                </a:cubicBezTo>
                <a:cubicBezTo>
                  <a:pt x="354543" y="1533375"/>
                  <a:pt x="7290" y="1195824"/>
                  <a:pt x="120" y="775299"/>
                </a:cubicBezTo>
                <a:cubicBezTo>
                  <a:pt x="-7289" y="354548"/>
                  <a:pt x="330166" y="7502"/>
                  <a:pt x="750790" y="4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7B1587A4-E622-4426-B9FA-4C8228B85FEE}"/>
              </a:ext>
            </a:extLst>
          </p:cNvPr>
          <p:cNvSpPr/>
          <p:nvPr/>
        </p:nvSpPr>
        <p:spPr>
          <a:xfrm>
            <a:off x="7146130" y="2662444"/>
            <a:ext cx="1523681" cy="1526134"/>
          </a:xfrm>
          <a:custGeom>
            <a:avLst/>
            <a:gdLst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78695 w 1523681"/>
              <a:gd name="connsiteY11" fmla="*/ 901500 h 1526134"/>
              <a:gd name="connsiteX12" fmla="*/ 146790 w 1523681"/>
              <a:gd name="connsiteY12" fmla="*/ 901500 h 1526134"/>
              <a:gd name="connsiteX13" fmla="*/ 146790 w 1523681"/>
              <a:gd name="connsiteY13" fmla="*/ 979807 h 1526134"/>
              <a:gd name="connsiteX14" fmla="*/ 66554 w 1523681"/>
              <a:gd name="connsiteY14" fmla="*/ 979807 h 1526134"/>
              <a:gd name="connsiteX15" fmla="*/ 54008 w 1523681"/>
              <a:gd name="connsiteY15" fmla="*/ 1041932 h 1526134"/>
              <a:gd name="connsiteX16" fmla="*/ 235 w 1523681"/>
              <a:gd name="connsiteY16" fmla="*/ 772886 h 1526134"/>
              <a:gd name="connsiteX17" fmla="*/ 54008 w 1523681"/>
              <a:gd name="connsiteY17" fmla="*/ 479423 h 1526134"/>
              <a:gd name="connsiteX18" fmla="*/ 151755 w 1523681"/>
              <a:gd name="connsiteY18" fmla="*/ 305787 h 1526134"/>
              <a:gd name="connsiteX19" fmla="*/ 750905 w 1523681"/>
              <a:gd name="connsiteY19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146790 w 1523681"/>
              <a:gd name="connsiteY11" fmla="*/ 901500 h 1526134"/>
              <a:gd name="connsiteX12" fmla="*/ 146790 w 1523681"/>
              <a:gd name="connsiteY12" fmla="*/ 979807 h 1526134"/>
              <a:gd name="connsiteX13" fmla="*/ 66554 w 1523681"/>
              <a:gd name="connsiteY13" fmla="*/ 979807 h 1526134"/>
              <a:gd name="connsiteX14" fmla="*/ 54008 w 1523681"/>
              <a:gd name="connsiteY14" fmla="*/ 1041932 h 1526134"/>
              <a:gd name="connsiteX15" fmla="*/ 235 w 1523681"/>
              <a:gd name="connsiteY15" fmla="*/ 772886 h 1526134"/>
              <a:gd name="connsiteX16" fmla="*/ 54008 w 1523681"/>
              <a:gd name="connsiteY16" fmla="*/ 479423 h 1526134"/>
              <a:gd name="connsiteX17" fmla="*/ 151755 w 1523681"/>
              <a:gd name="connsiteY17" fmla="*/ 305787 h 1526134"/>
              <a:gd name="connsiteX18" fmla="*/ 750905 w 1523681"/>
              <a:gd name="connsiteY18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146790 w 1523681"/>
              <a:gd name="connsiteY11" fmla="*/ 901500 h 1526134"/>
              <a:gd name="connsiteX12" fmla="*/ 146790 w 1523681"/>
              <a:gd name="connsiteY12" fmla="*/ 979807 h 1526134"/>
              <a:gd name="connsiteX13" fmla="*/ 54008 w 1523681"/>
              <a:gd name="connsiteY13" fmla="*/ 1041932 h 1526134"/>
              <a:gd name="connsiteX14" fmla="*/ 235 w 1523681"/>
              <a:gd name="connsiteY14" fmla="*/ 772886 h 1526134"/>
              <a:gd name="connsiteX15" fmla="*/ 54008 w 1523681"/>
              <a:gd name="connsiteY15" fmla="*/ 479423 h 1526134"/>
              <a:gd name="connsiteX16" fmla="*/ 151755 w 1523681"/>
              <a:gd name="connsiteY16" fmla="*/ 305787 h 1526134"/>
              <a:gd name="connsiteX17" fmla="*/ 750905 w 1523681"/>
              <a:gd name="connsiteY17" fmla="*/ 115 h 152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3681" h="1526134">
                <a:moveTo>
                  <a:pt x="750905" y="115"/>
                </a:moveTo>
                <a:cubicBezTo>
                  <a:pt x="1171529" y="-7120"/>
                  <a:pt x="1516393" y="327943"/>
                  <a:pt x="1523562" y="750955"/>
                </a:cubicBezTo>
                <a:cubicBezTo>
                  <a:pt x="1530971" y="1171481"/>
                  <a:pt x="1193516" y="1518753"/>
                  <a:pt x="772892" y="1525988"/>
                </a:cubicBezTo>
                <a:cubicBezTo>
                  <a:pt x="518606" y="1530962"/>
                  <a:pt x="291087" y="1408648"/>
                  <a:pt x="151755" y="1220316"/>
                </a:cubicBezTo>
                <a:cubicBezTo>
                  <a:pt x="193340" y="1107950"/>
                  <a:pt x="220346" y="988123"/>
                  <a:pt x="230144" y="865809"/>
                </a:cubicBezTo>
                <a:cubicBezTo>
                  <a:pt x="261930" y="846365"/>
                  <a:pt x="281288" y="811999"/>
                  <a:pt x="281288" y="770399"/>
                </a:cubicBezTo>
                <a:cubicBezTo>
                  <a:pt x="281288" y="731286"/>
                  <a:pt x="261930" y="699633"/>
                  <a:pt x="232534" y="679964"/>
                </a:cubicBezTo>
                <a:cubicBezTo>
                  <a:pt x="215327" y="667755"/>
                  <a:pt x="193340" y="662781"/>
                  <a:pt x="171353" y="662781"/>
                </a:cubicBezTo>
                <a:cubicBezTo>
                  <a:pt x="137177" y="662781"/>
                  <a:pt x="107781" y="679964"/>
                  <a:pt x="88184" y="704381"/>
                </a:cubicBezTo>
                <a:cubicBezTo>
                  <a:pt x="73605" y="724051"/>
                  <a:pt x="63807" y="748469"/>
                  <a:pt x="63807" y="772886"/>
                </a:cubicBezTo>
                <a:cubicBezTo>
                  <a:pt x="63807" y="797304"/>
                  <a:pt x="73605" y="819460"/>
                  <a:pt x="85794" y="836417"/>
                </a:cubicBezTo>
                <a:lnTo>
                  <a:pt x="146790" y="901500"/>
                </a:lnTo>
                <a:lnTo>
                  <a:pt x="146790" y="979807"/>
                </a:lnTo>
                <a:lnTo>
                  <a:pt x="54008" y="1041932"/>
                </a:lnTo>
                <a:cubicBezTo>
                  <a:pt x="19833" y="958731"/>
                  <a:pt x="2625" y="868296"/>
                  <a:pt x="235" y="772886"/>
                </a:cubicBezTo>
                <a:cubicBezTo>
                  <a:pt x="-2394" y="667755"/>
                  <a:pt x="17204" y="569858"/>
                  <a:pt x="54008" y="479423"/>
                </a:cubicBezTo>
                <a:cubicBezTo>
                  <a:pt x="78385" y="415892"/>
                  <a:pt x="112561" y="357109"/>
                  <a:pt x="151755" y="305787"/>
                </a:cubicBezTo>
                <a:cubicBezTo>
                  <a:pt x="288697" y="124916"/>
                  <a:pt x="504028" y="5089"/>
                  <a:pt x="750905" y="11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80EF9E1C-6E4D-45D8-8E9B-A3363765CAAA}"/>
              </a:ext>
            </a:extLst>
          </p:cNvPr>
          <p:cNvSpPr/>
          <p:nvPr/>
        </p:nvSpPr>
        <p:spPr>
          <a:xfrm>
            <a:off x="6232409" y="4231897"/>
            <a:ext cx="1524810" cy="1523740"/>
          </a:xfrm>
          <a:custGeom>
            <a:avLst/>
            <a:gdLst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445662 h 1523740"/>
              <a:gd name="connsiteX8" fmla="*/ 173154 w 1524810"/>
              <a:gd name="connsiteY8" fmla="*/ 375822 h 1523740"/>
              <a:gd name="connsiteX9" fmla="*/ 312365 w 1524810"/>
              <a:gd name="connsiteY9" fmla="*/ 375822 h 1523740"/>
              <a:gd name="connsiteX10" fmla="*/ 312365 w 1524810"/>
              <a:gd name="connsiteY10" fmla="*/ 398316 h 1523740"/>
              <a:gd name="connsiteX11" fmla="*/ 444339 w 1524810"/>
              <a:gd name="connsiteY11" fmla="*/ 342921 h 1523740"/>
              <a:gd name="connsiteX12" fmla="*/ 537306 w 1524810"/>
              <a:gd name="connsiteY12" fmla="*/ 338173 h 1523740"/>
              <a:gd name="connsiteX13" fmla="*/ 596098 w 1524810"/>
              <a:gd name="connsiteY13" fmla="*/ 252485 h 1523740"/>
              <a:gd name="connsiteX14" fmla="*/ 583670 w 1524810"/>
              <a:gd name="connsiteY14" fmla="*/ 191441 h 1523740"/>
              <a:gd name="connsiteX15" fmla="*/ 507910 w 1524810"/>
              <a:gd name="connsiteY15" fmla="*/ 135145 h 1523740"/>
              <a:gd name="connsiteX16" fmla="*/ 434540 w 1524810"/>
              <a:gd name="connsiteY16" fmla="*/ 144867 h 1523740"/>
              <a:gd name="connsiteX17" fmla="*/ 380767 w 1524810"/>
              <a:gd name="connsiteY17" fmla="*/ 210885 h 1523740"/>
              <a:gd name="connsiteX18" fmla="*/ 158267 w 1524810"/>
              <a:gd name="connsiteY18" fmla="*/ 299059 h 1523740"/>
              <a:gd name="connsiteX19" fmla="*/ 405144 w 1524810"/>
              <a:gd name="connsiteY19" fmla="*/ 88797 h 1523740"/>
              <a:gd name="connsiteX20" fmla="*/ 662059 w 1524810"/>
              <a:gd name="connsiteY20" fmla="*/ 5596 h 1523740"/>
              <a:gd name="connsiteX21" fmla="*/ 761031 w 1524810"/>
              <a:gd name="connsiteY21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375822 h 1523740"/>
              <a:gd name="connsiteX8" fmla="*/ 312365 w 1524810"/>
              <a:gd name="connsiteY8" fmla="*/ 375822 h 1523740"/>
              <a:gd name="connsiteX9" fmla="*/ 312365 w 1524810"/>
              <a:gd name="connsiteY9" fmla="*/ 398316 h 1523740"/>
              <a:gd name="connsiteX10" fmla="*/ 444339 w 1524810"/>
              <a:gd name="connsiteY10" fmla="*/ 342921 h 1523740"/>
              <a:gd name="connsiteX11" fmla="*/ 537306 w 1524810"/>
              <a:gd name="connsiteY11" fmla="*/ 338173 h 1523740"/>
              <a:gd name="connsiteX12" fmla="*/ 596098 w 1524810"/>
              <a:gd name="connsiteY12" fmla="*/ 252485 h 1523740"/>
              <a:gd name="connsiteX13" fmla="*/ 583670 w 1524810"/>
              <a:gd name="connsiteY13" fmla="*/ 191441 h 1523740"/>
              <a:gd name="connsiteX14" fmla="*/ 507910 w 1524810"/>
              <a:gd name="connsiteY14" fmla="*/ 135145 h 1523740"/>
              <a:gd name="connsiteX15" fmla="*/ 434540 w 1524810"/>
              <a:gd name="connsiteY15" fmla="*/ 144867 h 1523740"/>
              <a:gd name="connsiteX16" fmla="*/ 380767 w 1524810"/>
              <a:gd name="connsiteY16" fmla="*/ 210885 h 1523740"/>
              <a:gd name="connsiteX17" fmla="*/ 158267 w 1524810"/>
              <a:gd name="connsiteY17" fmla="*/ 299059 h 1523740"/>
              <a:gd name="connsiteX18" fmla="*/ 405144 w 1524810"/>
              <a:gd name="connsiteY18" fmla="*/ 88797 h 1523740"/>
              <a:gd name="connsiteX19" fmla="*/ 662059 w 1524810"/>
              <a:gd name="connsiteY19" fmla="*/ 5596 h 1523740"/>
              <a:gd name="connsiteX20" fmla="*/ 761031 w 1524810"/>
              <a:gd name="connsiteY20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75822 h 1523740"/>
              <a:gd name="connsiteX8" fmla="*/ 312365 w 1524810"/>
              <a:gd name="connsiteY8" fmla="*/ 398316 h 1523740"/>
              <a:gd name="connsiteX9" fmla="*/ 444339 w 1524810"/>
              <a:gd name="connsiteY9" fmla="*/ 342921 h 1523740"/>
              <a:gd name="connsiteX10" fmla="*/ 537306 w 1524810"/>
              <a:gd name="connsiteY10" fmla="*/ 338173 h 1523740"/>
              <a:gd name="connsiteX11" fmla="*/ 596098 w 1524810"/>
              <a:gd name="connsiteY11" fmla="*/ 252485 h 1523740"/>
              <a:gd name="connsiteX12" fmla="*/ 583670 w 1524810"/>
              <a:gd name="connsiteY12" fmla="*/ 191441 h 1523740"/>
              <a:gd name="connsiteX13" fmla="*/ 507910 w 1524810"/>
              <a:gd name="connsiteY13" fmla="*/ 135145 h 1523740"/>
              <a:gd name="connsiteX14" fmla="*/ 434540 w 1524810"/>
              <a:gd name="connsiteY14" fmla="*/ 144867 h 1523740"/>
              <a:gd name="connsiteX15" fmla="*/ 380767 w 1524810"/>
              <a:gd name="connsiteY15" fmla="*/ 210885 h 1523740"/>
              <a:gd name="connsiteX16" fmla="*/ 158267 w 1524810"/>
              <a:gd name="connsiteY16" fmla="*/ 299059 h 1523740"/>
              <a:gd name="connsiteX17" fmla="*/ 405144 w 1524810"/>
              <a:gd name="connsiteY17" fmla="*/ 88797 h 1523740"/>
              <a:gd name="connsiteX18" fmla="*/ 662059 w 1524810"/>
              <a:gd name="connsiteY18" fmla="*/ 5596 h 1523740"/>
              <a:gd name="connsiteX19" fmla="*/ 761031 w 1524810"/>
              <a:gd name="connsiteY19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75822 h 1523740"/>
              <a:gd name="connsiteX8" fmla="*/ 444339 w 1524810"/>
              <a:gd name="connsiteY8" fmla="*/ 342921 h 1523740"/>
              <a:gd name="connsiteX9" fmla="*/ 537306 w 1524810"/>
              <a:gd name="connsiteY9" fmla="*/ 338173 h 1523740"/>
              <a:gd name="connsiteX10" fmla="*/ 596098 w 1524810"/>
              <a:gd name="connsiteY10" fmla="*/ 252485 h 1523740"/>
              <a:gd name="connsiteX11" fmla="*/ 583670 w 1524810"/>
              <a:gd name="connsiteY11" fmla="*/ 191441 h 1523740"/>
              <a:gd name="connsiteX12" fmla="*/ 507910 w 1524810"/>
              <a:gd name="connsiteY12" fmla="*/ 135145 h 1523740"/>
              <a:gd name="connsiteX13" fmla="*/ 434540 w 1524810"/>
              <a:gd name="connsiteY13" fmla="*/ 144867 h 1523740"/>
              <a:gd name="connsiteX14" fmla="*/ 380767 w 1524810"/>
              <a:gd name="connsiteY14" fmla="*/ 210885 h 1523740"/>
              <a:gd name="connsiteX15" fmla="*/ 158267 w 1524810"/>
              <a:gd name="connsiteY15" fmla="*/ 299059 h 1523740"/>
              <a:gd name="connsiteX16" fmla="*/ 405144 w 1524810"/>
              <a:gd name="connsiteY16" fmla="*/ 88797 h 1523740"/>
              <a:gd name="connsiteX17" fmla="*/ 662059 w 1524810"/>
              <a:gd name="connsiteY17" fmla="*/ 5596 h 1523740"/>
              <a:gd name="connsiteX18" fmla="*/ 761031 w 1524810"/>
              <a:gd name="connsiteY18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444339 w 1524810"/>
              <a:gd name="connsiteY7" fmla="*/ 342921 h 1523740"/>
              <a:gd name="connsiteX8" fmla="*/ 537306 w 1524810"/>
              <a:gd name="connsiteY8" fmla="*/ 338173 h 1523740"/>
              <a:gd name="connsiteX9" fmla="*/ 596098 w 1524810"/>
              <a:gd name="connsiteY9" fmla="*/ 252485 h 1523740"/>
              <a:gd name="connsiteX10" fmla="*/ 583670 w 1524810"/>
              <a:gd name="connsiteY10" fmla="*/ 191441 h 1523740"/>
              <a:gd name="connsiteX11" fmla="*/ 507910 w 1524810"/>
              <a:gd name="connsiteY11" fmla="*/ 135145 h 1523740"/>
              <a:gd name="connsiteX12" fmla="*/ 434540 w 1524810"/>
              <a:gd name="connsiteY12" fmla="*/ 144867 h 1523740"/>
              <a:gd name="connsiteX13" fmla="*/ 380767 w 1524810"/>
              <a:gd name="connsiteY13" fmla="*/ 210885 h 1523740"/>
              <a:gd name="connsiteX14" fmla="*/ 158267 w 1524810"/>
              <a:gd name="connsiteY14" fmla="*/ 299059 h 1523740"/>
              <a:gd name="connsiteX15" fmla="*/ 405144 w 1524810"/>
              <a:gd name="connsiteY15" fmla="*/ 88797 h 1523740"/>
              <a:gd name="connsiteX16" fmla="*/ 662059 w 1524810"/>
              <a:gd name="connsiteY16" fmla="*/ 5596 h 1523740"/>
              <a:gd name="connsiteX17" fmla="*/ 761031 w 1524810"/>
              <a:gd name="connsiteY17" fmla="*/ 0 h 152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4810" h="1523740">
                <a:moveTo>
                  <a:pt x="761031" y="0"/>
                </a:moveTo>
                <a:cubicBezTo>
                  <a:pt x="794042" y="0"/>
                  <a:pt x="827082" y="1866"/>
                  <a:pt x="860182" y="5596"/>
                </a:cubicBezTo>
                <a:cubicBezTo>
                  <a:pt x="1097261" y="34988"/>
                  <a:pt x="1317372" y="176745"/>
                  <a:pt x="1434716" y="401704"/>
                </a:cubicBezTo>
                <a:cubicBezTo>
                  <a:pt x="1632840" y="773394"/>
                  <a:pt x="1493508" y="1235519"/>
                  <a:pt x="1121638" y="1433573"/>
                </a:cubicBezTo>
                <a:cubicBezTo>
                  <a:pt x="750008" y="1631853"/>
                  <a:pt x="287800" y="1492356"/>
                  <a:pt x="89676" y="1120666"/>
                </a:cubicBezTo>
                <a:cubicBezTo>
                  <a:pt x="-22649" y="910404"/>
                  <a:pt x="-25039" y="673236"/>
                  <a:pt x="57891" y="470209"/>
                </a:cubicBezTo>
                <a:cubicBezTo>
                  <a:pt x="71804" y="346068"/>
                  <a:pt x="130742" y="391553"/>
                  <a:pt x="173154" y="375822"/>
                </a:cubicBezTo>
                <a:lnTo>
                  <a:pt x="444339" y="342921"/>
                </a:lnTo>
                <a:cubicBezTo>
                  <a:pt x="473734" y="355356"/>
                  <a:pt x="507910" y="355356"/>
                  <a:pt x="537306" y="338173"/>
                </a:cubicBezTo>
                <a:cubicBezTo>
                  <a:pt x="571482" y="320990"/>
                  <a:pt x="593469" y="289112"/>
                  <a:pt x="596098" y="252485"/>
                </a:cubicBezTo>
                <a:cubicBezTo>
                  <a:pt x="598488" y="233042"/>
                  <a:pt x="593469" y="210885"/>
                  <a:pt x="583670" y="191441"/>
                </a:cubicBezTo>
                <a:cubicBezTo>
                  <a:pt x="566702" y="159563"/>
                  <a:pt x="539696" y="142606"/>
                  <a:pt x="507910" y="135145"/>
                </a:cubicBezTo>
                <a:cubicBezTo>
                  <a:pt x="483533" y="130171"/>
                  <a:pt x="456527" y="132658"/>
                  <a:pt x="434540" y="144867"/>
                </a:cubicBezTo>
                <a:cubicBezTo>
                  <a:pt x="407773" y="159563"/>
                  <a:pt x="388176" y="183980"/>
                  <a:pt x="380767" y="210885"/>
                </a:cubicBezTo>
                <a:cubicBezTo>
                  <a:pt x="309787" y="247737"/>
                  <a:pt x="236417" y="276903"/>
                  <a:pt x="158267" y="299059"/>
                </a:cubicBezTo>
                <a:cubicBezTo>
                  <a:pt x="221838" y="213372"/>
                  <a:pt x="305007" y="142380"/>
                  <a:pt x="405144" y="88797"/>
                </a:cubicBezTo>
                <a:cubicBezTo>
                  <a:pt x="488313" y="44710"/>
                  <a:pt x="573872" y="17805"/>
                  <a:pt x="662059" y="5596"/>
                </a:cubicBezTo>
                <a:cubicBezTo>
                  <a:pt x="695040" y="1866"/>
                  <a:pt x="728021" y="0"/>
                  <a:pt x="761031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4F4A56C-A1DD-4D38-92F3-38AB04461BDE}"/>
              </a:ext>
            </a:extLst>
          </p:cNvPr>
          <p:cNvSpPr/>
          <p:nvPr/>
        </p:nvSpPr>
        <p:spPr>
          <a:xfrm>
            <a:off x="4440147" y="4235006"/>
            <a:ext cx="1525985" cy="1527431"/>
          </a:xfrm>
          <a:custGeom>
            <a:avLst/>
            <a:gdLst>
              <a:gd name="connsiteX0" fmla="*/ 835399 w 1525985"/>
              <a:gd name="connsiteY0" fmla="*/ 0 h 1527431"/>
              <a:gd name="connsiteX1" fmla="*/ 1124100 w 1525985"/>
              <a:gd name="connsiteY1" fmla="*/ 85688 h 1527431"/>
              <a:gd name="connsiteX2" fmla="*/ 1378386 w 1525985"/>
              <a:gd name="connsiteY2" fmla="*/ 305672 h 1527431"/>
              <a:gd name="connsiteX3" fmla="*/ 1468724 w 1525985"/>
              <a:gd name="connsiteY3" fmla="*/ 476821 h 1527431"/>
              <a:gd name="connsiteX4" fmla="*/ 1436939 w 1525985"/>
              <a:gd name="connsiteY4" fmla="*/ 1122531 h 1527431"/>
              <a:gd name="connsiteX5" fmla="*/ 404977 w 1525985"/>
              <a:gd name="connsiteY5" fmla="*/ 1437925 h 1527431"/>
              <a:gd name="connsiteX6" fmla="*/ 89509 w 1525985"/>
              <a:gd name="connsiteY6" fmla="*/ 405830 h 1527431"/>
              <a:gd name="connsiteX7" fmla="*/ 642295 w 1525985"/>
              <a:gd name="connsiteY7" fmla="*/ 9722 h 1527431"/>
              <a:gd name="connsiteX8" fmla="*/ 935775 w 1525985"/>
              <a:gd name="connsiteY8" fmla="*/ 273794 h 1527431"/>
              <a:gd name="connsiteX9" fmla="*/ 989548 w 1525985"/>
              <a:gd name="connsiteY9" fmla="*/ 337551 h 1527431"/>
              <a:gd name="connsiteX10" fmla="*/ 1065308 w 1525985"/>
              <a:gd name="connsiteY10" fmla="*/ 347273 h 1527431"/>
              <a:gd name="connsiteX11" fmla="*/ 1138678 w 1525985"/>
              <a:gd name="connsiteY11" fmla="*/ 290976 h 1527431"/>
              <a:gd name="connsiteX12" fmla="*/ 1150867 w 1525985"/>
              <a:gd name="connsiteY12" fmla="*/ 224959 h 1527431"/>
              <a:gd name="connsiteX13" fmla="*/ 1094704 w 1525985"/>
              <a:gd name="connsiteY13" fmla="*/ 141758 h 1527431"/>
              <a:gd name="connsiteX14" fmla="*/ 1001737 w 1525985"/>
              <a:gd name="connsiteY14" fmla="*/ 137010 h 1527431"/>
              <a:gd name="connsiteX15" fmla="*/ 835399 w 1525985"/>
              <a:gd name="connsiteY15" fmla="*/ 0 h 152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5985" h="1527431">
                <a:moveTo>
                  <a:pt x="835399" y="0"/>
                </a:moveTo>
                <a:cubicBezTo>
                  <a:pt x="933146" y="7235"/>
                  <a:pt x="1031132" y="36627"/>
                  <a:pt x="1124100" y="85688"/>
                </a:cubicBezTo>
                <a:cubicBezTo>
                  <a:pt x="1226627" y="141758"/>
                  <a:pt x="1312185" y="217724"/>
                  <a:pt x="1378386" y="305672"/>
                </a:cubicBezTo>
                <a:cubicBezTo>
                  <a:pt x="1417341" y="356994"/>
                  <a:pt x="1449127" y="413291"/>
                  <a:pt x="1468724" y="476821"/>
                </a:cubicBezTo>
                <a:cubicBezTo>
                  <a:pt x="1551893" y="679849"/>
                  <a:pt x="1547113" y="914529"/>
                  <a:pt x="1436939" y="1122531"/>
                </a:cubicBezTo>
                <a:cubicBezTo>
                  <a:pt x="1238815" y="1494221"/>
                  <a:pt x="776846" y="1635979"/>
                  <a:pt x="404977" y="1437925"/>
                </a:cubicBezTo>
                <a:cubicBezTo>
                  <a:pt x="33346" y="1239871"/>
                  <a:pt x="-108614" y="777746"/>
                  <a:pt x="89509" y="405830"/>
                </a:cubicBezTo>
                <a:cubicBezTo>
                  <a:pt x="206853" y="185845"/>
                  <a:pt x="414775" y="46348"/>
                  <a:pt x="642295" y="9722"/>
                </a:cubicBezTo>
                <a:cubicBezTo>
                  <a:pt x="725463" y="112592"/>
                  <a:pt x="825600" y="200541"/>
                  <a:pt x="935775" y="273794"/>
                </a:cubicBezTo>
                <a:cubicBezTo>
                  <a:pt x="945574" y="300698"/>
                  <a:pt x="962542" y="322855"/>
                  <a:pt x="989548" y="337551"/>
                </a:cubicBezTo>
                <a:cubicBezTo>
                  <a:pt x="1013925" y="349760"/>
                  <a:pt x="1040931" y="352020"/>
                  <a:pt x="1065308" y="347273"/>
                </a:cubicBezTo>
                <a:cubicBezTo>
                  <a:pt x="1094704" y="339812"/>
                  <a:pt x="1124100" y="320368"/>
                  <a:pt x="1138678" y="290976"/>
                </a:cubicBezTo>
                <a:cubicBezTo>
                  <a:pt x="1150867" y="269046"/>
                  <a:pt x="1153257" y="246889"/>
                  <a:pt x="1150867" y="224959"/>
                </a:cubicBezTo>
                <a:cubicBezTo>
                  <a:pt x="1146087" y="190819"/>
                  <a:pt x="1126490" y="158941"/>
                  <a:pt x="1094704" y="141758"/>
                </a:cubicBezTo>
                <a:cubicBezTo>
                  <a:pt x="1065308" y="124801"/>
                  <a:pt x="1031132" y="124801"/>
                  <a:pt x="1001737" y="137010"/>
                </a:cubicBezTo>
                <a:cubicBezTo>
                  <a:pt x="942945" y="97897"/>
                  <a:pt x="886782" y="51322"/>
                  <a:pt x="83539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57F180A-33FC-2345-B239-CBF86407BCE6}"/>
              </a:ext>
            </a:extLst>
          </p:cNvPr>
          <p:cNvSpPr/>
          <p:nvPr/>
        </p:nvSpPr>
        <p:spPr>
          <a:xfrm>
            <a:off x="4793695" y="2129872"/>
            <a:ext cx="2589707" cy="2589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48" y="19132"/>
                </a:moveTo>
                <a:cubicBezTo>
                  <a:pt x="16929" y="19295"/>
                  <a:pt x="16970" y="19479"/>
                  <a:pt x="16950" y="19642"/>
                </a:cubicBezTo>
                <a:cubicBezTo>
                  <a:pt x="16542" y="19928"/>
                  <a:pt x="16134" y="20172"/>
                  <a:pt x="15685" y="20397"/>
                </a:cubicBezTo>
                <a:cubicBezTo>
                  <a:pt x="14686" y="20907"/>
                  <a:pt x="13605" y="21274"/>
                  <a:pt x="12462" y="21457"/>
                </a:cubicBezTo>
                <a:cubicBezTo>
                  <a:pt x="11912" y="21539"/>
                  <a:pt x="11340" y="21600"/>
                  <a:pt x="10749" y="21600"/>
                </a:cubicBezTo>
                <a:cubicBezTo>
                  <a:pt x="10260" y="21600"/>
                  <a:pt x="9770" y="21559"/>
                  <a:pt x="9301" y="21498"/>
                </a:cubicBezTo>
                <a:cubicBezTo>
                  <a:pt x="9097" y="21008"/>
                  <a:pt x="8832" y="20539"/>
                  <a:pt x="8526" y="20111"/>
                </a:cubicBezTo>
                <a:cubicBezTo>
                  <a:pt x="9240" y="20274"/>
                  <a:pt x="9994" y="20376"/>
                  <a:pt x="10769" y="20376"/>
                </a:cubicBezTo>
                <a:cubicBezTo>
                  <a:pt x="11646" y="20376"/>
                  <a:pt x="12503" y="20254"/>
                  <a:pt x="13299" y="20029"/>
                </a:cubicBezTo>
                <a:cubicBezTo>
                  <a:pt x="13951" y="19846"/>
                  <a:pt x="14563" y="19601"/>
                  <a:pt x="15155" y="19295"/>
                </a:cubicBezTo>
                <a:cubicBezTo>
                  <a:pt x="15522" y="19112"/>
                  <a:pt x="15869" y="18887"/>
                  <a:pt x="16215" y="18663"/>
                </a:cubicBezTo>
                <a:cubicBezTo>
                  <a:pt x="16480" y="18704"/>
                  <a:pt x="16705" y="18867"/>
                  <a:pt x="16848" y="19132"/>
                </a:cubicBezTo>
                <a:close/>
                <a:moveTo>
                  <a:pt x="16297" y="2998"/>
                </a:moveTo>
                <a:cubicBezTo>
                  <a:pt x="16766" y="3325"/>
                  <a:pt x="17194" y="3692"/>
                  <a:pt x="17582" y="4079"/>
                </a:cubicBezTo>
                <a:cubicBezTo>
                  <a:pt x="18765" y="5262"/>
                  <a:pt x="19622" y="6772"/>
                  <a:pt x="20050" y="8444"/>
                </a:cubicBezTo>
                <a:cubicBezTo>
                  <a:pt x="20254" y="7914"/>
                  <a:pt x="20539" y="7424"/>
                  <a:pt x="20866" y="6996"/>
                </a:cubicBezTo>
                <a:cubicBezTo>
                  <a:pt x="20458" y="5935"/>
                  <a:pt x="19907" y="4956"/>
                  <a:pt x="19193" y="4079"/>
                </a:cubicBezTo>
                <a:cubicBezTo>
                  <a:pt x="18541" y="3263"/>
                  <a:pt x="17786" y="2570"/>
                  <a:pt x="16950" y="1958"/>
                </a:cubicBezTo>
                <a:cubicBezTo>
                  <a:pt x="16582" y="1693"/>
                  <a:pt x="16175" y="1448"/>
                  <a:pt x="15767" y="1244"/>
                </a:cubicBezTo>
                <a:cubicBezTo>
                  <a:pt x="15542" y="1305"/>
                  <a:pt x="15359" y="1469"/>
                  <a:pt x="15236" y="1693"/>
                </a:cubicBezTo>
                <a:cubicBezTo>
                  <a:pt x="15134" y="1897"/>
                  <a:pt x="15114" y="2101"/>
                  <a:pt x="15155" y="2305"/>
                </a:cubicBezTo>
                <a:cubicBezTo>
                  <a:pt x="15542" y="2509"/>
                  <a:pt x="15930" y="2733"/>
                  <a:pt x="16297" y="2998"/>
                </a:cubicBezTo>
                <a:close/>
                <a:moveTo>
                  <a:pt x="1203" y="10810"/>
                </a:moveTo>
                <a:cubicBezTo>
                  <a:pt x="1203" y="10545"/>
                  <a:pt x="1224" y="10280"/>
                  <a:pt x="1244" y="10015"/>
                </a:cubicBezTo>
                <a:cubicBezTo>
                  <a:pt x="1285" y="9403"/>
                  <a:pt x="1407" y="8791"/>
                  <a:pt x="1571" y="8220"/>
                </a:cubicBezTo>
                <a:cubicBezTo>
                  <a:pt x="2019" y="6649"/>
                  <a:pt x="2856" y="5242"/>
                  <a:pt x="3977" y="4100"/>
                </a:cubicBezTo>
                <a:cubicBezTo>
                  <a:pt x="3427" y="4161"/>
                  <a:pt x="2896" y="4161"/>
                  <a:pt x="2366" y="4079"/>
                </a:cubicBezTo>
                <a:cubicBezTo>
                  <a:pt x="1693" y="4916"/>
                  <a:pt x="1163" y="5854"/>
                  <a:pt x="755" y="6853"/>
                </a:cubicBezTo>
                <a:cubicBezTo>
                  <a:pt x="347" y="7873"/>
                  <a:pt x="102" y="8954"/>
                  <a:pt x="20" y="10096"/>
                </a:cubicBezTo>
                <a:cubicBezTo>
                  <a:pt x="0" y="10321"/>
                  <a:pt x="0" y="10565"/>
                  <a:pt x="0" y="10810"/>
                </a:cubicBezTo>
                <a:cubicBezTo>
                  <a:pt x="0" y="10994"/>
                  <a:pt x="0" y="11157"/>
                  <a:pt x="20" y="11341"/>
                </a:cubicBezTo>
                <a:cubicBezTo>
                  <a:pt x="184" y="11524"/>
                  <a:pt x="428" y="11646"/>
                  <a:pt x="714" y="11646"/>
                </a:cubicBezTo>
                <a:cubicBezTo>
                  <a:pt x="918" y="11646"/>
                  <a:pt x="1101" y="11565"/>
                  <a:pt x="1265" y="11463"/>
                </a:cubicBezTo>
                <a:cubicBezTo>
                  <a:pt x="1203" y="11239"/>
                  <a:pt x="1203" y="11014"/>
                  <a:pt x="1203" y="10810"/>
                </a:cubicBezTo>
                <a:close/>
                <a:moveTo>
                  <a:pt x="5385" y="18704"/>
                </a:moveTo>
                <a:cubicBezTo>
                  <a:pt x="4895" y="18357"/>
                  <a:pt x="4426" y="17969"/>
                  <a:pt x="3998" y="17562"/>
                </a:cubicBezTo>
                <a:cubicBezTo>
                  <a:pt x="2855" y="16419"/>
                  <a:pt x="2019" y="14992"/>
                  <a:pt x="1550" y="13401"/>
                </a:cubicBezTo>
                <a:cubicBezTo>
                  <a:pt x="1326" y="13890"/>
                  <a:pt x="1061" y="14359"/>
                  <a:pt x="714" y="14767"/>
                </a:cubicBezTo>
                <a:cubicBezTo>
                  <a:pt x="1122" y="15807"/>
                  <a:pt x="1693" y="16766"/>
                  <a:pt x="2386" y="17623"/>
                </a:cubicBezTo>
                <a:cubicBezTo>
                  <a:pt x="3080" y="18479"/>
                  <a:pt x="3916" y="19214"/>
                  <a:pt x="4834" y="19826"/>
                </a:cubicBezTo>
                <a:cubicBezTo>
                  <a:pt x="5181" y="20050"/>
                  <a:pt x="5527" y="20254"/>
                  <a:pt x="5895" y="20437"/>
                </a:cubicBezTo>
                <a:cubicBezTo>
                  <a:pt x="6139" y="20376"/>
                  <a:pt x="6384" y="20233"/>
                  <a:pt x="6506" y="19968"/>
                </a:cubicBezTo>
                <a:cubicBezTo>
                  <a:pt x="6608" y="19785"/>
                  <a:pt x="6629" y="19601"/>
                  <a:pt x="6608" y="19418"/>
                </a:cubicBezTo>
                <a:cubicBezTo>
                  <a:pt x="6201" y="19214"/>
                  <a:pt x="5772" y="18969"/>
                  <a:pt x="5385" y="18704"/>
                </a:cubicBezTo>
                <a:close/>
                <a:moveTo>
                  <a:pt x="13237" y="1550"/>
                </a:moveTo>
                <a:cubicBezTo>
                  <a:pt x="12911" y="1101"/>
                  <a:pt x="12646" y="632"/>
                  <a:pt x="12442" y="122"/>
                </a:cubicBezTo>
                <a:cubicBezTo>
                  <a:pt x="11891" y="41"/>
                  <a:pt x="11320" y="0"/>
                  <a:pt x="10749" y="0"/>
                </a:cubicBezTo>
                <a:cubicBezTo>
                  <a:pt x="10198" y="0"/>
                  <a:pt x="9648" y="41"/>
                  <a:pt x="9097" y="122"/>
                </a:cubicBezTo>
                <a:cubicBezTo>
                  <a:pt x="7914" y="306"/>
                  <a:pt x="6792" y="673"/>
                  <a:pt x="5772" y="1224"/>
                </a:cubicBezTo>
                <a:cubicBezTo>
                  <a:pt x="5364" y="1428"/>
                  <a:pt x="4997" y="1673"/>
                  <a:pt x="4610" y="1917"/>
                </a:cubicBezTo>
                <a:cubicBezTo>
                  <a:pt x="4569" y="2121"/>
                  <a:pt x="4589" y="2325"/>
                  <a:pt x="4691" y="2529"/>
                </a:cubicBezTo>
                <a:cubicBezTo>
                  <a:pt x="4814" y="2754"/>
                  <a:pt x="5018" y="2896"/>
                  <a:pt x="5222" y="2978"/>
                </a:cubicBezTo>
                <a:cubicBezTo>
                  <a:pt x="5589" y="2713"/>
                  <a:pt x="5976" y="2488"/>
                  <a:pt x="6384" y="2284"/>
                </a:cubicBezTo>
                <a:cubicBezTo>
                  <a:pt x="6996" y="1978"/>
                  <a:pt x="7628" y="1734"/>
                  <a:pt x="8301" y="1550"/>
                </a:cubicBezTo>
                <a:cubicBezTo>
                  <a:pt x="9076" y="1346"/>
                  <a:pt x="9892" y="1244"/>
                  <a:pt x="10729" y="1244"/>
                </a:cubicBezTo>
                <a:cubicBezTo>
                  <a:pt x="11626" y="1224"/>
                  <a:pt x="12462" y="1346"/>
                  <a:pt x="13237" y="1550"/>
                </a:cubicBezTo>
                <a:close/>
                <a:moveTo>
                  <a:pt x="21539" y="10117"/>
                </a:moveTo>
                <a:cubicBezTo>
                  <a:pt x="21396" y="10015"/>
                  <a:pt x="21212" y="9974"/>
                  <a:pt x="21029" y="9974"/>
                </a:cubicBezTo>
                <a:cubicBezTo>
                  <a:pt x="20743" y="9974"/>
                  <a:pt x="20499" y="10117"/>
                  <a:pt x="20335" y="10321"/>
                </a:cubicBezTo>
                <a:cubicBezTo>
                  <a:pt x="20335" y="10484"/>
                  <a:pt x="20356" y="10647"/>
                  <a:pt x="20356" y="10810"/>
                </a:cubicBezTo>
                <a:cubicBezTo>
                  <a:pt x="20356" y="11014"/>
                  <a:pt x="20356" y="11239"/>
                  <a:pt x="20335" y="11443"/>
                </a:cubicBezTo>
                <a:cubicBezTo>
                  <a:pt x="20295" y="12034"/>
                  <a:pt x="20213" y="12605"/>
                  <a:pt x="20070" y="13156"/>
                </a:cubicBezTo>
                <a:cubicBezTo>
                  <a:pt x="19642" y="14869"/>
                  <a:pt x="18744" y="16379"/>
                  <a:pt x="17541" y="17582"/>
                </a:cubicBezTo>
                <a:cubicBezTo>
                  <a:pt x="18092" y="17500"/>
                  <a:pt x="18642" y="17500"/>
                  <a:pt x="19193" y="17582"/>
                </a:cubicBezTo>
                <a:cubicBezTo>
                  <a:pt x="19907" y="16705"/>
                  <a:pt x="20499" y="15705"/>
                  <a:pt x="20907" y="14604"/>
                </a:cubicBezTo>
                <a:cubicBezTo>
                  <a:pt x="21253" y="13666"/>
                  <a:pt x="21478" y="12666"/>
                  <a:pt x="21559" y="11646"/>
                </a:cubicBezTo>
                <a:cubicBezTo>
                  <a:pt x="21580" y="11361"/>
                  <a:pt x="21600" y="11075"/>
                  <a:pt x="21600" y="10790"/>
                </a:cubicBezTo>
                <a:cubicBezTo>
                  <a:pt x="21559" y="10565"/>
                  <a:pt x="21559" y="10341"/>
                  <a:pt x="21539" y="1011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EA59EE5-4E33-6E48-B88D-74A1FC635D83}"/>
              </a:ext>
            </a:extLst>
          </p:cNvPr>
          <p:cNvSpPr/>
          <p:nvPr/>
        </p:nvSpPr>
        <p:spPr>
          <a:xfrm>
            <a:off x="6278965" y="1144444"/>
            <a:ext cx="1439196" cy="1298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9041" y="12939"/>
                </a:moveTo>
                <a:cubicBezTo>
                  <a:pt x="6799" y="11629"/>
                  <a:pt x="4286" y="11292"/>
                  <a:pt x="1977" y="11816"/>
                </a:cubicBezTo>
                <a:cubicBezTo>
                  <a:pt x="890" y="12078"/>
                  <a:pt x="-95" y="11105"/>
                  <a:pt x="7" y="9870"/>
                </a:cubicBezTo>
                <a:cubicBezTo>
                  <a:pt x="143" y="8410"/>
                  <a:pt x="550" y="6950"/>
                  <a:pt x="1263" y="5564"/>
                </a:cubicBezTo>
                <a:cubicBezTo>
                  <a:pt x="3777" y="661"/>
                  <a:pt x="9414" y="-1361"/>
                  <a:pt x="14101" y="960"/>
                </a:cubicBezTo>
                <a:cubicBezTo>
                  <a:pt x="19399" y="3618"/>
                  <a:pt x="21505" y="10581"/>
                  <a:pt x="18822" y="16159"/>
                </a:cubicBezTo>
                <a:cubicBezTo>
                  <a:pt x="18211" y="17469"/>
                  <a:pt x="17362" y="18554"/>
                  <a:pt x="16411" y="19453"/>
                </a:cubicBezTo>
                <a:cubicBezTo>
                  <a:pt x="15562" y="20239"/>
                  <a:pt x="14305" y="19865"/>
                  <a:pt x="13863" y="18742"/>
                </a:cubicBezTo>
                <a:cubicBezTo>
                  <a:pt x="12913" y="16346"/>
                  <a:pt x="11282" y="14249"/>
                  <a:pt x="9041" y="129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4C55E4E-BF6F-984D-8ACC-E32F5EFECF7A}"/>
              </a:ext>
            </a:extLst>
          </p:cNvPr>
          <p:cNvSpPr/>
          <p:nvPr/>
        </p:nvSpPr>
        <p:spPr>
          <a:xfrm>
            <a:off x="7550590" y="2705216"/>
            <a:ext cx="1071687" cy="144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4128" y="10837"/>
                </a:moveTo>
                <a:cubicBezTo>
                  <a:pt x="4080" y="8054"/>
                  <a:pt x="2739" y="5565"/>
                  <a:pt x="536" y="3588"/>
                </a:cubicBezTo>
                <a:cubicBezTo>
                  <a:pt x="-470" y="2673"/>
                  <a:pt x="9" y="1318"/>
                  <a:pt x="1398" y="842"/>
                </a:cubicBezTo>
                <a:cubicBezTo>
                  <a:pt x="3074" y="293"/>
                  <a:pt x="4894" y="0"/>
                  <a:pt x="6858" y="0"/>
                </a:cubicBezTo>
                <a:cubicBezTo>
                  <a:pt x="14616" y="0"/>
                  <a:pt x="20891" y="4686"/>
                  <a:pt x="20986" y="10617"/>
                </a:cubicBezTo>
                <a:cubicBezTo>
                  <a:pt x="21130" y="16584"/>
                  <a:pt x="14904" y="21490"/>
                  <a:pt x="7097" y="21563"/>
                </a:cubicBezTo>
                <a:cubicBezTo>
                  <a:pt x="5229" y="21600"/>
                  <a:pt x="3409" y="21344"/>
                  <a:pt x="1781" y="20831"/>
                </a:cubicBezTo>
                <a:cubicBezTo>
                  <a:pt x="344" y="20392"/>
                  <a:pt x="-135" y="19037"/>
                  <a:pt x="823" y="18122"/>
                </a:cubicBezTo>
                <a:cubicBezTo>
                  <a:pt x="2978" y="16182"/>
                  <a:pt x="4176" y="13619"/>
                  <a:pt x="4128" y="1083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398378D4-BE75-FA4A-962F-8E823D7B2364}"/>
              </a:ext>
            </a:extLst>
          </p:cNvPr>
          <p:cNvSpPr/>
          <p:nvPr/>
        </p:nvSpPr>
        <p:spPr>
          <a:xfrm>
            <a:off x="3577419" y="2705240"/>
            <a:ext cx="1071687" cy="144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16861" y="10730"/>
                </a:moveTo>
                <a:cubicBezTo>
                  <a:pt x="16909" y="13513"/>
                  <a:pt x="18250" y="16002"/>
                  <a:pt x="20453" y="17979"/>
                </a:cubicBezTo>
                <a:cubicBezTo>
                  <a:pt x="21459" y="18894"/>
                  <a:pt x="20980" y="20249"/>
                  <a:pt x="19591" y="20725"/>
                </a:cubicBezTo>
                <a:cubicBezTo>
                  <a:pt x="17915" y="21274"/>
                  <a:pt x="16095" y="21567"/>
                  <a:pt x="14131" y="21567"/>
                </a:cubicBezTo>
                <a:cubicBezTo>
                  <a:pt x="6373" y="21567"/>
                  <a:pt x="98" y="16881"/>
                  <a:pt x="3" y="10950"/>
                </a:cubicBezTo>
                <a:cubicBezTo>
                  <a:pt x="-141" y="4983"/>
                  <a:pt x="6085" y="77"/>
                  <a:pt x="13892" y="4"/>
                </a:cubicBezTo>
                <a:cubicBezTo>
                  <a:pt x="15760" y="-33"/>
                  <a:pt x="17580" y="223"/>
                  <a:pt x="19208" y="736"/>
                </a:cubicBezTo>
                <a:cubicBezTo>
                  <a:pt x="20645" y="1175"/>
                  <a:pt x="21124" y="2530"/>
                  <a:pt x="20166" y="3445"/>
                </a:cubicBezTo>
                <a:cubicBezTo>
                  <a:pt x="18011" y="5385"/>
                  <a:pt x="16813" y="7948"/>
                  <a:pt x="16861" y="107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52117FE-D48F-D443-ABAF-44895E540099}"/>
              </a:ext>
            </a:extLst>
          </p:cNvPr>
          <p:cNvSpPr/>
          <p:nvPr/>
        </p:nvSpPr>
        <p:spPr>
          <a:xfrm>
            <a:off x="4464213" y="1144444"/>
            <a:ext cx="1437265" cy="1299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10937" y="12903"/>
                </a:moveTo>
                <a:cubicBezTo>
                  <a:pt x="13182" y="11595"/>
                  <a:pt x="15665" y="11259"/>
                  <a:pt x="18012" y="11745"/>
                </a:cubicBezTo>
                <a:cubicBezTo>
                  <a:pt x="19100" y="11969"/>
                  <a:pt x="20087" y="11035"/>
                  <a:pt x="19985" y="9802"/>
                </a:cubicBezTo>
                <a:cubicBezTo>
                  <a:pt x="19849" y="8344"/>
                  <a:pt x="19441" y="6887"/>
                  <a:pt x="18726" y="5542"/>
                </a:cubicBezTo>
                <a:cubicBezTo>
                  <a:pt x="16175" y="646"/>
                  <a:pt x="10529" y="-1372"/>
                  <a:pt x="5868" y="982"/>
                </a:cubicBezTo>
                <a:cubicBezTo>
                  <a:pt x="562" y="3636"/>
                  <a:pt x="-1513" y="10624"/>
                  <a:pt x="1174" y="16192"/>
                </a:cubicBezTo>
                <a:cubicBezTo>
                  <a:pt x="1787" y="17500"/>
                  <a:pt x="2637" y="18584"/>
                  <a:pt x="3589" y="19443"/>
                </a:cubicBezTo>
                <a:cubicBezTo>
                  <a:pt x="4440" y="20228"/>
                  <a:pt x="5698" y="19854"/>
                  <a:pt x="6141" y="18733"/>
                </a:cubicBezTo>
                <a:cubicBezTo>
                  <a:pt x="7059" y="16304"/>
                  <a:pt x="8692" y="14211"/>
                  <a:pt x="10937" y="129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C58A5AF-10FC-AA45-B9CB-30319CA4D155}"/>
              </a:ext>
            </a:extLst>
          </p:cNvPr>
          <p:cNvSpPr/>
          <p:nvPr/>
        </p:nvSpPr>
        <p:spPr>
          <a:xfrm>
            <a:off x="4488667" y="4414879"/>
            <a:ext cx="1439194" cy="1298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10946" y="6931"/>
                </a:moveTo>
                <a:cubicBezTo>
                  <a:pt x="13188" y="8241"/>
                  <a:pt x="15701" y="8578"/>
                  <a:pt x="18010" y="8054"/>
                </a:cubicBezTo>
                <a:cubicBezTo>
                  <a:pt x="19097" y="7792"/>
                  <a:pt x="20082" y="8765"/>
                  <a:pt x="19980" y="10000"/>
                </a:cubicBezTo>
                <a:cubicBezTo>
                  <a:pt x="19844" y="11460"/>
                  <a:pt x="19437" y="12920"/>
                  <a:pt x="18724" y="14306"/>
                </a:cubicBezTo>
                <a:cubicBezTo>
                  <a:pt x="16210" y="19209"/>
                  <a:pt x="10573" y="21231"/>
                  <a:pt x="5886" y="18910"/>
                </a:cubicBezTo>
                <a:cubicBezTo>
                  <a:pt x="588" y="16252"/>
                  <a:pt x="-1518" y="9289"/>
                  <a:pt x="1165" y="3711"/>
                </a:cubicBezTo>
                <a:cubicBezTo>
                  <a:pt x="1776" y="2401"/>
                  <a:pt x="2625" y="1316"/>
                  <a:pt x="3576" y="417"/>
                </a:cubicBezTo>
                <a:cubicBezTo>
                  <a:pt x="4425" y="-369"/>
                  <a:pt x="5682" y="5"/>
                  <a:pt x="6124" y="1128"/>
                </a:cubicBezTo>
                <a:cubicBezTo>
                  <a:pt x="7040" y="3524"/>
                  <a:pt x="8705" y="5621"/>
                  <a:pt x="10946" y="69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68A9B440-AE42-8D40-96A2-B7D0A4BC671A}"/>
              </a:ext>
            </a:extLst>
          </p:cNvPr>
          <p:cNvSpPr/>
          <p:nvPr/>
        </p:nvSpPr>
        <p:spPr>
          <a:xfrm>
            <a:off x="6275881" y="4414879"/>
            <a:ext cx="1437265" cy="1299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9055" y="6957"/>
                </a:moveTo>
                <a:cubicBezTo>
                  <a:pt x="6810" y="8265"/>
                  <a:pt x="4327" y="8601"/>
                  <a:pt x="1980" y="8115"/>
                </a:cubicBezTo>
                <a:cubicBezTo>
                  <a:pt x="892" y="7891"/>
                  <a:pt x="-95" y="8825"/>
                  <a:pt x="7" y="10058"/>
                </a:cubicBezTo>
                <a:cubicBezTo>
                  <a:pt x="143" y="11516"/>
                  <a:pt x="551" y="12973"/>
                  <a:pt x="1266" y="14318"/>
                </a:cubicBezTo>
                <a:cubicBezTo>
                  <a:pt x="3817" y="19214"/>
                  <a:pt x="9463" y="21232"/>
                  <a:pt x="14124" y="18878"/>
                </a:cubicBezTo>
                <a:cubicBezTo>
                  <a:pt x="19430" y="16224"/>
                  <a:pt x="21505" y="9236"/>
                  <a:pt x="18818" y="3668"/>
                </a:cubicBezTo>
                <a:cubicBezTo>
                  <a:pt x="18205" y="2360"/>
                  <a:pt x="17355" y="1276"/>
                  <a:pt x="16403" y="417"/>
                </a:cubicBezTo>
                <a:cubicBezTo>
                  <a:pt x="15552" y="-368"/>
                  <a:pt x="14294" y="6"/>
                  <a:pt x="13851" y="1127"/>
                </a:cubicBezTo>
                <a:cubicBezTo>
                  <a:pt x="12933" y="3556"/>
                  <a:pt x="11300" y="5649"/>
                  <a:pt x="9055" y="695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F8F933C3-DF2A-0444-93FA-CB0584701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9089" y="2642089"/>
            <a:ext cx="1573822" cy="1573822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E3AC93C5-AC80-434B-8B7D-DBFBFD19A5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8921" y="2804328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AA369974-807A-EF41-BE37-89E5256597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88526" y="501295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Database with solid fill">
            <a:extLst>
              <a:ext uri="{FF2B5EF4-FFF2-40B4-BE49-F238E27FC236}">
                <a16:creationId xmlns:a16="http://schemas.microsoft.com/office/drawing/2014/main" id="{A2194083-96A2-4B48-994D-A3E4827252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15657" y="462514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E0144791-9E2F-B94E-B142-80017C1768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93438" y="130380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s On with solid fill">
            <a:extLst>
              <a:ext uri="{FF2B5EF4-FFF2-40B4-BE49-F238E27FC236}">
                <a16:creationId xmlns:a16="http://schemas.microsoft.com/office/drawing/2014/main" id="{89E62342-173C-B44A-A971-B3DDD505E8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14948" y="3490828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Stopwatch 66% with solid fill">
            <a:extLst>
              <a:ext uri="{FF2B5EF4-FFF2-40B4-BE49-F238E27FC236}">
                <a16:creationId xmlns:a16="http://schemas.microsoft.com/office/drawing/2014/main" id="{ECAEFBF0-388C-0144-8C64-6832D3F9F21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10547" y="1668104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FAD4A66-CE41-4946-A63E-66706EECD227}"/>
              </a:ext>
            </a:extLst>
          </p:cNvPr>
          <p:cNvSpPr txBox="1"/>
          <p:nvPr/>
        </p:nvSpPr>
        <p:spPr>
          <a:xfrm>
            <a:off x="5387929" y="1491085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52926D-7ECA-F544-BA7C-409F4DB177EB}"/>
              </a:ext>
            </a:extLst>
          </p:cNvPr>
          <p:cNvSpPr txBox="1"/>
          <p:nvPr/>
        </p:nvSpPr>
        <p:spPr>
          <a:xfrm>
            <a:off x="7151581" y="186309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131BFE-667D-9140-8620-1DDDF3784BCC}"/>
              </a:ext>
            </a:extLst>
          </p:cNvPr>
          <p:cNvSpPr txBox="1"/>
          <p:nvPr/>
        </p:nvSpPr>
        <p:spPr>
          <a:xfrm>
            <a:off x="7722671" y="368730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EA5DB2-9F06-C144-A797-05926669DD69}"/>
              </a:ext>
            </a:extLst>
          </p:cNvPr>
          <p:cNvSpPr txBox="1"/>
          <p:nvPr/>
        </p:nvSpPr>
        <p:spPr>
          <a:xfrm>
            <a:off x="6431107" y="5022623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2CE5B9-862D-2342-ACB8-4EDC8B3B1DBF}"/>
              </a:ext>
            </a:extLst>
          </p:cNvPr>
          <p:cNvSpPr txBox="1"/>
          <p:nvPr/>
        </p:nvSpPr>
        <p:spPr>
          <a:xfrm>
            <a:off x="4571247" y="4638490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373FE1-DA27-CC49-8C9F-2AD272C320B0}"/>
              </a:ext>
            </a:extLst>
          </p:cNvPr>
          <p:cNvSpPr txBox="1"/>
          <p:nvPr/>
        </p:nvSpPr>
        <p:spPr>
          <a:xfrm>
            <a:off x="3979044" y="280432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73ABFA0-190D-4316-8F8D-0D6910150906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523F784-E79F-4B7A-887A-A0F6315B564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7801FB7-EDB3-44C0-ACF7-14144D751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9DD31AD-E0E3-4CFF-AC48-99B027E806AD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CA52FC9-7448-47FD-AD99-58F7CD007D9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2BFAF61-BB95-4B98-B726-AE0174D35F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85CEEC9-8F51-4F3F-865E-726D14DE8B9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67057A-8346-46A4-BE16-1C336424ED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1FC839C-80BE-4303-99B9-3D040E6B5E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4E606AD-1CE8-4F73-8015-8F0F3154568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84BD5A8-A690-431C-A235-B96DA642CA7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50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E471CE-5364-4D22-B1EE-D8A7F38B3B2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0A1641C-4639-4992-B40B-CCF8AF6E307F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3A7C620-D5FF-444B-8637-975C3C4F4B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D7741A4-9BBA-44A0-A9F5-B380A8C1A8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304D47B-0219-4C52-A3A3-D1EB5099E96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AD056A2-4E9D-463F-A65F-59E39FE841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 - 06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D140E3-4482-4487-8400-C5AF07092E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546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Round Key Tags Cycle – Slide Template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095B93-2A75-4C12-B707-BA601D9F1FD1}"/>
              </a:ext>
            </a:extLst>
          </p:cNvPr>
          <p:cNvSpPr/>
          <p:nvPr/>
        </p:nvSpPr>
        <p:spPr>
          <a:xfrm>
            <a:off x="4420116" y="1095505"/>
            <a:ext cx="1524424" cy="1528307"/>
          </a:xfrm>
          <a:custGeom>
            <a:avLst/>
            <a:gdLst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74234 w 1524424"/>
              <a:gd name="connsiteY7" fmla="*/ 1130206 h 1528307"/>
              <a:gd name="connsiteX8" fmla="*/ 1164601 w 1524424"/>
              <a:gd name="connsiteY8" fmla="*/ 1133864 h 1528307"/>
              <a:gd name="connsiteX9" fmla="*/ 1070760 w 1524424"/>
              <a:gd name="connsiteY9" fmla="*/ 1178181 h 1528307"/>
              <a:gd name="connsiteX10" fmla="*/ 987591 w 1524424"/>
              <a:gd name="connsiteY10" fmla="*/ 1185642 h 1528307"/>
              <a:gd name="connsiteX11" fmla="*/ 931189 w 1524424"/>
              <a:gd name="connsiteY11" fmla="*/ 1261382 h 1528307"/>
              <a:gd name="connsiteX12" fmla="*/ 940988 w 1524424"/>
              <a:gd name="connsiteY12" fmla="*/ 1334860 h 1528307"/>
              <a:gd name="connsiteX13" fmla="*/ 1004559 w 1524424"/>
              <a:gd name="connsiteY13" fmla="*/ 1388670 h 1528307"/>
              <a:gd name="connsiteX14" fmla="*/ 1087728 w 1524424"/>
              <a:gd name="connsiteY14" fmla="*/ 1381209 h 1528307"/>
              <a:gd name="connsiteX15" fmla="*/ 1143891 w 1524424"/>
              <a:gd name="connsiteY15" fmla="*/ 1305469 h 1528307"/>
              <a:gd name="connsiteX16" fmla="*/ 1373800 w 1524424"/>
              <a:gd name="connsiteY16" fmla="*/ 1217294 h 1528307"/>
              <a:gd name="connsiteX17" fmla="*/ 1119514 w 1524424"/>
              <a:gd name="connsiteY17" fmla="*/ 1437505 h 1528307"/>
              <a:gd name="connsiteX18" fmla="*/ 850649 w 1524424"/>
              <a:gd name="connsiteY18" fmla="*/ 1522966 h 1528307"/>
              <a:gd name="connsiteX19" fmla="*/ 657306 w 1524424"/>
              <a:gd name="connsiteY19" fmla="*/ 1520705 h 1528307"/>
              <a:gd name="connsiteX20" fmla="*/ 89942 w 1524424"/>
              <a:gd name="connsiteY20" fmla="*/ 1122111 h 1528307"/>
              <a:gd name="connsiteX21" fmla="*/ 403020 w 1524424"/>
              <a:gd name="connsiteY21" fmla="*/ 90015 h 1528307"/>
              <a:gd name="connsiteX22" fmla="*/ 693184 w 1524424"/>
              <a:gd name="connsiteY22" fmla="*/ 3120 h 1528307"/>
              <a:gd name="connsiteX23" fmla="*/ 803967 w 1524424"/>
              <a:gd name="connsiteY23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164601 w 1524424"/>
              <a:gd name="connsiteY7" fmla="*/ 1133864 h 1528307"/>
              <a:gd name="connsiteX8" fmla="*/ 1070760 w 1524424"/>
              <a:gd name="connsiteY8" fmla="*/ 1178181 h 1528307"/>
              <a:gd name="connsiteX9" fmla="*/ 987591 w 1524424"/>
              <a:gd name="connsiteY9" fmla="*/ 1185642 h 1528307"/>
              <a:gd name="connsiteX10" fmla="*/ 931189 w 1524424"/>
              <a:gd name="connsiteY10" fmla="*/ 1261382 h 1528307"/>
              <a:gd name="connsiteX11" fmla="*/ 940988 w 1524424"/>
              <a:gd name="connsiteY11" fmla="*/ 1334860 h 1528307"/>
              <a:gd name="connsiteX12" fmla="*/ 1004559 w 1524424"/>
              <a:gd name="connsiteY12" fmla="*/ 1388670 h 1528307"/>
              <a:gd name="connsiteX13" fmla="*/ 1087728 w 1524424"/>
              <a:gd name="connsiteY13" fmla="*/ 1381209 h 1528307"/>
              <a:gd name="connsiteX14" fmla="*/ 1143891 w 1524424"/>
              <a:gd name="connsiteY14" fmla="*/ 1305469 h 1528307"/>
              <a:gd name="connsiteX15" fmla="*/ 1373800 w 1524424"/>
              <a:gd name="connsiteY15" fmla="*/ 1217294 h 1528307"/>
              <a:gd name="connsiteX16" fmla="*/ 1119514 w 1524424"/>
              <a:gd name="connsiteY16" fmla="*/ 1437505 h 1528307"/>
              <a:gd name="connsiteX17" fmla="*/ 850649 w 1524424"/>
              <a:gd name="connsiteY17" fmla="*/ 1522966 h 1528307"/>
              <a:gd name="connsiteX18" fmla="*/ 657306 w 1524424"/>
              <a:gd name="connsiteY18" fmla="*/ 1520705 h 1528307"/>
              <a:gd name="connsiteX19" fmla="*/ 89942 w 1524424"/>
              <a:gd name="connsiteY19" fmla="*/ 1122111 h 1528307"/>
              <a:gd name="connsiteX20" fmla="*/ 403020 w 1524424"/>
              <a:gd name="connsiteY20" fmla="*/ 90015 h 1528307"/>
              <a:gd name="connsiteX21" fmla="*/ 693184 w 1524424"/>
              <a:gd name="connsiteY21" fmla="*/ 3120 h 1528307"/>
              <a:gd name="connsiteX22" fmla="*/ 803967 w 1524424"/>
              <a:gd name="connsiteY22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084686 h 1528307"/>
              <a:gd name="connsiteX5" fmla="*/ 1303899 w 1524424"/>
              <a:gd name="connsiteY5" fmla="*/ 1170434 h 1528307"/>
              <a:gd name="connsiteX6" fmla="*/ 1174234 w 1524424"/>
              <a:gd name="connsiteY6" fmla="*/ 1170434 h 1528307"/>
              <a:gd name="connsiteX7" fmla="*/ 1070760 w 1524424"/>
              <a:gd name="connsiteY7" fmla="*/ 1178181 h 1528307"/>
              <a:gd name="connsiteX8" fmla="*/ 987591 w 1524424"/>
              <a:gd name="connsiteY8" fmla="*/ 1185642 h 1528307"/>
              <a:gd name="connsiteX9" fmla="*/ 931189 w 1524424"/>
              <a:gd name="connsiteY9" fmla="*/ 1261382 h 1528307"/>
              <a:gd name="connsiteX10" fmla="*/ 940988 w 1524424"/>
              <a:gd name="connsiteY10" fmla="*/ 1334860 h 1528307"/>
              <a:gd name="connsiteX11" fmla="*/ 1004559 w 1524424"/>
              <a:gd name="connsiteY11" fmla="*/ 1388670 h 1528307"/>
              <a:gd name="connsiteX12" fmla="*/ 1087728 w 1524424"/>
              <a:gd name="connsiteY12" fmla="*/ 1381209 h 1528307"/>
              <a:gd name="connsiteX13" fmla="*/ 1143891 w 1524424"/>
              <a:gd name="connsiteY13" fmla="*/ 1305469 h 1528307"/>
              <a:gd name="connsiteX14" fmla="*/ 1373800 w 1524424"/>
              <a:gd name="connsiteY14" fmla="*/ 1217294 h 1528307"/>
              <a:gd name="connsiteX15" fmla="*/ 1119514 w 1524424"/>
              <a:gd name="connsiteY15" fmla="*/ 1437505 h 1528307"/>
              <a:gd name="connsiteX16" fmla="*/ 850649 w 1524424"/>
              <a:gd name="connsiteY16" fmla="*/ 1522966 h 1528307"/>
              <a:gd name="connsiteX17" fmla="*/ 657306 w 1524424"/>
              <a:gd name="connsiteY17" fmla="*/ 1520705 h 1528307"/>
              <a:gd name="connsiteX18" fmla="*/ 89942 w 1524424"/>
              <a:gd name="connsiteY18" fmla="*/ 1122111 h 1528307"/>
              <a:gd name="connsiteX19" fmla="*/ 403020 w 1524424"/>
              <a:gd name="connsiteY19" fmla="*/ 90015 h 1528307"/>
              <a:gd name="connsiteX20" fmla="*/ 693184 w 1524424"/>
              <a:gd name="connsiteY20" fmla="*/ 3120 h 1528307"/>
              <a:gd name="connsiteX21" fmla="*/ 803967 w 1524424"/>
              <a:gd name="connsiteY21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64293 w 1524424"/>
              <a:gd name="connsiteY3" fmla="*/ 1067189 h 1528307"/>
              <a:gd name="connsiteX4" fmla="*/ 1303899 w 1524424"/>
              <a:gd name="connsiteY4" fmla="*/ 1170434 h 1528307"/>
              <a:gd name="connsiteX5" fmla="*/ 1174234 w 1524424"/>
              <a:gd name="connsiteY5" fmla="*/ 1170434 h 1528307"/>
              <a:gd name="connsiteX6" fmla="*/ 1070760 w 1524424"/>
              <a:gd name="connsiteY6" fmla="*/ 1178181 h 1528307"/>
              <a:gd name="connsiteX7" fmla="*/ 987591 w 1524424"/>
              <a:gd name="connsiteY7" fmla="*/ 1185642 h 1528307"/>
              <a:gd name="connsiteX8" fmla="*/ 931189 w 1524424"/>
              <a:gd name="connsiteY8" fmla="*/ 1261382 h 1528307"/>
              <a:gd name="connsiteX9" fmla="*/ 940988 w 1524424"/>
              <a:gd name="connsiteY9" fmla="*/ 1334860 h 1528307"/>
              <a:gd name="connsiteX10" fmla="*/ 1004559 w 1524424"/>
              <a:gd name="connsiteY10" fmla="*/ 1388670 h 1528307"/>
              <a:gd name="connsiteX11" fmla="*/ 1087728 w 1524424"/>
              <a:gd name="connsiteY11" fmla="*/ 1381209 h 1528307"/>
              <a:gd name="connsiteX12" fmla="*/ 1143891 w 1524424"/>
              <a:gd name="connsiteY12" fmla="*/ 1305469 h 1528307"/>
              <a:gd name="connsiteX13" fmla="*/ 1373800 w 1524424"/>
              <a:gd name="connsiteY13" fmla="*/ 1217294 h 1528307"/>
              <a:gd name="connsiteX14" fmla="*/ 1119514 w 1524424"/>
              <a:gd name="connsiteY14" fmla="*/ 1437505 h 1528307"/>
              <a:gd name="connsiteX15" fmla="*/ 850649 w 1524424"/>
              <a:gd name="connsiteY15" fmla="*/ 1522966 h 1528307"/>
              <a:gd name="connsiteX16" fmla="*/ 657306 w 1524424"/>
              <a:gd name="connsiteY16" fmla="*/ 1520705 h 1528307"/>
              <a:gd name="connsiteX17" fmla="*/ 89942 w 1524424"/>
              <a:gd name="connsiteY17" fmla="*/ 1122111 h 1528307"/>
              <a:gd name="connsiteX18" fmla="*/ 403020 w 1524424"/>
              <a:gd name="connsiteY18" fmla="*/ 90015 h 1528307"/>
              <a:gd name="connsiteX19" fmla="*/ 693184 w 1524424"/>
              <a:gd name="connsiteY19" fmla="*/ 3120 h 1528307"/>
              <a:gd name="connsiteX20" fmla="*/ 803967 w 1524424"/>
              <a:gd name="connsiteY20" fmla="*/ 1152 h 1528307"/>
              <a:gd name="connsiteX0" fmla="*/ 803967 w 1524424"/>
              <a:gd name="connsiteY0" fmla="*/ 1152 h 1528307"/>
              <a:gd name="connsiteX1" fmla="*/ 1434981 w 1524424"/>
              <a:gd name="connsiteY1" fmla="*/ 403148 h 1528307"/>
              <a:gd name="connsiteX2" fmla="*/ 1469157 w 1524424"/>
              <a:gd name="connsiteY2" fmla="*/ 1046145 h 1528307"/>
              <a:gd name="connsiteX3" fmla="*/ 1303899 w 1524424"/>
              <a:gd name="connsiteY3" fmla="*/ 1170434 h 1528307"/>
              <a:gd name="connsiteX4" fmla="*/ 1174234 w 1524424"/>
              <a:gd name="connsiteY4" fmla="*/ 1170434 h 1528307"/>
              <a:gd name="connsiteX5" fmla="*/ 1070760 w 1524424"/>
              <a:gd name="connsiteY5" fmla="*/ 1178181 h 1528307"/>
              <a:gd name="connsiteX6" fmla="*/ 987591 w 1524424"/>
              <a:gd name="connsiteY6" fmla="*/ 1185642 h 1528307"/>
              <a:gd name="connsiteX7" fmla="*/ 931189 w 1524424"/>
              <a:gd name="connsiteY7" fmla="*/ 1261382 h 1528307"/>
              <a:gd name="connsiteX8" fmla="*/ 940988 w 1524424"/>
              <a:gd name="connsiteY8" fmla="*/ 1334860 h 1528307"/>
              <a:gd name="connsiteX9" fmla="*/ 1004559 w 1524424"/>
              <a:gd name="connsiteY9" fmla="*/ 1388670 h 1528307"/>
              <a:gd name="connsiteX10" fmla="*/ 1087728 w 1524424"/>
              <a:gd name="connsiteY10" fmla="*/ 1381209 h 1528307"/>
              <a:gd name="connsiteX11" fmla="*/ 1143891 w 1524424"/>
              <a:gd name="connsiteY11" fmla="*/ 1305469 h 1528307"/>
              <a:gd name="connsiteX12" fmla="*/ 1373800 w 1524424"/>
              <a:gd name="connsiteY12" fmla="*/ 1217294 h 1528307"/>
              <a:gd name="connsiteX13" fmla="*/ 1119514 w 1524424"/>
              <a:gd name="connsiteY13" fmla="*/ 1437505 h 1528307"/>
              <a:gd name="connsiteX14" fmla="*/ 850649 w 1524424"/>
              <a:gd name="connsiteY14" fmla="*/ 1522966 h 1528307"/>
              <a:gd name="connsiteX15" fmla="*/ 657306 w 1524424"/>
              <a:gd name="connsiteY15" fmla="*/ 1520705 h 1528307"/>
              <a:gd name="connsiteX16" fmla="*/ 89942 w 1524424"/>
              <a:gd name="connsiteY16" fmla="*/ 1122111 h 1528307"/>
              <a:gd name="connsiteX17" fmla="*/ 403020 w 1524424"/>
              <a:gd name="connsiteY17" fmla="*/ 90015 h 1528307"/>
              <a:gd name="connsiteX18" fmla="*/ 693184 w 1524424"/>
              <a:gd name="connsiteY18" fmla="*/ 3120 h 1528307"/>
              <a:gd name="connsiteX19" fmla="*/ 803967 w 1524424"/>
              <a:gd name="connsiteY19" fmla="*/ 1152 h 152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4424" h="1528307">
                <a:moveTo>
                  <a:pt x="803967" y="1152"/>
                </a:moveTo>
                <a:cubicBezTo>
                  <a:pt x="1061213" y="15303"/>
                  <a:pt x="1304963" y="159227"/>
                  <a:pt x="1434981" y="403148"/>
                </a:cubicBezTo>
                <a:cubicBezTo>
                  <a:pt x="1545156" y="610924"/>
                  <a:pt x="1549936" y="845604"/>
                  <a:pt x="1469157" y="1046145"/>
                </a:cubicBezTo>
                <a:cubicBezTo>
                  <a:pt x="1447310" y="1174026"/>
                  <a:pt x="1353053" y="1149719"/>
                  <a:pt x="1303899" y="1170434"/>
                </a:cubicBezTo>
                <a:lnTo>
                  <a:pt x="1174234" y="1170434"/>
                </a:lnTo>
                <a:lnTo>
                  <a:pt x="1070760" y="1178181"/>
                </a:lnTo>
                <a:cubicBezTo>
                  <a:pt x="1043754" y="1168459"/>
                  <a:pt x="1014358" y="1170946"/>
                  <a:pt x="987591" y="1185642"/>
                </a:cubicBezTo>
                <a:cubicBezTo>
                  <a:pt x="955805" y="1202825"/>
                  <a:pt x="938598" y="1229503"/>
                  <a:pt x="931189" y="1261382"/>
                </a:cubicBezTo>
                <a:cubicBezTo>
                  <a:pt x="926409" y="1285799"/>
                  <a:pt x="928799" y="1310217"/>
                  <a:pt x="940988" y="1334860"/>
                </a:cubicBezTo>
                <a:cubicBezTo>
                  <a:pt x="953176" y="1361765"/>
                  <a:pt x="977792" y="1381209"/>
                  <a:pt x="1004559" y="1388670"/>
                </a:cubicBezTo>
                <a:cubicBezTo>
                  <a:pt x="1031565" y="1398391"/>
                  <a:pt x="1060961" y="1395904"/>
                  <a:pt x="1087728" y="1381209"/>
                </a:cubicBezTo>
                <a:cubicBezTo>
                  <a:pt x="1119514" y="1366513"/>
                  <a:pt x="1139111" y="1337121"/>
                  <a:pt x="1143891" y="1305469"/>
                </a:cubicBezTo>
                <a:cubicBezTo>
                  <a:pt x="1217261" y="1268843"/>
                  <a:pt x="1293260" y="1239451"/>
                  <a:pt x="1373800" y="1217294"/>
                </a:cubicBezTo>
                <a:cubicBezTo>
                  <a:pt x="1307838" y="1305469"/>
                  <a:pt x="1222280" y="1381209"/>
                  <a:pt x="1119514" y="1437505"/>
                </a:cubicBezTo>
                <a:cubicBezTo>
                  <a:pt x="1033955" y="1483853"/>
                  <a:pt x="943378" y="1513245"/>
                  <a:pt x="850649" y="1522966"/>
                </a:cubicBezTo>
                <a:cubicBezTo>
                  <a:pt x="787078" y="1530427"/>
                  <a:pt x="720877" y="1530427"/>
                  <a:pt x="657306" y="1520705"/>
                </a:cubicBezTo>
                <a:cubicBezTo>
                  <a:pt x="422617" y="1488827"/>
                  <a:pt x="207525" y="1349330"/>
                  <a:pt x="89942" y="1122111"/>
                </a:cubicBezTo>
                <a:cubicBezTo>
                  <a:pt x="-107942" y="750195"/>
                  <a:pt x="31389" y="288069"/>
                  <a:pt x="403020" y="90015"/>
                </a:cubicBezTo>
                <a:cubicBezTo>
                  <a:pt x="495928" y="40502"/>
                  <a:pt x="594496" y="12085"/>
                  <a:pt x="693184" y="3120"/>
                </a:cubicBezTo>
                <a:cubicBezTo>
                  <a:pt x="730192" y="-242"/>
                  <a:pt x="767217" y="-869"/>
                  <a:pt x="803967" y="115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CA88990-271F-44A1-AFA0-16819B0DB590}"/>
              </a:ext>
            </a:extLst>
          </p:cNvPr>
          <p:cNvSpPr/>
          <p:nvPr/>
        </p:nvSpPr>
        <p:spPr>
          <a:xfrm>
            <a:off x="6230332" y="1098501"/>
            <a:ext cx="1526303" cy="1519970"/>
          </a:xfrm>
          <a:custGeom>
            <a:avLst/>
            <a:gdLst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753946 w 1526303"/>
              <a:gd name="connsiteY5" fmla="*/ 1397943 h 1519970"/>
              <a:gd name="connsiteX6" fmla="*/ 668930 w 1526303"/>
              <a:gd name="connsiteY6" fmla="*/ 1397943 h 1519970"/>
              <a:gd name="connsiteX7" fmla="*/ 668930 w 1526303"/>
              <a:gd name="connsiteY7" fmla="*/ 1325177 h 1519970"/>
              <a:gd name="connsiteX8" fmla="*/ 595547 w 1526303"/>
              <a:gd name="connsiteY8" fmla="*/ 1265847 h 1519970"/>
              <a:gd name="connsiteX9" fmla="*/ 539384 w 1526303"/>
              <a:gd name="connsiteY9" fmla="*/ 1187394 h 1519970"/>
              <a:gd name="connsiteX10" fmla="*/ 453825 w 1526303"/>
              <a:gd name="connsiteY10" fmla="*/ 1180159 h 1519970"/>
              <a:gd name="connsiteX11" fmla="*/ 443396 w 1526303"/>
              <a:gd name="connsiteY11" fmla="*/ 1186014 h 1519970"/>
              <a:gd name="connsiteX12" fmla="*/ 443396 w 1526303"/>
              <a:gd name="connsiteY12" fmla="*/ 1254485 h 1519970"/>
              <a:gd name="connsiteX13" fmla="*/ 380455 w 1526303"/>
              <a:gd name="connsiteY13" fmla="*/ 1307221 h 1519970"/>
              <a:gd name="connsiteX14" fmla="*/ 436618 w 1526303"/>
              <a:gd name="connsiteY14" fmla="*/ 1380700 h 1519970"/>
              <a:gd name="connsiteX15" fmla="*/ 517397 w 1526303"/>
              <a:gd name="connsiteY15" fmla="*/ 1390421 h 1519970"/>
              <a:gd name="connsiteX16" fmla="*/ 671307 w 1526303"/>
              <a:gd name="connsiteY16" fmla="*/ 1519970 h 1519970"/>
              <a:gd name="connsiteX17" fmla="*/ 407222 w 1526303"/>
              <a:gd name="connsiteY17" fmla="*/ 1436996 h 1519970"/>
              <a:gd name="connsiteX18" fmla="*/ 152936 w 1526303"/>
              <a:gd name="connsiteY18" fmla="*/ 1216785 h 1519970"/>
              <a:gd name="connsiteX19" fmla="*/ 55189 w 1526303"/>
              <a:gd name="connsiteY19" fmla="*/ 1045636 h 1519970"/>
              <a:gd name="connsiteX20" fmla="*/ 89364 w 1526303"/>
              <a:gd name="connsiteY20" fmla="*/ 404900 h 1519970"/>
              <a:gd name="connsiteX21" fmla="*/ 720380 w 1526303"/>
              <a:gd name="connsiteY21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753946 w 1526303"/>
              <a:gd name="connsiteY5" fmla="*/ 1397943 h 1519970"/>
              <a:gd name="connsiteX6" fmla="*/ 668930 w 1526303"/>
              <a:gd name="connsiteY6" fmla="*/ 1397943 h 1519970"/>
              <a:gd name="connsiteX7" fmla="*/ 595547 w 1526303"/>
              <a:gd name="connsiteY7" fmla="*/ 1265847 h 1519970"/>
              <a:gd name="connsiteX8" fmla="*/ 539384 w 1526303"/>
              <a:gd name="connsiteY8" fmla="*/ 1187394 h 1519970"/>
              <a:gd name="connsiteX9" fmla="*/ 453825 w 1526303"/>
              <a:gd name="connsiteY9" fmla="*/ 1180159 h 1519970"/>
              <a:gd name="connsiteX10" fmla="*/ 443396 w 1526303"/>
              <a:gd name="connsiteY10" fmla="*/ 1186014 h 1519970"/>
              <a:gd name="connsiteX11" fmla="*/ 443396 w 1526303"/>
              <a:gd name="connsiteY11" fmla="*/ 1254485 h 1519970"/>
              <a:gd name="connsiteX12" fmla="*/ 380455 w 1526303"/>
              <a:gd name="connsiteY12" fmla="*/ 1307221 h 1519970"/>
              <a:gd name="connsiteX13" fmla="*/ 436618 w 1526303"/>
              <a:gd name="connsiteY13" fmla="*/ 1380700 h 1519970"/>
              <a:gd name="connsiteX14" fmla="*/ 517397 w 1526303"/>
              <a:gd name="connsiteY14" fmla="*/ 1390421 h 1519970"/>
              <a:gd name="connsiteX15" fmla="*/ 671307 w 1526303"/>
              <a:gd name="connsiteY15" fmla="*/ 1519970 h 1519970"/>
              <a:gd name="connsiteX16" fmla="*/ 407222 w 1526303"/>
              <a:gd name="connsiteY16" fmla="*/ 1436996 h 1519970"/>
              <a:gd name="connsiteX17" fmla="*/ 152936 w 1526303"/>
              <a:gd name="connsiteY17" fmla="*/ 1216785 h 1519970"/>
              <a:gd name="connsiteX18" fmla="*/ 55189 w 1526303"/>
              <a:gd name="connsiteY18" fmla="*/ 1045636 h 1519970"/>
              <a:gd name="connsiteX19" fmla="*/ 89364 w 1526303"/>
              <a:gd name="connsiteY19" fmla="*/ 404900 h 1519970"/>
              <a:gd name="connsiteX20" fmla="*/ 720380 w 1526303"/>
              <a:gd name="connsiteY20" fmla="*/ 1261 h 1519970"/>
              <a:gd name="connsiteX0" fmla="*/ 720380 w 1526303"/>
              <a:gd name="connsiteY0" fmla="*/ 1261 h 1519970"/>
              <a:gd name="connsiteX1" fmla="*/ 831162 w 1526303"/>
              <a:gd name="connsiteY1" fmla="*/ 2964 h 1519970"/>
              <a:gd name="connsiteX2" fmla="*/ 1121326 w 1526303"/>
              <a:gd name="connsiteY2" fmla="*/ 89506 h 1519970"/>
              <a:gd name="connsiteX3" fmla="*/ 1436794 w 1526303"/>
              <a:gd name="connsiteY3" fmla="*/ 1121376 h 1519970"/>
              <a:gd name="connsiteX4" fmla="*/ 864650 w 1526303"/>
              <a:gd name="connsiteY4" fmla="*/ 1519970 h 1519970"/>
              <a:gd name="connsiteX5" fmla="*/ 668930 w 1526303"/>
              <a:gd name="connsiteY5" fmla="*/ 1397943 h 1519970"/>
              <a:gd name="connsiteX6" fmla="*/ 595547 w 1526303"/>
              <a:gd name="connsiteY6" fmla="*/ 1265847 h 1519970"/>
              <a:gd name="connsiteX7" fmla="*/ 539384 w 1526303"/>
              <a:gd name="connsiteY7" fmla="*/ 1187394 h 1519970"/>
              <a:gd name="connsiteX8" fmla="*/ 453825 w 1526303"/>
              <a:gd name="connsiteY8" fmla="*/ 1180159 h 1519970"/>
              <a:gd name="connsiteX9" fmla="*/ 443396 w 1526303"/>
              <a:gd name="connsiteY9" fmla="*/ 1186014 h 1519970"/>
              <a:gd name="connsiteX10" fmla="*/ 443396 w 1526303"/>
              <a:gd name="connsiteY10" fmla="*/ 1254485 h 1519970"/>
              <a:gd name="connsiteX11" fmla="*/ 380455 w 1526303"/>
              <a:gd name="connsiteY11" fmla="*/ 1307221 h 1519970"/>
              <a:gd name="connsiteX12" fmla="*/ 436618 w 1526303"/>
              <a:gd name="connsiteY12" fmla="*/ 1380700 h 1519970"/>
              <a:gd name="connsiteX13" fmla="*/ 517397 w 1526303"/>
              <a:gd name="connsiteY13" fmla="*/ 1390421 h 1519970"/>
              <a:gd name="connsiteX14" fmla="*/ 671307 w 1526303"/>
              <a:gd name="connsiteY14" fmla="*/ 1519970 h 1519970"/>
              <a:gd name="connsiteX15" fmla="*/ 407222 w 1526303"/>
              <a:gd name="connsiteY15" fmla="*/ 1436996 h 1519970"/>
              <a:gd name="connsiteX16" fmla="*/ 152936 w 1526303"/>
              <a:gd name="connsiteY16" fmla="*/ 1216785 h 1519970"/>
              <a:gd name="connsiteX17" fmla="*/ 55189 w 1526303"/>
              <a:gd name="connsiteY17" fmla="*/ 1045636 h 1519970"/>
              <a:gd name="connsiteX18" fmla="*/ 89364 w 1526303"/>
              <a:gd name="connsiteY18" fmla="*/ 404900 h 1519970"/>
              <a:gd name="connsiteX19" fmla="*/ 720380 w 1526303"/>
              <a:gd name="connsiteY19" fmla="*/ 1261 h 151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6303" h="1519970">
                <a:moveTo>
                  <a:pt x="720380" y="1261"/>
                </a:moveTo>
                <a:cubicBezTo>
                  <a:pt x="757129" y="-856"/>
                  <a:pt x="794154" y="-319"/>
                  <a:pt x="831162" y="2964"/>
                </a:cubicBezTo>
                <a:cubicBezTo>
                  <a:pt x="929850" y="11718"/>
                  <a:pt x="1028419" y="39993"/>
                  <a:pt x="1121326" y="89506"/>
                </a:cubicBezTo>
                <a:cubicBezTo>
                  <a:pt x="1492957" y="287560"/>
                  <a:pt x="1634918" y="749686"/>
                  <a:pt x="1436794" y="1121376"/>
                </a:cubicBezTo>
                <a:cubicBezTo>
                  <a:pt x="1317060" y="1348821"/>
                  <a:pt x="1099339" y="1488318"/>
                  <a:pt x="864650" y="1519970"/>
                </a:cubicBezTo>
                <a:lnTo>
                  <a:pt x="668930" y="1397943"/>
                </a:lnTo>
                <a:lnTo>
                  <a:pt x="595547" y="1265847"/>
                </a:lnTo>
                <a:cubicBezTo>
                  <a:pt x="590767" y="1233968"/>
                  <a:pt x="571170" y="1204576"/>
                  <a:pt x="539384" y="1187394"/>
                </a:cubicBezTo>
                <a:cubicBezTo>
                  <a:pt x="512378" y="1172924"/>
                  <a:pt x="480592" y="1170437"/>
                  <a:pt x="453825" y="1180159"/>
                </a:cubicBezTo>
                <a:lnTo>
                  <a:pt x="443396" y="1186014"/>
                </a:lnTo>
                <a:lnTo>
                  <a:pt x="443396" y="1254485"/>
                </a:lnTo>
                <a:lnTo>
                  <a:pt x="380455" y="1307221"/>
                </a:lnTo>
                <a:cubicBezTo>
                  <a:pt x="387864" y="1336612"/>
                  <a:pt x="407222" y="1366004"/>
                  <a:pt x="436618" y="1380700"/>
                </a:cubicBezTo>
                <a:cubicBezTo>
                  <a:pt x="463624" y="1395395"/>
                  <a:pt x="490391" y="1397882"/>
                  <a:pt x="517397" y="1390421"/>
                </a:cubicBezTo>
                <a:cubicBezTo>
                  <a:pt x="573560" y="1429535"/>
                  <a:pt x="624943" y="1471135"/>
                  <a:pt x="671307" y="1519970"/>
                </a:cubicBezTo>
                <a:cubicBezTo>
                  <a:pt x="580968" y="1510249"/>
                  <a:pt x="493020" y="1480857"/>
                  <a:pt x="407222" y="1436996"/>
                </a:cubicBezTo>
                <a:cubicBezTo>
                  <a:pt x="304695" y="1380700"/>
                  <a:pt x="219136" y="1304960"/>
                  <a:pt x="152936" y="1216785"/>
                </a:cubicBezTo>
                <a:cubicBezTo>
                  <a:pt x="113980" y="1165463"/>
                  <a:pt x="82195" y="1106680"/>
                  <a:pt x="55189" y="1045636"/>
                </a:cubicBezTo>
                <a:cubicBezTo>
                  <a:pt x="-25590" y="845095"/>
                  <a:pt x="-20571" y="610415"/>
                  <a:pt x="89364" y="404900"/>
                </a:cubicBezTo>
                <a:cubicBezTo>
                  <a:pt x="219383" y="160979"/>
                  <a:pt x="463133" y="16081"/>
                  <a:pt x="720380" y="126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CFEB8AF-6D48-4FB3-B512-AE6FADFE1364}"/>
              </a:ext>
            </a:extLst>
          </p:cNvPr>
          <p:cNvSpPr/>
          <p:nvPr/>
        </p:nvSpPr>
        <p:spPr>
          <a:xfrm>
            <a:off x="3522189" y="2662518"/>
            <a:ext cx="1528626" cy="1526035"/>
          </a:xfrm>
          <a:custGeom>
            <a:avLst/>
            <a:gdLst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86988 w 1528626"/>
              <a:gd name="connsiteY5" fmla="*/ 572446 h 1526035"/>
              <a:gd name="connsiteX6" fmla="*/ 1271551 w 1528626"/>
              <a:gd name="connsiteY6" fmla="*/ 677403 h 1526035"/>
              <a:gd name="connsiteX7" fmla="*/ 1242394 w 1528626"/>
              <a:gd name="connsiteY7" fmla="*/ 753368 h 1526035"/>
              <a:gd name="connsiteX8" fmla="*/ 1271551 w 1528626"/>
              <a:gd name="connsiteY8" fmla="*/ 824134 h 1526035"/>
              <a:gd name="connsiteX9" fmla="*/ 1354720 w 1528626"/>
              <a:gd name="connsiteY9" fmla="*/ 860761 h 1526035"/>
              <a:gd name="connsiteX10" fmla="*/ 1420920 w 1528626"/>
              <a:gd name="connsiteY10" fmla="*/ 838830 h 1526035"/>
              <a:gd name="connsiteX11" fmla="*/ 1464894 w 1528626"/>
              <a:gd name="connsiteY11" fmla="*/ 750881 h 1526035"/>
              <a:gd name="connsiteX12" fmla="*/ 1423310 w 1528626"/>
              <a:gd name="connsiteY12" fmla="*/ 667681 h 1526035"/>
              <a:gd name="connsiteX13" fmla="*/ 1428479 w 1528626"/>
              <a:gd name="connsiteY13" fmla="*/ 629716 h 1526035"/>
              <a:gd name="connsiteX14" fmla="*/ 1410759 w 1528626"/>
              <a:gd name="connsiteY14" fmla="*/ 629716 h 1526035"/>
              <a:gd name="connsiteX15" fmla="*/ 1410759 w 1528626"/>
              <a:gd name="connsiteY15" fmla="*/ 515176 h 1526035"/>
              <a:gd name="connsiteX16" fmla="*/ 1448000 w 1528626"/>
              <a:gd name="connsiteY16" fmla="*/ 515176 h 1526035"/>
              <a:gd name="connsiteX17" fmla="*/ 1462265 w 1528626"/>
              <a:gd name="connsiteY17" fmla="*/ 452444 h 1526035"/>
              <a:gd name="connsiteX18" fmla="*/ 1528466 w 1528626"/>
              <a:gd name="connsiteY18" fmla="*/ 750881 h 1526035"/>
              <a:gd name="connsiteX19" fmla="*/ 1462265 w 1528626"/>
              <a:gd name="connsiteY19" fmla="*/ 1073510 h 1526035"/>
              <a:gd name="connsiteX20" fmla="*/ 1362128 w 1528626"/>
              <a:gd name="connsiteY20" fmla="*/ 1237425 h 1526035"/>
              <a:gd name="connsiteX21" fmla="*/ 775167 w 1528626"/>
              <a:gd name="connsiteY21" fmla="*/ 1525914 h 1526035"/>
              <a:gd name="connsiteX22" fmla="*/ 120 w 1528626"/>
              <a:gd name="connsiteY22" fmla="*/ 775299 h 1526035"/>
              <a:gd name="connsiteX23" fmla="*/ 750790 w 1528626"/>
              <a:gd name="connsiteY23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27359 w 1528626"/>
              <a:gd name="connsiteY2" fmla="*/ 392626 h 1526035"/>
              <a:gd name="connsiteX3" fmla="*/ 1377739 w 1528626"/>
              <a:gd name="connsiteY3" fmla="*/ 392626 h 1526035"/>
              <a:gd name="connsiteX4" fmla="*/ 1377739 w 1528626"/>
              <a:gd name="connsiteY4" fmla="*/ 572446 h 1526035"/>
              <a:gd name="connsiteX5" fmla="*/ 1271551 w 1528626"/>
              <a:gd name="connsiteY5" fmla="*/ 677403 h 1526035"/>
              <a:gd name="connsiteX6" fmla="*/ 1242394 w 1528626"/>
              <a:gd name="connsiteY6" fmla="*/ 753368 h 1526035"/>
              <a:gd name="connsiteX7" fmla="*/ 1271551 w 1528626"/>
              <a:gd name="connsiteY7" fmla="*/ 824134 h 1526035"/>
              <a:gd name="connsiteX8" fmla="*/ 1354720 w 1528626"/>
              <a:gd name="connsiteY8" fmla="*/ 860761 h 1526035"/>
              <a:gd name="connsiteX9" fmla="*/ 1420920 w 1528626"/>
              <a:gd name="connsiteY9" fmla="*/ 838830 h 1526035"/>
              <a:gd name="connsiteX10" fmla="*/ 1464894 w 1528626"/>
              <a:gd name="connsiteY10" fmla="*/ 750881 h 1526035"/>
              <a:gd name="connsiteX11" fmla="*/ 1423310 w 1528626"/>
              <a:gd name="connsiteY11" fmla="*/ 667681 h 1526035"/>
              <a:gd name="connsiteX12" fmla="*/ 1428479 w 1528626"/>
              <a:gd name="connsiteY12" fmla="*/ 629716 h 1526035"/>
              <a:gd name="connsiteX13" fmla="*/ 1410759 w 1528626"/>
              <a:gd name="connsiteY13" fmla="*/ 629716 h 1526035"/>
              <a:gd name="connsiteX14" fmla="*/ 1410759 w 1528626"/>
              <a:gd name="connsiteY14" fmla="*/ 515176 h 1526035"/>
              <a:gd name="connsiteX15" fmla="*/ 1448000 w 1528626"/>
              <a:gd name="connsiteY15" fmla="*/ 515176 h 1526035"/>
              <a:gd name="connsiteX16" fmla="*/ 1462265 w 1528626"/>
              <a:gd name="connsiteY16" fmla="*/ 452444 h 1526035"/>
              <a:gd name="connsiteX17" fmla="*/ 1528466 w 1528626"/>
              <a:gd name="connsiteY17" fmla="*/ 750881 h 1526035"/>
              <a:gd name="connsiteX18" fmla="*/ 1462265 w 1528626"/>
              <a:gd name="connsiteY18" fmla="*/ 1073510 h 1526035"/>
              <a:gd name="connsiteX19" fmla="*/ 1362128 w 1528626"/>
              <a:gd name="connsiteY19" fmla="*/ 1237425 h 1526035"/>
              <a:gd name="connsiteX20" fmla="*/ 775167 w 1528626"/>
              <a:gd name="connsiteY20" fmla="*/ 1525914 h 1526035"/>
              <a:gd name="connsiteX21" fmla="*/ 120 w 1528626"/>
              <a:gd name="connsiteY21" fmla="*/ 775299 h 1526035"/>
              <a:gd name="connsiteX22" fmla="*/ 750790 w 1528626"/>
              <a:gd name="connsiteY22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28479 w 1528626"/>
              <a:gd name="connsiteY11" fmla="*/ 629716 h 1526035"/>
              <a:gd name="connsiteX12" fmla="*/ 1410759 w 1528626"/>
              <a:gd name="connsiteY12" fmla="*/ 629716 h 1526035"/>
              <a:gd name="connsiteX13" fmla="*/ 1410759 w 1528626"/>
              <a:gd name="connsiteY13" fmla="*/ 515176 h 1526035"/>
              <a:gd name="connsiteX14" fmla="*/ 1448000 w 1528626"/>
              <a:gd name="connsiteY14" fmla="*/ 515176 h 1526035"/>
              <a:gd name="connsiteX15" fmla="*/ 1462265 w 1528626"/>
              <a:gd name="connsiteY15" fmla="*/ 452444 h 1526035"/>
              <a:gd name="connsiteX16" fmla="*/ 1528466 w 1528626"/>
              <a:gd name="connsiteY16" fmla="*/ 750881 h 1526035"/>
              <a:gd name="connsiteX17" fmla="*/ 1462265 w 1528626"/>
              <a:gd name="connsiteY17" fmla="*/ 1073510 h 1526035"/>
              <a:gd name="connsiteX18" fmla="*/ 1362128 w 1528626"/>
              <a:gd name="connsiteY18" fmla="*/ 1237425 h 1526035"/>
              <a:gd name="connsiteX19" fmla="*/ 775167 w 1528626"/>
              <a:gd name="connsiteY19" fmla="*/ 1525914 h 1526035"/>
              <a:gd name="connsiteX20" fmla="*/ 120 w 1528626"/>
              <a:gd name="connsiteY20" fmla="*/ 775299 h 1526035"/>
              <a:gd name="connsiteX21" fmla="*/ 750790 w 1528626"/>
              <a:gd name="connsiteY21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48000 w 1528626"/>
              <a:gd name="connsiteY13" fmla="*/ 515176 h 1526035"/>
              <a:gd name="connsiteX14" fmla="*/ 1462265 w 1528626"/>
              <a:gd name="connsiteY14" fmla="*/ 452444 h 1526035"/>
              <a:gd name="connsiteX15" fmla="*/ 1528466 w 1528626"/>
              <a:gd name="connsiteY15" fmla="*/ 750881 h 1526035"/>
              <a:gd name="connsiteX16" fmla="*/ 1462265 w 1528626"/>
              <a:gd name="connsiteY16" fmla="*/ 1073510 h 1526035"/>
              <a:gd name="connsiteX17" fmla="*/ 1362128 w 1528626"/>
              <a:gd name="connsiteY17" fmla="*/ 1237425 h 1526035"/>
              <a:gd name="connsiteX18" fmla="*/ 775167 w 1528626"/>
              <a:gd name="connsiteY18" fmla="*/ 1525914 h 1526035"/>
              <a:gd name="connsiteX19" fmla="*/ 120 w 1528626"/>
              <a:gd name="connsiteY19" fmla="*/ 775299 h 1526035"/>
              <a:gd name="connsiteX20" fmla="*/ 750790 w 1528626"/>
              <a:gd name="connsiteY20" fmla="*/ 41 h 1526035"/>
              <a:gd name="connsiteX0" fmla="*/ 750790 w 1528626"/>
              <a:gd name="connsiteY0" fmla="*/ 41 h 1526035"/>
              <a:gd name="connsiteX1" fmla="*/ 1359738 w 1528626"/>
              <a:gd name="connsiteY1" fmla="*/ 288530 h 1526035"/>
              <a:gd name="connsiteX2" fmla="*/ 1377739 w 1528626"/>
              <a:gd name="connsiteY2" fmla="*/ 392626 h 1526035"/>
              <a:gd name="connsiteX3" fmla="*/ 1377739 w 1528626"/>
              <a:gd name="connsiteY3" fmla="*/ 572446 h 1526035"/>
              <a:gd name="connsiteX4" fmla="*/ 1271551 w 1528626"/>
              <a:gd name="connsiteY4" fmla="*/ 677403 h 1526035"/>
              <a:gd name="connsiteX5" fmla="*/ 1242394 w 1528626"/>
              <a:gd name="connsiteY5" fmla="*/ 753368 h 1526035"/>
              <a:gd name="connsiteX6" fmla="*/ 1271551 w 1528626"/>
              <a:gd name="connsiteY6" fmla="*/ 824134 h 1526035"/>
              <a:gd name="connsiteX7" fmla="*/ 1354720 w 1528626"/>
              <a:gd name="connsiteY7" fmla="*/ 860761 h 1526035"/>
              <a:gd name="connsiteX8" fmla="*/ 1420920 w 1528626"/>
              <a:gd name="connsiteY8" fmla="*/ 838830 h 1526035"/>
              <a:gd name="connsiteX9" fmla="*/ 1464894 w 1528626"/>
              <a:gd name="connsiteY9" fmla="*/ 750881 h 1526035"/>
              <a:gd name="connsiteX10" fmla="*/ 1423310 w 1528626"/>
              <a:gd name="connsiteY10" fmla="*/ 667681 h 1526035"/>
              <a:gd name="connsiteX11" fmla="*/ 1410759 w 1528626"/>
              <a:gd name="connsiteY11" fmla="*/ 629716 h 1526035"/>
              <a:gd name="connsiteX12" fmla="*/ 1410759 w 1528626"/>
              <a:gd name="connsiteY12" fmla="*/ 515176 h 1526035"/>
              <a:gd name="connsiteX13" fmla="*/ 1462265 w 1528626"/>
              <a:gd name="connsiteY13" fmla="*/ 452444 h 1526035"/>
              <a:gd name="connsiteX14" fmla="*/ 1528466 w 1528626"/>
              <a:gd name="connsiteY14" fmla="*/ 750881 h 1526035"/>
              <a:gd name="connsiteX15" fmla="*/ 1462265 w 1528626"/>
              <a:gd name="connsiteY15" fmla="*/ 1073510 h 1526035"/>
              <a:gd name="connsiteX16" fmla="*/ 1362128 w 1528626"/>
              <a:gd name="connsiteY16" fmla="*/ 1237425 h 1526035"/>
              <a:gd name="connsiteX17" fmla="*/ 775167 w 1528626"/>
              <a:gd name="connsiteY17" fmla="*/ 1525914 h 1526035"/>
              <a:gd name="connsiteX18" fmla="*/ 120 w 1528626"/>
              <a:gd name="connsiteY18" fmla="*/ 775299 h 1526035"/>
              <a:gd name="connsiteX19" fmla="*/ 750790 w 1528626"/>
              <a:gd name="connsiteY19" fmla="*/ 41 h 152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28626" h="1526035">
                <a:moveTo>
                  <a:pt x="750790" y="41"/>
                </a:moveTo>
                <a:cubicBezTo>
                  <a:pt x="997667" y="-2446"/>
                  <a:pt x="1217778" y="110146"/>
                  <a:pt x="1359738" y="288530"/>
                </a:cubicBezTo>
                <a:lnTo>
                  <a:pt x="1377739" y="392626"/>
                </a:lnTo>
                <a:lnTo>
                  <a:pt x="1377739" y="572446"/>
                </a:lnTo>
                <a:lnTo>
                  <a:pt x="1271551" y="677403"/>
                </a:lnTo>
                <a:cubicBezTo>
                  <a:pt x="1254582" y="697072"/>
                  <a:pt x="1242394" y="723977"/>
                  <a:pt x="1242394" y="753368"/>
                </a:cubicBezTo>
                <a:cubicBezTo>
                  <a:pt x="1242394" y="780273"/>
                  <a:pt x="1254582" y="804691"/>
                  <a:pt x="1271551" y="824134"/>
                </a:cubicBezTo>
                <a:cubicBezTo>
                  <a:pt x="1291148" y="846291"/>
                  <a:pt x="1322934" y="860761"/>
                  <a:pt x="1354720" y="860761"/>
                </a:cubicBezTo>
                <a:cubicBezTo>
                  <a:pt x="1379336" y="860761"/>
                  <a:pt x="1403713" y="853526"/>
                  <a:pt x="1420920" y="838830"/>
                </a:cubicBezTo>
                <a:cubicBezTo>
                  <a:pt x="1447687" y="819386"/>
                  <a:pt x="1464894" y="787508"/>
                  <a:pt x="1464894" y="750881"/>
                </a:cubicBezTo>
                <a:cubicBezTo>
                  <a:pt x="1464894" y="716516"/>
                  <a:pt x="1447687" y="687351"/>
                  <a:pt x="1423310" y="667681"/>
                </a:cubicBezTo>
                <a:lnTo>
                  <a:pt x="1410759" y="629716"/>
                </a:lnTo>
                <a:lnTo>
                  <a:pt x="1410759" y="515176"/>
                </a:lnTo>
                <a:lnTo>
                  <a:pt x="1462265" y="452444"/>
                </a:lnTo>
                <a:cubicBezTo>
                  <a:pt x="1503850" y="542880"/>
                  <a:pt x="1526076" y="643263"/>
                  <a:pt x="1528466" y="750881"/>
                </a:cubicBezTo>
                <a:cubicBezTo>
                  <a:pt x="1530856" y="865735"/>
                  <a:pt x="1506479" y="975840"/>
                  <a:pt x="1462265" y="1073510"/>
                </a:cubicBezTo>
                <a:cubicBezTo>
                  <a:pt x="1435498" y="1132293"/>
                  <a:pt x="1401323" y="1188589"/>
                  <a:pt x="1362128" y="1237425"/>
                </a:cubicBezTo>
                <a:cubicBezTo>
                  <a:pt x="1225187" y="1408574"/>
                  <a:pt x="1014875" y="1521166"/>
                  <a:pt x="775167" y="1525914"/>
                </a:cubicBezTo>
                <a:cubicBezTo>
                  <a:pt x="354543" y="1533375"/>
                  <a:pt x="7290" y="1195824"/>
                  <a:pt x="120" y="775299"/>
                </a:cubicBezTo>
                <a:cubicBezTo>
                  <a:pt x="-7289" y="354548"/>
                  <a:pt x="330166" y="7502"/>
                  <a:pt x="750790" y="4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D16983B-228B-4D7C-9265-9580EBAFB429}"/>
              </a:ext>
            </a:extLst>
          </p:cNvPr>
          <p:cNvSpPr/>
          <p:nvPr/>
        </p:nvSpPr>
        <p:spPr>
          <a:xfrm>
            <a:off x="7146130" y="2662444"/>
            <a:ext cx="1523681" cy="1526134"/>
          </a:xfrm>
          <a:custGeom>
            <a:avLst/>
            <a:gdLst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78695 w 1523681"/>
              <a:gd name="connsiteY11" fmla="*/ 901500 h 1526134"/>
              <a:gd name="connsiteX12" fmla="*/ 146790 w 1523681"/>
              <a:gd name="connsiteY12" fmla="*/ 901500 h 1526134"/>
              <a:gd name="connsiteX13" fmla="*/ 146790 w 1523681"/>
              <a:gd name="connsiteY13" fmla="*/ 979807 h 1526134"/>
              <a:gd name="connsiteX14" fmla="*/ 66554 w 1523681"/>
              <a:gd name="connsiteY14" fmla="*/ 979807 h 1526134"/>
              <a:gd name="connsiteX15" fmla="*/ 54008 w 1523681"/>
              <a:gd name="connsiteY15" fmla="*/ 1041932 h 1526134"/>
              <a:gd name="connsiteX16" fmla="*/ 235 w 1523681"/>
              <a:gd name="connsiteY16" fmla="*/ 772886 h 1526134"/>
              <a:gd name="connsiteX17" fmla="*/ 54008 w 1523681"/>
              <a:gd name="connsiteY17" fmla="*/ 479423 h 1526134"/>
              <a:gd name="connsiteX18" fmla="*/ 151755 w 1523681"/>
              <a:gd name="connsiteY18" fmla="*/ 305787 h 1526134"/>
              <a:gd name="connsiteX19" fmla="*/ 750905 w 1523681"/>
              <a:gd name="connsiteY19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78695 w 1523681"/>
              <a:gd name="connsiteY11" fmla="*/ 901500 h 1526134"/>
              <a:gd name="connsiteX12" fmla="*/ 146790 w 1523681"/>
              <a:gd name="connsiteY12" fmla="*/ 901500 h 1526134"/>
              <a:gd name="connsiteX13" fmla="*/ 146790 w 1523681"/>
              <a:gd name="connsiteY13" fmla="*/ 979807 h 1526134"/>
              <a:gd name="connsiteX14" fmla="*/ 54008 w 1523681"/>
              <a:gd name="connsiteY14" fmla="*/ 1041932 h 1526134"/>
              <a:gd name="connsiteX15" fmla="*/ 235 w 1523681"/>
              <a:gd name="connsiteY15" fmla="*/ 772886 h 1526134"/>
              <a:gd name="connsiteX16" fmla="*/ 54008 w 1523681"/>
              <a:gd name="connsiteY16" fmla="*/ 479423 h 1526134"/>
              <a:gd name="connsiteX17" fmla="*/ 151755 w 1523681"/>
              <a:gd name="connsiteY17" fmla="*/ 305787 h 1526134"/>
              <a:gd name="connsiteX18" fmla="*/ 750905 w 1523681"/>
              <a:gd name="connsiteY18" fmla="*/ 115 h 1526134"/>
              <a:gd name="connsiteX0" fmla="*/ 750905 w 1523681"/>
              <a:gd name="connsiteY0" fmla="*/ 115 h 1526134"/>
              <a:gd name="connsiteX1" fmla="*/ 1523562 w 1523681"/>
              <a:gd name="connsiteY1" fmla="*/ 750955 h 1526134"/>
              <a:gd name="connsiteX2" fmla="*/ 772892 w 1523681"/>
              <a:gd name="connsiteY2" fmla="*/ 1525988 h 1526134"/>
              <a:gd name="connsiteX3" fmla="*/ 151755 w 1523681"/>
              <a:gd name="connsiteY3" fmla="*/ 1220316 h 1526134"/>
              <a:gd name="connsiteX4" fmla="*/ 230144 w 1523681"/>
              <a:gd name="connsiteY4" fmla="*/ 865809 h 1526134"/>
              <a:gd name="connsiteX5" fmla="*/ 281288 w 1523681"/>
              <a:gd name="connsiteY5" fmla="*/ 770399 h 1526134"/>
              <a:gd name="connsiteX6" fmla="*/ 232534 w 1523681"/>
              <a:gd name="connsiteY6" fmla="*/ 679964 h 1526134"/>
              <a:gd name="connsiteX7" fmla="*/ 171353 w 1523681"/>
              <a:gd name="connsiteY7" fmla="*/ 662781 h 1526134"/>
              <a:gd name="connsiteX8" fmla="*/ 88184 w 1523681"/>
              <a:gd name="connsiteY8" fmla="*/ 704381 h 1526134"/>
              <a:gd name="connsiteX9" fmla="*/ 63807 w 1523681"/>
              <a:gd name="connsiteY9" fmla="*/ 772886 h 1526134"/>
              <a:gd name="connsiteX10" fmla="*/ 85794 w 1523681"/>
              <a:gd name="connsiteY10" fmla="*/ 836417 h 1526134"/>
              <a:gd name="connsiteX11" fmla="*/ 146790 w 1523681"/>
              <a:gd name="connsiteY11" fmla="*/ 901500 h 1526134"/>
              <a:gd name="connsiteX12" fmla="*/ 146790 w 1523681"/>
              <a:gd name="connsiteY12" fmla="*/ 979807 h 1526134"/>
              <a:gd name="connsiteX13" fmla="*/ 54008 w 1523681"/>
              <a:gd name="connsiteY13" fmla="*/ 1041932 h 1526134"/>
              <a:gd name="connsiteX14" fmla="*/ 235 w 1523681"/>
              <a:gd name="connsiteY14" fmla="*/ 772886 h 1526134"/>
              <a:gd name="connsiteX15" fmla="*/ 54008 w 1523681"/>
              <a:gd name="connsiteY15" fmla="*/ 479423 h 1526134"/>
              <a:gd name="connsiteX16" fmla="*/ 151755 w 1523681"/>
              <a:gd name="connsiteY16" fmla="*/ 305787 h 1526134"/>
              <a:gd name="connsiteX17" fmla="*/ 750905 w 1523681"/>
              <a:gd name="connsiteY17" fmla="*/ 115 h 1526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3681" h="1526134">
                <a:moveTo>
                  <a:pt x="750905" y="115"/>
                </a:moveTo>
                <a:cubicBezTo>
                  <a:pt x="1171529" y="-7120"/>
                  <a:pt x="1516393" y="327943"/>
                  <a:pt x="1523562" y="750955"/>
                </a:cubicBezTo>
                <a:cubicBezTo>
                  <a:pt x="1530971" y="1171481"/>
                  <a:pt x="1193516" y="1518753"/>
                  <a:pt x="772892" y="1525988"/>
                </a:cubicBezTo>
                <a:cubicBezTo>
                  <a:pt x="518606" y="1530962"/>
                  <a:pt x="291087" y="1408648"/>
                  <a:pt x="151755" y="1220316"/>
                </a:cubicBezTo>
                <a:cubicBezTo>
                  <a:pt x="193340" y="1107950"/>
                  <a:pt x="220346" y="988123"/>
                  <a:pt x="230144" y="865809"/>
                </a:cubicBezTo>
                <a:cubicBezTo>
                  <a:pt x="261930" y="846365"/>
                  <a:pt x="281288" y="811999"/>
                  <a:pt x="281288" y="770399"/>
                </a:cubicBezTo>
                <a:cubicBezTo>
                  <a:pt x="281288" y="731286"/>
                  <a:pt x="261930" y="699633"/>
                  <a:pt x="232534" y="679964"/>
                </a:cubicBezTo>
                <a:cubicBezTo>
                  <a:pt x="215327" y="667755"/>
                  <a:pt x="193340" y="662781"/>
                  <a:pt x="171353" y="662781"/>
                </a:cubicBezTo>
                <a:cubicBezTo>
                  <a:pt x="137177" y="662781"/>
                  <a:pt x="107781" y="679964"/>
                  <a:pt x="88184" y="704381"/>
                </a:cubicBezTo>
                <a:cubicBezTo>
                  <a:pt x="73605" y="724051"/>
                  <a:pt x="63807" y="748469"/>
                  <a:pt x="63807" y="772886"/>
                </a:cubicBezTo>
                <a:cubicBezTo>
                  <a:pt x="63807" y="797304"/>
                  <a:pt x="73605" y="819460"/>
                  <a:pt x="85794" y="836417"/>
                </a:cubicBezTo>
                <a:lnTo>
                  <a:pt x="146790" y="901500"/>
                </a:lnTo>
                <a:lnTo>
                  <a:pt x="146790" y="979807"/>
                </a:lnTo>
                <a:lnTo>
                  <a:pt x="54008" y="1041932"/>
                </a:lnTo>
                <a:cubicBezTo>
                  <a:pt x="19833" y="958731"/>
                  <a:pt x="2625" y="868296"/>
                  <a:pt x="235" y="772886"/>
                </a:cubicBezTo>
                <a:cubicBezTo>
                  <a:pt x="-2394" y="667755"/>
                  <a:pt x="17204" y="569858"/>
                  <a:pt x="54008" y="479423"/>
                </a:cubicBezTo>
                <a:cubicBezTo>
                  <a:pt x="78385" y="415892"/>
                  <a:pt x="112561" y="357109"/>
                  <a:pt x="151755" y="305787"/>
                </a:cubicBezTo>
                <a:cubicBezTo>
                  <a:pt x="288697" y="124916"/>
                  <a:pt x="504028" y="5089"/>
                  <a:pt x="750905" y="11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9259823-C6C8-4F90-96B4-C97E838D83ED}"/>
              </a:ext>
            </a:extLst>
          </p:cNvPr>
          <p:cNvSpPr/>
          <p:nvPr/>
        </p:nvSpPr>
        <p:spPr>
          <a:xfrm>
            <a:off x="6232409" y="4231897"/>
            <a:ext cx="1524810" cy="1523740"/>
          </a:xfrm>
          <a:custGeom>
            <a:avLst/>
            <a:gdLst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445662 h 1523740"/>
              <a:gd name="connsiteX8" fmla="*/ 173154 w 1524810"/>
              <a:gd name="connsiteY8" fmla="*/ 375822 h 1523740"/>
              <a:gd name="connsiteX9" fmla="*/ 312365 w 1524810"/>
              <a:gd name="connsiteY9" fmla="*/ 375822 h 1523740"/>
              <a:gd name="connsiteX10" fmla="*/ 312365 w 1524810"/>
              <a:gd name="connsiteY10" fmla="*/ 398316 h 1523740"/>
              <a:gd name="connsiteX11" fmla="*/ 444339 w 1524810"/>
              <a:gd name="connsiteY11" fmla="*/ 342921 h 1523740"/>
              <a:gd name="connsiteX12" fmla="*/ 537306 w 1524810"/>
              <a:gd name="connsiteY12" fmla="*/ 338173 h 1523740"/>
              <a:gd name="connsiteX13" fmla="*/ 596098 w 1524810"/>
              <a:gd name="connsiteY13" fmla="*/ 252485 h 1523740"/>
              <a:gd name="connsiteX14" fmla="*/ 583670 w 1524810"/>
              <a:gd name="connsiteY14" fmla="*/ 191441 h 1523740"/>
              <a:gd name="connsiteX15" fmla="*/ 507910 w 1524810"/>
              <a:gd name="connsiteY15" fmla="*/ 135145 h 1523740"/>
              <a:gd name="connsiteX16" fmla="*/ 434540 w 1524810"/>
              <a:gd name="connsiteY16" fmla="*/ 144867 h 1523740"/>
              <a:gd name="connsiteX17" fmla="*/ 380767 w 1524810"/>
              <a:gd name="connsiteY17" fmla="*/ 210885 h 1523740"/>
              <a:gd name="connsiteX18" fmla="*/ 158267 w 1524810"/>
              <a:gd name="connsiteY18" fmla="*/ 299059 h 1523740"/>
              <a:gd name="connsiteX19" fmla="*/ 405144 w 1524810"/>
              <a:gd name="connsiteY19" fmla="*/ 88797 h 1523740"/>
              <a:gd name="connsiteX20" fmla="*/ 662059 w 1524810"/>
              <a:gd name="connsiteY20" fmla="*/ 5596 h 1523740"/>
              <a:gd name="connsiteX21" fmla="*/ 761031 w 1524810"/>
              <a:gd name="connsiteY21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59208 w 1524810"/>
              <a:gd name="connsiteY6" fmla="*/ 449684 h 1523740"/>
              <a:gd name="connsiteX7" fmla="*/ 173154 w 1524810"/>
              <a:gd name="connsiteY7" fmla="*/ 375822 h 1523740"/>
              <a:gd name="connsiteX8" fmla="*/ 312365 w 1524810"/>
              <a:gd name="connsiteY8" fmla="*/ 375822 h 1523740"/>
              <a:gd name="connsiteX9" fmla="*/ 312365 w 1524810"/>
              <a:gd name="connsiteY9" fmla="*/ 398316 h 1523740"/>
              <a:gd name="connsiteX10" fmla="*/ 444339 w 1524810"/>
              <a:gd name="connsiteY10" fmla="*/ 342921 h 1523740"/>
              <a:gd name="connsiteX11" fmla="*/ 537306 w 1524810"/>
              <a:gd name="connsiteY11" fmla="*/ 338173 h 1523740"/>
              <a:gd name="connsiteX12" fmla="*/ 596098 w 1524810"/>
              <a:gd name="connsiteY12" fmla="*/ 252485 h 1523740"/>
              <a:gd name="connsiteX13" fmla="*/ 583670 w 1524810"/>
              <a:gd name="connsiteY13" fmla="*/ 191441 h 1523740"/>
              <a:gd name="connsiteX14" fmla="*/ 507910 w 1524810"/>
              <a:gd name="connsiteY14" fmla="*/ 135145 h 1523740"/>
              <a:gd name="connsiteX15" fmla="*/ 434540 w 1524810"/>
              <a:gd name="connsiteY15" fmla="*/ 144867 h 1523740"/>
              <a:gd name="connsiteX16" fmla="*/ 380767 w 1524810"/>
              <a:gd name="connsiteY16" fmla="*/ 210885 h 1523740"/>
              <a:gd name="connsiteX17" fmla="*/ 158267 w 1524810"/>
              <a:gd name="connsiteY17" fmla="*/ 299059 h 1523740"/>
              <a:gd name="connsiteX18" fmla="*/ 405144 w 1524810"/>
              <a:gd name="connsiteY18" fmla="*/ 88797 h 1523740"/>
              <a:gd name="connsiteX19" fmla="*/ 662059 w 1524810"/>
              <a:gd name="connsiteY19" fmla="*/ 5596 h 1523740"/>
              <a:gd name="connsiteX20" fmla="*/ 761031 w 1524810"/>
              <a:gd name="connsiteY20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75822 h 1523740"/>
              <a:gd name="connsiteX8" fmla="*/ 312365 w 1524810"/>
              <a:gd name="connsiteY8" fmla="*/ 398316 h 1523740"/>
              <a:gd name="connsiteX9" fmla="*/ 444339 w 1524810"/>
              <a:gd name="connsiteY9" fmla="*/ 342921 h 1523740"/>
              <a:gd name="connsiteX10" fmla="*/ 537306 w 1524810"/>
              <a:gd name="connsiteY10" fmla="*/ 338173 h 1523740"/>
              <a:gd name="connsiteX11" fmla="*/ 596098 w 1524810"/>
              <a:gd name="connsiteY11" fmla="*/ 252485 h 1523740"/>
              <a:gd name="connsiteX12" fmla="*/ 583670 w 1524810"/>
              <a:gd name="connsiteY12" fmla="*/ 191441 h 1523740"/>
              <a:gd name="connsiteX13" fmla="*/ 507910 w 1524810"/>
              <a:gd name="connsiteY13" fmla="*/ 135145 h 1523740"/>
              <a:gd name="connsiteX14" fmla="*/ 434540 w 1524810"/>
              <a:gd name="connsiteY14" fmla="*/ 144867 h 1523740"/>
              <a:gd name="connsiteX15" fmla="*/ 380767 w 1524810"/>
              <a:gd name="connsiteY15" fmla="*/ 210885 h 1523740"/>
              <a:gd name="connsiteX16" fmla="*/ 158267 w 1524810"/>
              <a:gd name="connsiteY16" fmla="*/ 299059 h 1523740"/>
              <a:gd name="connsiteX17" fmla="*/ 405144 w 1524810"/>
              <a:gd name="connsiteY17" fmla="*/ 88797 h 1523740"/>
              <a:gd name="connsiteX18" fmla="*/ 662059 w 1524810"/>
              <a:gd name="connsiteY18" fmla="*/ 5596 h 1523740"/>
              <a:gd name="connsiteX19" fmla="*/ 761031 w 1524810"/>
              <a:gd name="connsiteY19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312365 w 1524810"/>
              <a:gd name="connsiteY7" fmla="*/ 398316 h 1523740"/>
              <a:gd name="connsiteX8" fmla="*/ 444339 w 1524810"/>
              <a:gd name="connsiteY8" fmla="*/ 342921 h 1523740"/>
              <a:gd name="connsiteX9" fmla="*/ 537306 w 1524810"/>
              <a:gd name="connsiteY9" fmla="*/ 338173 h 1523740"/>
              <a:gd name="connsiteX10" fmla="*/ 596098 w 1524810"/>
              <a:gd name="connsiteY10" fmla="*/ 252485 h 1523740"/>
              <a:gd name="connsiteX11" fmla="*/ 583670 w 1524810"/>
              <a:gd name="connsiteY11" fmla="*/ 191441 h 1523740"/>
              <a:gd name="connsiteX12" fmla="*/ 507910 w 1524810"/>
              <a:gd name="connsiteY12" fmla="*/ 135145 h 1523740"/>
              <a:gd name="connsiteX13" fmla="*/ 434540 w 1524810"/>
              <a:gd name="connsiteY13" fmla="*/ 144867 h 1523740"/>
              <a:gd name="connsiteX14" fmla="*/ 380767 w 1524810"/>
              <a:gd name="connsiteY14" fmla="*/ 210885 h 1523740"/>
              <a:gd name="connsiteX15" fmla="*/ 158267 w 1524810"/>
              <a:gd name="connsiteY15" fmla="*/ 299059 h 1523740"/>
              <a:gd name="connsiteX16" fmla="*/ 405144 w 1524810"/>
              <a:gd name="connsiteY16" fmla="*/ 88797 h 1523740"/>
              <a:gd name="connsiteX17" fmla="*/ 662059 w 1524810"/>
              <a:gd name="connsiteY17" fmla="*/ 5596 h 1523740"/>
              <a:gd name="connsiteX18" fmla="*/ 761031 w 1524810"/>
              <a:gd name="connsiteY18" fmla="*/ 0 h 1523740"/>
              <a:gd name="connsiteX0" fmla="*/ 761031 w 1524810"/>
              <a:gd name="connsiteY0" fmla="*/ 0 h 1523740"/>
              <a:gd name="connsiteX1" fmla="*/ 860182 w 1524810"/>
              <a:gd name="connsiteY1" fmla="*/ 5596 h 1523740"/>
              <a:gd name="connsiteX2" fmla="*/ 1434716 w 1524810"/>
              <a:gd name="connsiteY2" fmla="*/ 401704 h 1523740"/>
              <a:gd name="connsiteX3" fmla="*/ 1121638 w 1524810"/>
              <a:gd name="connsiteY3" fmla="*/ 1433573 h 1523740"/>
              <a:gd name="connsiteX4" fmla="*/ 89676 w 1524810"/>
              <a:gd name="connsiteY4" fmla="*/ 1120666 h 1523740"/>
              <a:gd name="connsiteX5" fmla="*/ 57891 w 1524810"/>
              <a:gd name="connsiteY5" fmla="*/ 470209 h 1523740"/>
              <a:gd name="connsiteX6" fmla="*/ 173154 w 1524810"/>
              <a:gd name="connsiteY6" fmla="*/ 375822 h 1523740"/>
              <a:gd name="connsiteX7" fmla="*/ 444339 w 1524810"/>
              <a:gd name="connsiteY7" fmla="*/ 342921 h 1523740"/>
              <a:gd name="connsiteX8" fmla="*/ 537306 w 1524810"/>
              <a:gd name="connsiteY8" fmla="*/ 338173 h 1523740"/>
              <a:gd name="connsiteX9" fmla="*/ 596098 w 1524810"/>
              <a:gd name="connsiteY9" fmla="*/ 252485 h 1523740"/>
              <a:gd name="connsiteX10" fmla="*/ 583670 w 1524810"/>
              <a:gd name="connsiteY10" fmla="*/ 191441 h 1523740"/>
              <a:gd name="connsiteX11" fmla="*/ 507910 w 1524810"/>
              <a:gd name="connsiteY11" fmla="*/ 135145 h 1523740"/>
              <a:gd name="connsiteX12" fmla="*/ 434540 w 1524810"/>
              <a:gd name="connsiteY12" fmla="*/ 144867 h 1523740"/>
              <a:gd name="connsiteX13" fmla="*/ 380767 w 1524810"/>
              <a:gd name="connsiteY13" fmla="*/ 210885 h 1523740"/>
              <a:gd name="connsiteX14" fmla="*/ 158267 w 1524810"/>
              <a:gd name="connsiteY14" fmla="*/ 299059 h 1523740"/>
              <a:gd name="connsiteX15" fmla="*/ 405144 w 1524810"/>
              <a:gd name="connsiteY15" fmla="*/ 88797 h 1523740"/>
              <a:gd name="connsiteX16" fmla="*/ 662059 w 1524810"/>
              <a:gd name="connsiteY16" fmla="*/ 5596 h 1523740"/>
              <a:gd name="connsiteX17" fmla="*/ 761031 w 1524810"/>
              <a:gd name="connsiteY17" fmla="*/ 0 h 152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4810" h="1523740">
                <a:moveTo>
                  <a:pt x="761031" y="0"/>
                </a:moveTo>
                <a:cubicBezTo>
                  <a:pt x="794042" y="0"/>
                  <a:pt x="827082" y="1866"/>
                  <a:pt x="860182" y="5596"/>
                </a:cubicBezTo>
                <a:cubicBezTo>
                  <a:pt x="1097261" y="34988"/>
                  <a:pt x="1317372" y="176745"/>
                  <a:pt x="1434716" y="401704"/>
                </a:cubicBezTo>
                <a:cubicBezTo>
                  <a:pt x="1632840" y="773394"/>
                  <a:pt x="1493508" y="1235519"/>
                  <a:pt x="1121638" y="1433573"/>
                </a:cubicBezTo>
                <a:cubicBezTo>
                  <a:pt x="750008" y="1631853"/>
                  <a:pt x="287800" y="1492356"/>
                  <a:pt x="89676" y="1120666"/>
                </a:cubicBezTo>
                <a:cubicBezTo>
                  <a:pt x="-22649" y="910404"/>
                  <a:pt x="-25039" y="673236"/>
                  <a:pt x="57891" y="470209"/>
                </a:cubicBezTo>
                <a:cubicBezTo>
                  <a:pt x="71804" y="346068"/>
                  <a:pt x="130742" y="391553"/>
                  <a:pt x="173154" y="375822"/>
                </a:cubicBezTo>
                <a:lnTo>
                  <a:pt x="444339" y="342921"/>
                </a:lnTo>
                <a:cubicBezTo>
                  <a:pt x="473734" y="355356"/>
                  <a:pt x="507910" y="355356"/>
                  <a:pt x="537306" y="338173"/>
                </a:cubicBezTo>
                <a:cubicBezTo>
                  <a:pt x="571482" y="320990"/>
                  <a:pt x="593469" y="289112"/>
                  <a:pt x="596098" y="252485"/>
                </a:cubicBezTo>
                <a:cubicBezTo>
                  <a:pt x="598488" y="233042"/>
                  <a:pt x="593469" y="210885"/>
                  <a:pt x="583670" y="191441"/>
                </a:cubicBezTo>
                <a:cubicBezTo>
                  <a:pt x="566702" y="159563"/>
                  <a:pt x="539696" y="142606"/>
                  <a:pt x="507910" y="135145"/>
                </a:cubicBezTo>
                <a:cubicBezTo>
                  <a:pt x="483533" y="130171"/>
                  <a:pt x="456527" y="132658"/>
                  <a:pt x="434540" y="144867"/>
                </a:cubicBezTo>
                <a:cubicBezTo>
                  <a:pt x="407773" y="159563"/>
                  <a:pt x="388176" y="183980"/>
                  <a:pt x="380767" y="210885"/>
                </a:cubicBezTo>
                <a:cubicBezTo>
                  <a:pt x="309787" y="247737"/>
                  <a:pt x="236417" y="276903"/>
                  <a:pt x="158267" y="299059"/>
                </a:cubicBezTo>
                <a:cubicBezTo>
                  <a:pt x="221838" y="213372"/>
                  <a:pt x="305007" y="142380"/>
                  <a:pt x="405144" y="88797"/>
                </a:cubicBezTo>
                <a:cubicBezTo>
                  <a:pt x="488313" y="44710"/>
                  <a:pt x="573872" y="17805"/>
                  <a:pt x="662059" y="5596"/>
                </a:cubicBezTo>
                <a:cubicBezTo>
                  <a:pt x="695040" y="1866"/>
                  <a:pt x="728021" y="0"/>
                  <a:pt x="76103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4F4A56C-A1DD-4D38-92F3-38AB04461BDE}"/>
              </a:ext>
            </a:extLst>
          </p:cNvPr>
          <p:cNvSpPr/>
          <p:nvPr/>
        </p:nvSpPr>
        <p:spPr>
          <a:xfrm>
            <a:off x="4440147" y="4235006"/>
            <a:ext cx="1525985" cy="1527431"/>
          </a:xfrm>
          <a:custGeom>
            <a:avLst/>
            <a:gdLst>
              <a:gd name="connsiteX0" fmla="*/ 835399 w 1525985"/>
              <a:gd name="connsiteY0" fmla="*/ 0 h 1527431"/>
              <a:gd name="connsiteX1" fmla="*/ 1124100 w 1525985"/>
              <a:gd name="connsiteY1" fmla="*/ 85688 h 1527431"/>
              <a:gd name="connsiteX2" fmla="*/ 1378386 w 1525985"/>
              <a:gd name="connsiteY2" fmla="*/ 305672 h 1527431"/>
              <a:gd name="connsiteX3" fmla="*/ 1468724 w 1525985"/>
              <a:gd name="connsiteY3" fmla="*/ 476821 h 1527431"/>
              <a:gd name="connsiteX4" fmla="*/ 1436939 w 1525985"/>
              <a:gd name="connsiteY4" fmla="*/ 1122531 h 1527431"/>
              <a:gd name="connsiteX5" fmla="*/ 404977 w 1525985"/>
              <a:gd name="connsiteY5" fmla="*/ 1437925 h 1527431"/>
              <a:gd name="connsiteX6" fmla="*/ 89509 w 1525985"/>
              <a:gd name="connsiteY6" fmla="*/ 405830 h 1527431"/>
              <a:gd name="connsiteX7" fmla="*/ 642295 w 1525985"/>
              <a:gd name="connsiteY7" fmla="*/ 9722 h 1527431"/>
              <a:gd name="connsiteX8" fmla="*/ 935775 w 1525985"/>
              <a:gd name="connsiteY8" fmla="*/ 273794 h 1527431"/>
              <a:gd name="connsiteX9" fmla="*/ 989548 w 1525985"/>
              <a:gd name="connsiteY9" fmla="*/ 337551 h 1527431"/>
              <a:gd name="connsiteX10" fmla="*/ 1065308 w 1525985"/>
              <a:gd name="connsiteY10" fmla="*/ 347273 h 1527431"/>
              <a:gd name="connsiteX11" fmla="*/ 1138678 w 1525985"/>
              <a:gd name="connsiteY11" fmla="*/ 290976 h 1527431"/>
              <a:gd name="connsiteX12" fmla="*/ 1150867 w 1525985"/>
              <a:gd name="connsiteY12" fmla="*/ 224959 h 1527431"/>
              <a:gd name="connsiteX13" fmla="*/ 1094704 w 1525985"/>
              <a:gd name="connsiteY13" fmla="*/ 141758 h 1527431"/>
              <a:gd name="connsiteX14" fmla="*/ 1001737 w 1525985"/>
              <a:gd name="connsiteY14" fmla="*/ 137010 h 1527431"/>
              <a:gd name="connsiteX15" fmla="*/ 835399 w 1525985"/>
              <a:gd name="connsiteY15" fmla="*/ 0 h 152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5985" h="1527431">
                <a:moveTo>
                  <a:pt x="835399" y="0"/>
                </a:moveTo>
                <a:cubicBezTo>
                  <a:pt x="933146" y="7235"/>
                  <a:pt x="1031132" y="36627"/>
                  <a:pt x="1124100" y="85688"/>
                </a:cubicBezTo>
                <a:cubicBezTo>
                  <a:pt x="1226627" y="141758"/>
                  <a:pt x="1312185" y="217724"/>
                  <a:pt x="1378386" y="305672"/>
                </a:cubicBezTo>
                <a:cubicBezTo>
                  <a:pt x="1417341" y="356994"/>
                  <a:pt x="1449127" y="413291"/>
                  <a:pt x="1468724" y="476821"/>
                </a:cubicBezTo>
                <a:cubicBezTo>
                  <a:pt x="1551893" y="679849"/>
                  <a:pt x="1547113" y="914529"/>
                  <a:pt x="1436939" y="1122531"/>
                </a:cubicBezTo>
                <a:cubicBezTo>
                  <a:pt x="1238815" y="1494221"/>
                  <a:pt x="776846" y="1635979"/>
                  <a:pt x="404977" y="1437925"/>
                </a:cubicBezTo>
                <a:cubicBezTo>
                  <a:pt x="33346" y="1239871"/>
                  <a:pt x="-108614" y="777746"/>
                  <a:pt x="89509" y="405830"/>
                </a:cubicBezTo>
                <a:cubicBezTo>
                  <a:pt x="206853" y="185845"/>
                  <a:pt x="414775" y="46348"/>
                  <a:pt x="642295" y="9722"/>
                </a:cubicBezTo>
                <a:cubicBezTo>
                  <a:pt x="725463" y="112592"/>
                  <a:pt x="825600" y="200541"/>
                  <a:pt x="935775" y="273794"/>
                </a:cubicBezTo>
                <a:cubicBezTo>
                  <a:pt x="945574" y="300698"/>
                  <a:pt x="962542" y="322855"/>
                  <a:pt x="989548" y="337551"/>
                </a:cubicBezTo>
                <a:cubicBezTo>
                  <a:pt x="1013925" y="349760"/>
                  <a:pt x="1040931" y="352020"/>
                  <a:pt x="1065308" y="347273"/>
                </a:cubicBezTo>
                <a:cubicBezTo>
                  <a:pt x="1094704" y="339812"/>
                  <a:pt x="1124100" y="320368"/>
                  <a:pt x="1138678" y="290976"/>
                </a:cubicBezTo>
                <a:cubicBezTo>
                  <a:pt x="1150867" y="269046"/>
                  <a:pt x="1153257" y="246889"/>
                  <a:pt x="1150867" y="224959"/>
                </a:cubicBezTo>
                <a:cubicBezTo>
                  <a:pt x="1146087" y="190819"/>
                  <a:pt x="1126490" y="158941"/>
                  <a:pt x="1094704" y="141758"/>
                </a:cubicBezTo>
                <a:cubicBezTo>
                  <a:pt x="1065308" y="124801"/>
                  <a:pt x="1031132" y="124801"/>
                  <a:pt x="1001737" y="137010"/>
                </a:cubicBezTo>
                <a:cubicBezTo>
                  <a:pt x="942945" y="97897"/>
                  <a:pt x="886782" y="51322"/>
                  <a:pt x="835399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57F180A-33FC-2345-B239-CBF86407BCE6}"/>
              </a:ext>
            </a:extLst>
          </p:cNvPr>
          <p:cNvSpPr/>
          <p:nvPr/>
        </p:nvSpPr>
        <p:spPr>
          <a:xfrm>
            <a:off x="4793695" y="2129872"/>
            <a:ext cx="2589707" cy="2589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48" y="19132"/>
                </a:moveTo>
                <a:cubicBezTo>
                  <a:pt x="16929" y="19295"/>
                  <a:pt x="16970" y="19479"/>
                  <a:pt x="16950" y="19642"/>
                </a:cubicBezTo>
                <a:cubicBezTo>
                  <a:pt x="16542" y="19928"/>
                  <a:pt x="16134" y="20172"/>
                  <a:pt x="15685" y="20397"/>
                </a:cubicBezTo>
                <a:cubicBezTo>
                  <a:pt x="14686" y="20907"/>
                  <a:pt x="13605" y="21274"/>
                  <a:pt x="12462" y="21457"/>
                </a:cubicBezTo>
                <a:cubicBezTo>
                  <a:pt x="11912" y="21539"/>
                  <a:pt x="11340" y="21600"/>
                  <a:pt x="10749" y="21600"/>
                </a:cubicBezTo>
                <a:cubicBezTo>
                  <a:pt x="10260" y="21600"/>
                  <a:pt x="9770" y="21559"/>
                  <a:pt x="9301" y="21498"/>
                </a:cubicBezTo>
                <a:cubicBezTo>
                  <a:pt x="9097" y="21008"/>
                  <a:pt x="8832" y="20539"/>
                  <a:pt x="8526" y="20111"/>
                </a:cubicBezTo>
                <a:cubicBezTo>
                  <a:pt x="9240" y="20274"/>
                  <a:pt x="9994" y="20376"/>
                  <a:pt x="10769" y="20376"/>
                </a:cubicBezTo>
                <a:cubicBezTo>
                  <a:pt x="11646" y="20376"/>
                  <a:pt x="12503" y="20254"/>
                  <a:pt x="13299" y="20029"/>
                </a:cubicBezTo>
                <a:cubicBezTo>
                  <a:pt x="13951" y="19846"/>
                  <a:pt x="14563" y="19601"/>
                  <a:pt x="15155" y="19295"/>
                </a:cubicBezTo>
                <a:cubicBezTo>
                  <a:pt x="15522" y="19112"/>
                  <a:pt x="15869" y="18887"/>
                  <a:pt x="16215" y="18663"/>
                </a:cubicBezTo>
                <a:cubicBezTo>
                  <a:pt x="16480" y="18704"/>
                  <a:pt x="16705" y="18867"/>
                  <a:pt x="16848" y="19132"/>
                </a:cubicBezTo>
                <a:close/>
                <a:moveTo>
                  <a:pt x="16297" y="2998"/>
                </a:moveTo>
                <a:cubicBezTo>
                  <a:pt x="16766" y="3325"/>
                  <a:pt x="17194" y="3692"/>
                  <a:pt x="17582" y="4079"/>
                </a:cubicBezTo>
                <a:cubicBezTo>
                  <a:pt x="18765" y="5262"/>
                  <a:pt x="19622" y="6772"/>
                  <a:pt x="20050" y="8444"/>
                </a:cubicBezTo>
                <a:cubicBezTo>
                  <a:pt x="20254" y="7914"/>
                  <a:pt x="20539" y="7424"/>
                  <a:pt x="20866" y="6996"/>
                </a:cubicBezTo>
                <a:cubicBezTo>
                  <a:pt x="20458" y="5935"/>
                  <a:pt x="19907" y="4956"/>
                  <a:pt x="19193" y="4079"/>
                </a:cubicBezTo>
                <a:cubicBezTo>
                  <a:pt x="18541" y="3263"/>
                  <a:pt x="17786" y="2570"/>
                  <a:pt x="16950" y="1958"/>
                </a:cubicBezTo>
                <a:cubicBezTo>
                  <a:pt x="16582" y="1693"/>
                  <a:pt x="16175" y="1448"/>
                  <a:pt x="15767" y="1244"/>
                </a:cubicBezTo>
                <a:cubicBezTo>
                  <a:pt x="15542" y="1305"/>
                  <a:pt x="15359" y="1469"/>
                  <a:pt x="15236" y="1693"/>
                </a:cubicBezTo>
                <a:cubicBezTo>
                  <a:pt x="15134" y="1897"/>
                  <a:pt x="15114" y="2101"/>
                  <a:pt x="15155" y="2305"/>
                </a:cubicBezTo>
                <a:cubicBezTo>
                  <a:pt x="15542" y="2509"/>
                  <a:pt x="15930" y="2733"/>
                  <a:pt x="16297" y="2998"/>
                </a:cubicBezTo>
                <a:close/>
                <a:moveTo>
                  <a:pt x="1203" y="10810"/>
                </a:moveTo>
                <a:cubicBezTo>
                  <a:pt x="1203" y="10545"/>
                  <a:pt x="1224" y="10280"/>
                  <a:pt x="1244" y="10015"/>
                </a:cubicBezTo>
                <a:cubicBezTo>
                  <a:pt x="1285" y="9403"/>
                  <a:pt x="1407" y="8791"/>
                  <a:pt x="1571" y="8220"/>
                </a:cubicBezTo>
                <a:cubicBezTo>
                  <a:pt x="2019" y="6649"/>
                  <a:pt x="2856" y="5242"/>
                  <a:pt x="3977" y="4100"/>
                </a:cubicBezTo>
                <a:cubicBezTo>
                  <a:pt x="3427" y="4161"/>
                  <a:pt x="2896" y="4161"/>
                  <a:pt x="2366" y="4079"/>
                </a:cubicBezTo>
                <a:cubicBezTo>
                  <a:pt x="1693" y="4916"/>
                  <a:pt x="1163" y="5854"/>
                  <a:pt x="755" y="6853"/>
                </a:cubicBezTo>
                <a:cubicBezTo>
                  <a:pt x="347" y="7873"/>
                  <a:pt x="102" y="8954"/>
                  <a:pt x="20" y="10096"/>
                </a:cubicBezTo>
                <a:cubicBezTo>
                  <a:pt x="0" y="10321"/>
                  <a:pt x="0" y="10565"/>
                  <a:pt x="0" y="10810"/>
                </a:cubicBezTo>
                <a:cubicBezTo>
                  <a:pt x="0" y="10994"/>
                  <a:pt x="0" y="11157"/>
                  <a:pt x="20" y="11341"/>
                </a:cubicBezTo>
                <a:cubicBezTo>
                  <a:pt x="184" y="11524"/>
                  <a:pt x="428" y="11646"/>
                  <a:pt x="714" y="11646"/>
                </a:cubicBezTo>
                <a:cubicBezTo>
                  <a:pt x="918" y="11646"/>
                  <a:pt x="1101" y="11565"/>
                  <a:pt x="1265" y="11463"/>
                </a:cubicBezTo>
                <a:cubicBezTo>
                  <a:pt x="1203" y="11239"/>
                  <a:pt x="1203" y="11014"/>
                  <a:pt x="1203" y="10810"/>
                </a:cubicBezTo>
                <a:close/>
                <a:moveTo>
                  <a:pt x="5385" y="18704"/>
                </a:moveTo>
                <a:cubicBezTo>
                  <a:pt x="4895" y="18357"/>
                  <a:pt x="4426" y="17969"/>
                  <a:pt x="3998" y="17562"/>
                </a:cubicBezTo>
                <a:cubicBezTo>
                  <a:pt x="2855" y="16419"/>
                  <a:pt x="2019" y="14992"/>
                  <a:pt x="1550" y="13401"/>
                </a:cubicBezTo>
                <a:cubicBezTo>
                  <a:pt x="1326" y="13890"/>
                  <a:pt x="1061" y="14359"/>
                  <a:pt x="714" y="14767"/>
                </a:cubicBezTo>
                <a:cubicBezTo>
                  <a:pt x="1122" y="15807"/>
                  <a:pt x="1693" y="16766"/>
                  <a:pt x="2386" y="17623"/>
                </a:cubicBezTo>
                <a:cubicBezTo>
                  <a:pt x="3080" y="18479"/>
                  <a:pt x="3916" y="19214"/>
                  <a:pt x="4834" y="19826"/>
                </a:cubicBezTo>
                <a:cubicBezTo>
                  <a:pt x="5181" y="20050"/>
                  <a:pt x="5527" y="20254"/>
                  <a:pt x="5895" y="20437"/>
                </a:cubicBezTo>
                <a:cubicBezTo>
                  <a:pt x="6139" y="20376"/>
                  <a:pt x="6384" y="20233"/>
                  <a:pt x="6506" y="19968"/>
                </a:cubicBezTo>
                <a:cubicBezTo>
                  <a:pt x="6608" y="19785"/>
                  <a:pt x="6629" y="19601"/>
                  <a:pt x="6608" y="19418"/>
                </a:cubicBezTo>
                <a:cubicBezTo>
                  <a:pt x="6201" y="19214"/>
                  <a:pt x="5772" y="18969"/>
                  <a:pt x="5385" y="18704"/>
                </a:cubicBezTo>
                <a:close/>
                <a:moveTo>
                  <a:pt x="13237" y="1550"/>
                </a:moveTo>
                <a:cubicBezTo>
                  <a:pt x="12911" y="1101"/>
                  <a:pt x="12646" y="632"/>
                  <a:pt x="12442" y="122"/>
                </a:cubicBezTo>
                <a:cubicBezTo>
                  <a:pt x="11891" y="41"/>
                  <a:pt x="11320" y="0"/>
                  <a:pt x="10749" y="0"/>
                </a:cubicBezTo>
                <a:cubicBezTo>
                  <a:pt x="10198" y="0"/>
                  <a:pt x="9648" y="41"/>
                  <a:pt x="9097" y="122"/>
                </a:cubicBezTo>
                <a:cubicBezTo>
                  <a:pt x="7914" y="306"/>
                  <a:pt x="6792" y="673"/>
                  <a:pt x="5772" y="1224"/>
                </a:cubicBezTo>
                <a:cubicBezTo>
                  <a:pt x="5364" y="1428"/>
                  <a:pt x="4997" y="1673"/>
                  <a:pt x="4610" y="1917"/>
                </a:cubicBezTo>
                <a:cubicBezTo>
                  <a:pt x="4569" y="2121"/>
                  <a:pt x="4589" y="2325"/>
                  <a:pt x="4691" y="2529"/>
                </a:cubicBezTo>
                <a:cubicBezTo>
                  <a:pt x="4814" y="2754"/>
                  <a:pt x="5018" y="2896"/>
                  <a:pt x="5222" y="2978"/>
                </a:cubicBezTo>
                <a:cubicBezTo>
                  <a:pt x="5589" y="2713"/>
                  <a:pt x="5976" y="2488"/>
                  <a:pt x="6384" y="2284"/>
                </a:cubicBezTo>
                <a:cubicBezTo>
                  <a:pt x="6996" y="1978"/>
                  <a:pt x="7628" y="1734"/>
                  <a:pt x="8301" y="1550"/>
                </a:cubicBezTo>
                <a:cubicBezTo>
                  <a:pt x="9076" y="1346"/>
                  <a:pt x="9892" y="1244"/>
                  <a:pt x="10729" y="1244"/>
                </a:cubicBezTo>
                <a:cubicBezTo>
                  <a:pt x="11626" y="1224"/>
                  <a:pt x="12462" y="1346"/>
                  <a:pt x="13237" y="1550"/>
                </a:cubicBezTo>
                <a:close/>
                <a:moveTo>
                  <a:pt x="21539" y="10117"/>
                </a:moveTo>
                <a:cubicBezTo>
                  <a:pt x="21396" y="10015"/>
                  <a:pt x="21212" y="9974"/>
                  <a:pt x="21029" y="9974"/>
                </a:cubicBezTo>
                <a:cubicBezTo>
                  <a:pt x="20743" y="9974"/>
                  <a:pt x="20499" y="10117"/>
                  <a:pt x="20335" y="10321"/>
                </a:cubicBezTo>
                <a:cubicBezTo>
                  <a:pt x="20335" y="10484"/>
                  <a:pt x="20356" y="10647"/>
                  <a:pt x="20356" y="10810"/>
                </a:cubicBezTo>
                <a:cubicBezTo>
                  <a:pt x="20356" y="11014"/>
                  <a:pt x="20356" y="11239"/>
                  <a:pt x="20335" y="11443"/>
                </a:cubicBezTo>
                <a:cubicBezTo>
                  <a:pt x="20295" y="12034"/>
                  <a:pt x="20213" y="12605"/>
                  <a:pt x="20070" y="13156"/>
                </a:cubicBezTo>
                <a:cubicBezTo>
                  <a:pt x="19642" y="14869"/>
                  <a:pt x="18744" y="16379"/>
                  <a:pt x="17541" y="17582"/>
                </a:cubicBezTo>
                <a:cubicBezTo>
                  <a:pt x="18092" y="17500"/>
                  <a:pt x="18642" y="17500"/>
                  <a:pt x="19193" y="17582"/>
                </a:cubicBezTo>
                <a:cubicBezTo>
                  <a:pt x="19907" y="16705"/>
                  <a:pt x="20499" y="15705"/>
                  <a:pt x="20907" y="14604"/>
                </a:cubicBezTo>
                <a:cubicBezTo>
                  <a:pt x="21253" y="13666"/>
                  <a:pt x="21478" y="12666"/>
                  <a:pt x="21559" y="11646"/>
                </a:cubicBezTo>
                <a:cubicBezTo>
                  <a:pt x="21580" y="11361"/>
                  <a:pt x="21600" y="11075"/>
                  <a:pt x="21600" y="10790"/>
                </a:cubicBezTo>
                <a:cubicBezTo>
                  <a:pt x="21559" y="10565"/>
                  <a:pt x="21559" y="10341"/>
                  <a:pt x="21539" y="1011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EA59EE5-4E33-6E48-B88D-74A1FC635D83}"/>
              </a:ext>
            </a:extLst>
          </p:cNvPr>
          <p:cNvSpPr/>
          <p:nvPr/>
        </p:nvSpPr>
        <p:spPr>
          <a:xfrm>
            <a:off x="6278965" y="1144444"/>
            <a:ext cx="1439196" cy="12980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9041" y="12939"/>
                </a:moveTo>
                <a:cubicBezTo>
                  <a:pt x="6799" y="11629"/>
                  <a:pt x="4286" y="11292"/>
                  <a:pt x="1977" y="11816"/>
                </a:cubicBezTo>
                <a:cubicBezTo>
                  <a:pt x="890" y="12078"/>
                  <a:pt x="-95" y="11105"/>
                  <a:pt x="7" y="9870"/>
                </a:cubicBezTo>
                <a:cubicBezTo>
                  <a:pt x="143" y="8410"/>
                  <a:pt x="550" y="6950"/>
                  <a:pt x="1263" y="5564"/>
                </a:cubicBezTo>
                <a:cubicBezTo>
                  <a:pt x="3777" y="661"/>
                  <a:pt x="9414" y="-1361"/>
                  <a:pt x="14101" y="960"/>
                </a:cubicBezTo>
                <a:cubicBezTo>
                  <a:pt x="19399" y="3618"/>
                  <a:pt x="21505" y="10581"/>
                  <a:pt x="18822" y="16159"/>
                </a:cubicBezTo>
                <a:cubicBezTo>
                  <a:pt x="18211" y="17469"/>
                  <a:pt x="17362" y="18554"/>
                  <a:pt x="16411" y="19453"/>
                </a:cubicBezTo>
                <a:cubicBezTo>
                  <a:pt x="15562" y="20239"/>
                  <a:pt x="14305" y="19865"/>
                  <a:pt x="13863" y="18742"/>
                </a:cubicBezTo>
                <a:cubicBezTo>
                  <a:pt x="12913" y="16346"/>
                  <a:pt x="11282" y="14249"/>
                  <a:pt x="9041" y="1293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4C55E4E-BF6F-984D-8ACC-E32F5EFECF7A}"/>
              </a:ext>
            </a:extLst>
          </p:cNvPr>
          <p:cNvSpPr/>
          <p:nvPr/>
        </p:nvSpPr>
        <p:spPr>
          <a:xfrm>
            <a:off x="7550590" y="2705216"/>
            <a:ext cx="1071687" cy="144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4128" y="10837"/>
                </a:moveTo>
                <a:cubicBezTo>
                  <a:pt x="4080" y="8054"/>
                  <a:pt x="2739" y="5565"/>
                  <a:pt x="536" y="3588"/>
                </a:cubicBezTo>
                <a:cubicBezTo>
                  <a:pt x="-470" y="2673"/>
                  <a:pt x="9" y="1318"/>
                  <a:pt x="1398" y="842"/>
                </a:cubicBezTo>
                <a:cubicBezTo>
                  <a:pt x="3074" y="293"/>
                  <a:pt x="4894" y="0"/>
                  <a:pt x="6858" y="0"/>
                </a:cubicBezTo>
                <a:cubicBezTo>
                  <a:pt x="14616" y="0"/>
                  <a:pt x="20891" y="4686"/>
                  <a:pt x="20986" y="10617"/>
                </a:cubicBezTo>
                <a:cubicBezTo>
                  <a:pt x="21130" y="16584"/>
                  <a:pt x="14904" y="21490"/>
                  <a:pt x="7097" y="21563"/>
                </a:cubicBezTo>
                <a:cubicBezTo>
                  <a:pt x="5229" y="21600"/>
                  <a:pt x="3409" y="21344"/>
                  <a:pt x="1781" y="20831"/>
                </a:cubicBezTo>
                <a:cubicBezTo>
                  <a:pt x="344" y="20392"/>
                  <a:pt x="-135" y="19037"/>
                  <a:pt x="823" y="18122"/>
                </a:cubicBezTo>
                <a:cubicBezTo>
                  <a:pt x="2978" y="16182"/>
                  <a:pt x="4176" y="13619"/>
                  <a:pt x="4128" y="1083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398378D4-BE75-FA4A-962F-8E823D7B2364}"/>
              </a:ext>
            </a:extLst>
          </p:cNvPr>
          <p:cNvSpPr/>
          <p:nvPr/>
        </p:nvSpPr>
        <p:spPr>
          <a:xfrm>
            <a:off x="3577419" y="2705240"/>
            <a:ext cx="1071687" cy="144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9" h="21567" extrusionOk="0">
                <a:moveTo>
                  <a:pt x="16861" y="10730"/>
                </a:moveTo>
                <a:cubicBezTo>
                  <a:pt x="16909" y="13513"/>
                  <a:pt x="18250" y="16002"/>
                  <a:pt x="20453" y="17979"/>
                </a:cubicBezTo>
                <a:cubicBezTo>
                  <a:pt x="21459" y="18894"/>
                  <a:pt x="20980" y="20249"/>
                  <a:pt x="19591" y="20725"/>
                </a:cubicBezTo>
                <a:cubicBezTo>
                  <a:pt x="17915" y="21274"/>
                  <a:pt x="16095" y="21567"/>
                  <a:pt x="14131" y="21567"/>
                </a:cubicBezTo>
                <a:cubicBezTo>
                  <a:pt x="6373" y="21567"/>
                  <a:pt x="98" y="16881"/>
                  <a:pt x="3" y="10950"/>
                </a:cubicBezTo>
                <a:cubicBezTo>
                  <a:pt x="-141" y="4983"/>
                  <a:pt x="6085" y="77"/>
                  <a:pt x="13892" y="4"/>
                </a:cubicBezTo>
                <a:cubicBezTo>
                  <a:pt x="15760" y="-33"/>
                  <a:pt x="17580" y="223"/>
                  <a:pt x="19208" y="736"/>
                </a:cubicBezTo>
                <a:cubicBezTo>
                  <a:pt x="20645" y="1175"/>
                  <a:pt x="21124" y="2530"/>
                  <a:pt x="20166" y="3445"/>
                </a:cubicBezTo>
                <a:cubicBezTo>
                  <a:pt x="18011" y="5385"/>
                  <a:pt x="16813" y="7948"/>
                  <a:pt x="16861" y="107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A52117FE-D48F-D443-ABAF-44895E540099}"/>
              </a:ext>
            </a:extLst>
          </p:cNvPr>
          <p:cNvSpPr/>
          <p:nvPr/>
        </p:nvSpPr>
        <p:spPr>
          <a:xfrm>
            <a:off x="4464213" y="1144444"/>
            <a:ext cx="1437265" cy="1299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10937" y="12903"/>
                </a:moveTo>
                <a:cubicBezTo>
                  <a:pt x="13182" y="11595"/>
                  <a:pt x="15665" y="11259"/>
                  <a:pt x="18012" y="11745"/>
                </a:cubicBezTo>
                <a:cubicBezTo>
                  <a:pt x="19100" y="11969"/>
                  <a:pt x="20087" y="11035"/>
                  <a:pt x="19985" y="9802"/>
                </a:cubicBezTo>
                <a:cubicBezTo>
                  <a:pt x="19849" y="8344"/>
                  <a:pt x="19441" y="6887"/>
                  <a:pt x="18726" y="5542"/>
                </a:cubicBezTo>
                <a:cubicBezTo>
                  <a:pt x="16175" y="646"/>
                  <a:pt x="10529" y="-1372"/>
                  <a:pt x="5868" y="982"/>
                </a:cubicBezTo>
                <a:cubicBezTo>
                  <a:pt x="562" y="3636"/>
                  <a:pt x="-1513" y="10624"/>
                  <a:pt x="1174" y="16192"/>
                </a:cubicBezTo>
                <a:cubicBezTo>
                  <a:pt x="1787" y="17500"/>
                  <a:pt x="2637" y="18584"/>
                  <a:pt x="3589" y="19443"/>
                </a:cubicBezTo>
                <a:cubicBezTo>
                  <a:pt x="4440" y="20228"/>
                  <a:pt x="5698" y="19854"/>
                  <a:pt x="6141" y="18733"/>
                </a:cubicBezTo>
                <a:cubicBezTo>
                  <a:pt x="7059" y="16304"/>
                  <a:pt x="8692" y="14211"/>
                  <a:pt x="10937" y="129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EC58A5AF-10FC-AA45-B9CB-30319CA4D155}"/>
              </a:ext>
            </a:extLst>
          </p:cNvPr>
          <p:cNvSpPr/>
          <p:nvPr/>
        </p:nvSpPr>
        <p:spPr>
          <a:xfrm>
            <a:off x="4488667" y="4414879"/>
            <a:ext cx="1439194" cy="1298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8" h="19870" extrusionOk="0">
                <a:moveTo>
                  <a:pt x="10946" y="6931"/>
                </a:moveTo>
                <a:cubicBezTo>
                  <a:pt x="13188" y="8241"/>
                  <a:pt x="15701" y="8578"/>
                  <a:pt x="18010" y="8054"/>
                </a:cubicBezTo>
                <a:cubicBezTo>
                  <a:pt x="19097" y="7792"/>
                  <a:pt x="20082" y="8765"/>
                  <a:pt x="19980" y="10000"/>
                </a:cubicBezTo>
                <a:cubicBezTo>
                  <a:pt x="19844" y="11460"/>
                  <a:pt x="19437" y="12920"/>
                  <a:pt x="18724" y="14306"/>
                </a:cubicBezTo>
                <a:cubicBezTo>
                  <a:pt x="16210" y="19209"/>
                  <a:pt x="10573" y="21231"/>
                  <a:pt x="5886" y="18910"/>
                </a:cubicBezTo>
                <a:cubicBezTo>
                  <a:pt x="588" y="16252"/>
                  <a:pt x="-1518" y="9289"/>
                  <a:pt x="1165" y="3711"/>
                </a:cubicBezTo>
                <a:cubicBezTo>
                  <a:pt x="1776" y="2401"/>
                  <a:pt x="2625" y="1316"/>
                  <a:pt x="3576" y="417"/>
                </a:cubicBezTo>
                <a:cubicBezTo>
                  <a:pt x="4425" y="-369"/>
                  <a:pt x="5682" y="5"/>
                  <a:pt x="6124" y="1128"/>
                </a:cubicBezTo>
                <a:cubicBezTo>
                  <a:pt x="7040" y="3524"/>
                  <a:pt x="8705" y="5621"/>
                  <a:pt x="10946" y="693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68A9B440-AE42-8D40-96A2-B7D0A4BC671A}"/>
              </a:ext>
            </a:extLst>
          </p:cNvPr>
          <p:cNvSpPr/>
          <p:nvPr/>
        </p:nvSpPr>
        <p:spPr>
          <a:xfrm>
            <a:off x="6275881" y="4414879"/>
            <a:ext cx="1437265" cy="12995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92" h="19859" extrusionOk="0">
                <a:moveTo>
                  <a:pt x="9055" y="6957"/>
                </a:moveTo>
                <a:cubicBezTo>
                  <a:pt x="6810" y="8265"/>
                  <a:pt x="4327" y="8601"/>
                  <a:pt x="1980" y="8115"/>
                </a:cubicBezTo>
                <a:cubicBezTo>
                  <a:pt x="892" y="7891"/>
                  <a:pt x="-95" y="8825"/>
                  <a:pt x="7" y="10058"/>
                </a:cubicBezTo>
                <a:cubicBezTo>
                  <a:pt x="143" y="11516"/>
                  <a:pt x="551" y="12973"/>
                  <a:pt x="1266" y="14318"/>
                </a:cubicBezTo>
                <a:cubicBezTo>
                  <a:pt x="3817" y="19214"/>
                  <a:pt x="9463" y="21232"/>
                  <a:pt x="14124" y="18878"/>
                </a:cubicBezTo>
                <a:cubicBezTo>
                  <a:pt x="19430" y="16224"/>
                  <a:pt x="21505" y="9236"/>
                  <a:pt x="18818" y="3668"/>
                </a:cubicBezTo>
                <a:cubicBezTo>
                  <a:pt x="18205" y="2360"/>
                  <a:pt x="17355" y="1276"/>
                  <a:pt x="16403" y="417"/>
                </a:cubicBezTo>
                <a:cubicBezTo>
                  <a:pt x="15552" y="-368"/>
                  <a:pt x="14294" y="6"/>
                  <a:pt x="13851" y="1127"/>
                </a:cubicBezTo>
                <a:cubicBezTo>
                  <a:pt x="12933" y="3556"/>
                  <a:pt x="11300" y="5649"/>
                  <a:pt x="9055" y="695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F8F933C3-DF2A-0444-93FA-CB0584701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9089" y="2642089"/>
            <a:ext cx="1573822" cy="1573822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E3AC93C5-AC80-434B-8B7D-DBFBFD19A5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8921" y="2804328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AA369974-807A-EF41-BE37-89E5256597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88526" y="501295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Database with solid fill">
            <a:extLst>
              <a:ext uri="{FF2B5EF4-FFF2-40B4-BE49-F238E27FC236}">
                <a16:creationId xmlns:a16="http://schemas.microsoft.com/office/drawing/2014/main" id="{A2194083-96A2-4B48-994D-A3E4827252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15657" y="462514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Gears with solid fill">
            <a:extLst>
              <a:ext uri="{FF2B5EF4-FFF2-40B4-BE49-F238E27FC236}">
                <a16:creationId xmlns:a16="http://schemas.microsoft.com/office/drawing/2014/main" id="{E0144791-9E2F-B94E-B142-80017C1768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93438" y="130380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s On with solid fill">
            <a:extLst>
              <a:ext uri="{FF2B5EF4-FFF2-40B4-BE49-F238E27FC236}">
                <a16:creationId xmlns:a16="http://schemas.microsoft.com/office/drawing/2014/main" id="{89E62342-173C-B44A-A971-B3DDD505E8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14948" y="3490828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Stopwatch 66% with solid fill">
            <a:extLst>
              <a:ext uri="{FF2B5EF4-FFF2-40B4-BE49-F238E27FC236}">
                <a16:creationId xmlns:a16="http://schemas.microsoft.com/office/drawing/2014/main" id="{ECAEFBF0-388C-0144-8C64-6832D3F9F21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10547" y="1668104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FAD4A66-CE41-4946-A63E-66706EECD227}"/>
              </a:ext>
            </a:extLst>
          </p:cNvPr>
          <p:cNvSpPr txBox="1"/>
          <p:nvPr/>
        </p:nvSpPr>
        <p:spPr>
          <a:xfrm>
            <a:off x="5387929" y="1491085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52926D-7ECA-F544-BA7C-409F4DB177EB}"/>
              </a:ext>
            </a:extLst>
          </p:cNvPr>
          <p:cNvSpPr txBox="1"/>
          <p:nvPr/>
        </p:nvSpPr>
        <p:spPr>
          <a:xfrm>
            <a:off x="7151581" y="186309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131BFE-667D-9140-8620-1DDDF3784BCC}"/>
              </a:ext>
            </a:extLst>
          </p:cNvPr>
          <p:cNvSpPr txBox="1"/>
          <p:nvPr/>
        </p:nvSpPr>
        <p:spPr>
          <a:xfrm>
            <a:off x="7722671" y="368730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EA5DB2-9F06-C144-A797-05926669DD69}"/>
              </a:ext>
            </a:extLst>
          </p:cNvPr>
          <p:cNvSpPr txBox="1"/>
          <p:nvPr/>
        </p:nvSpPr>
        <p:spPr>
          <a:xfrm>
            <a:off x="6431107" y="5022623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2CE5B9-862D-2342-ACB8-4EDC8B3B1DBF}"/>
              </a:ext>
            </a:extLst>
          </p:cNvPr>
          <p:cNvSpPr txBox="1"/>
          <p:nvPr/>
        </p:nvSpPr>
        <p:spPr>
          <a:xfrm>
            <a:off x="4571247" y="4638490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373FE1-DA27-CC49-8C9F-2AD272C320B0}"/>
              </a:ext>
            </a:extLst>
          </p:cNvPr>
          <p:cNvSpPr txBox="1"/>
          <p:nvPr/>
        </p:nvSpPr>
        <p:spPr>
          <a:xfrm>
            <a:off x="3979044" y="280432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73ABFA0-190D-4316-8F8D-0D6910150906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523F784-E79F-4B7A-887A-A0F6315B564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7801FB7-EDB3-44C0-ACF7-14144D75167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9DD31AD-E0E3-4CFF-AC48-99B027E806AD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CA52FC9-7448-47FD-AD99-58F7CD007D9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03 - 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2BFAF61-BB95-4B98-B726-AE0174D35F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85CEEC9-8F51-4F3F-865E-726D14DE8B9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267057A-8346-46A4-BE16-1C336424ED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 - 05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1FC839C-80BE-4303-99B9-3D040E6B5E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4E606AD-1CE8-4F73-8015-8F0F3154568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84BD5A8-A690-431C-A235-B96DA642CA7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1E471CE-5364-4D22-B1EE-D8A7F38B3B2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0A1641C-4639-4992-B40B-CCF8AF6E307F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3A7C620-D5FF-444B-8637-975C3C4F4B2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D7741A4-9BBA-44A0-A9F5-B380A8C1A8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304D47B-0219-4C52-A3A3-D1EB5099E96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AD056A2-4E9D-463F-A65F-59E39FE841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 - 06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D140E3-4482-4487-8400-C5AF07092E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641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8766</TotalTime>
  <Words>565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Round Key Tags Cycle – Slide Template</vt:lpstr>
      <vt:lpstr>6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2022-01-26T00:06:12Z</dcterms:modified>
  <cp:category>Charts &amp; Diagrams</cp:category>
</cp:coreProperties>
</file>