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4437"/>
    <a:srgbClr val="E8A843"/>
    <a:srgbClr val="7C2115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30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6-Slice Pizza Chart – Slide Template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39EA316-D0D3-8AF6-945F-CB31FF3C73E8}"/>
              </a:ext>
            </a:extLst>
          </p:cNvPr>
          <p:cNvGrpSpPr/>
          <p:nvPr/>
        </p:nvGrpSpPr>
        <p:grpSpPr>
          <a:xfrm>
            <a:off x="2777288" y="1779383"/>
            <a:ext cx="3589424" cy="3588255"/>
            <a:chOff x="3910214" y="1243926"/>
            <a:chExt cx="4371572" cy="4370148"/>
          </a:xfrm>
        </p:grpSpPr>
        <p:sp>
          <p:nvSpPr>
            <p:cNvPr id="66" name="Google Shape;140;p3">
              <a:extLst>
                <a:ext uri="{FF2B5EF4-FFF2-40B4-BE49-F238E27FC236}">
                  <a16:creationId xmlns:a16="http://schemas.microsoft.com/office/drawing/2014/main" id="{94890BB7-A17E-DC98-D2B5-6556DCAA8622}"/>
                </a:ext>
              </a:extLst>
            </p:cNvPr>
            <p:cNvSpPr/>
            <p:nvPr/>
          </p:nvSpPr>
          <p:spPr>
            <a:xfrm>
              <a:off x="4549658" y="3516909"/>
              <a:ext cx="1530781" cy="1741850"/>
            </a:xfrm>
            <a:custGeom>
              <a:avLst/>
              <a:gdLst/>
              <a:ahLst/>
              <a:cxnLst/>
              <a:rect l="l" t="t" r="r" b="b"/>
              <a:pathLst>
                <a:path w="21425" h="21321" extrusionOk="0">
                  <a:moveTo>
                    <a:pt x="194" y="11216"/>
                  </a:moveTo>
                  <a:cubicBezTo>
                    <a:pt x="4533" y="16991"/>
                    <a:pt x="11836" y="20905"/>
                    <a:pt x="20207" y="21319"/>
                  </a:cubicBezTo>
                  <a:cubicBezTo>
                    <a:pt x="20868" y="21352"/>
                    <a:pt x="21425" y="20892"/>
                    <a:pt x="21425" y="20313"/>
                  </a:cubicBezTo>
                  <a:lnTo>
                    <a:pt x="21425" y="1008"/>
                  </a:lnTo>
                  <a:cubicBezTo>
                    <a:pt x="21425" y="232"/>
                    <a:pt x="20462" y="-248"/>
                    <a:pt x="19695" y="133"/>
                  </a:cubicBezTo>
                  <a:lnTo>
                    <a:pt x="577" y="9789"/>
                  </a:lnTo>
                  <a:cubicBezTo>
                    <a:pt x="-2" y="10078"/>
                    <a:pt x="-175" y="10736"/>
                    <a:pt x="194" y="11216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141;p3">
              <a:extLst>
                <a:ext uri="{FF2B5EF4-FFF2-40B4-BE49-F238E27FC236}">
                  <a16:creationId xmlns:a16="http://schemas.microsoft.com/office/drawing/2014/main" id="{7019A9B8-58D6-B289-A188-6061493584D3}"/>
                </a:ext>
              </a:extLst>
            </p:cNvPr>
            <p:cNvSpPr/>
            <p:nvPr/>
          </p:nvSpPr>
          <p:spPr>
            <a:xfrm>
              <a:off x="6210064" y="2560429"/>
              <a:ext cx="1718170" cy="1741621"/>
            </a:xfrm>
            <a:custGeom>
              <a:avLst/>
              <a:gdLst/>
              <a:ahLst/>
              <a:cxnLst/>
              <a:rect l="l" t="t" r="r" b="b"/>
              <a:pathLst>
                <a:path w="21429" h="21292" extrusionOk="0">
                  <a:moveTo>
                    <a:pt x="17549" y="21157"/>
                  </a:moveTo>
                  <a:cubicBezTo>
                    <a:pt x="18058" y="21446"/>
                    <a:pt x="18715" y="21255"/>
                    <a:pt x="18983" y="20737"/>
                  </a:cubicBezTo>
                  <a:cubicBezTo>
                    <a:pt x="20544" y="17701"/>
                    <a:pt x="21429" y="14272"/>
                    <a:pt x="21429" y="10646"/>
                  </a:cubicBezTo>
                  <a:cubicBezTo>
                    <a:pt x="21429" y="7013"/>
                    <a:pt x="20551" y="3584"/>
                    <a:pt x="18983" y="555"/>
                  </a:cubicBezTo>
                  <a:cubicBezTo>
                    <a:pt x="18715" y="37"/>
                    <a:pt x="18065" y="-154"/>
                    <a:pt x="17549" y="135"/>
                  </a:cubicBezTo>
                  <a:lnTo>
                    <a:pt x="513" y="9772"/>
                  </a:lnTo>
                  <a:cubicBezTo>
                    <a:pt x="-171" y="10160"/>
                    <a:pt x="-171" y="11126"/>
                    <a:pt x="513" y="11513"/>
                  </a:cubicBezTo>
                  <a:lnTo>
                    <a:pt x="17549" y="21157"/>
                  </a:ln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142;p3">
              <a:extLst>
                <a:ext uri="{FF2B5EF4-FFF2-40B4-BE49-F238E27FC236}">
                  <a16:creationId xmlns:a16="http://schemas.microsoft.com/office/drawing/2014/main" id="{C961483F-06AF-8E03-0FFF-77C1AFDAE9B7}"/>
                </a:ext>
              </a:extLst>
            </p:cNvPr>
            <p:cNvSpPr/>
            <p:nvPr/>
          </p:nvSpPr>
          <p:spPr>
            <a:xfrm>
              <a:off x="6113341" y="3516909"/>
              <a:ext cx="1530650" cy="1742073"/>
            </a:xfrm>
            <a:custGeom>
              <a:avLst/>
              <a:gdLst/>
              <a:ahLst/>
              <a:cxnLst/>
              <a:rect l="l" t="t" r="r" b="b"/>
              <a:pathLst>
                <a:path w="21423" h="21317" extrusionOk="0">
                  <a:moveTo>
                    <a:pt x="1218" y="21315"/>
                  </a:moveTo>
                  <a:cubicBezTo>
                    <a:pt x="9589" y="20907"/>
                    <a:pt x="16892" y="16989"/>
                    <a:pt x="21231" y="11215"/>
                  </a:cubicBezTo>
                  <a:cubicBezTo>
                    <a:pt x="21600" y="10729"/>
                    <a:pt x="21420" y="10078"/>
                    <a:pt x="20848" y="9789"/>
                  </a:cubicBezTo>
                  <a:lnTo>
                    <a:pt x="1730" y="136"/>
                  </a:lnTo>
                  <a:cubicBezTo>
                    <a:pt x="963" y="-252"/>
                    <a:pt x="0" y="235"/>
                    <a:pt x="0" y="1010"/>
                  </a:cubicBezTo>
                  <a:lnTo>
                    <a:pt x="0" y="20309"/>
                  </a:lnTo>
                  <a:cubicBezTo>
                    <a:pt x="0" y="20888"/>
                    <a:pt x="557" y="21348"/>
                    <a:pt x="1218" y="21315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143;p3">
              <a:extLst>
                <a:ext uri="{FF2B5EF4-FFF2-40B4-BE49-F238E27FC236}">
                  <a16:creationId xmlns:a16="http://schemas.microsoft.com/office/drawing/2014/main" id="{780DFB35-CFDD-CD57-A6C3-1398458AFBDC}"/>
                </a:ext>
              </a:extLst>
            </p:cNvPr>
            <p:cNvSpPr/>
            <p:nvPr/>
          </p:nvSpPr>
          <p:spPr>
            <a:xfrm>
              <a:off x="6113341" y="1598576"/>
              <a:ext cx="1530781" cy="1741849"/>
            </a:xfrm>
            <a:custGeom>
              <a:avLst/>
              <a:gdLst/>
              <a:ahLst/>
              <a:cxnLst/>
              <a:rect l="l" t="t" r="r" b="b"/>
              <a:pathLst>
                <a:path w="21425" h="21321" extrusionOk="0">
                  <a:moveTo>
                    <a:pt x="21231" y="10105"/>
                  </a:moveTo>
                  <a:cubicBezTo>
                    <a:pt x="16892" y="4330"/>
                    <a:pt x="9589" y="416"/>
                    <a:pt x="1218" y="2"/>
                  </a:cubicBezTo>
                  <a:cubicBezTo>
                    <a:pt x="557" y="-31"/>
                    <a:pt x="0" y="429"/>
                    <a:pt x="0" y="1008"/>
                  </a:cubicBezTo>
                  <a:lnTo>
                    <a:pt x="0" y="20313"/>
                  </a:lnTo>
                  <a:cubicBezTo>
                    <a:pt x="0" y="21089"/>
                    <a:pt x="963" y="21569"/>
                    <a:pt x="1730" y="21188"/>
                  </a:cubicBezTo>
                  <a:lnTo>
                    <a:pt x="20848" y="11532"/>
                  </a:lnTo>
                  <a:cubicBezTo>
                    <a:pt x="21427" y="11243"/>
                    <a:pt x="21600" y="10591"/>
                    <a:pt x="21231" y="10105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144;p3">
              <a:extLst>
                <a:ext uri="{FF2B5EF4-FFF2-40B4-BE49-F238E27FC236}">
                  <a16:creationId xmlns:a16="http://schemas.microsoft.com/office/drawing/2014/main" id="{0C78E6B8-1764-2ABA-4630-126A7617CD11}"/>
                </a:ext>
              </a:extLst>
            </p:cNvPr>
            <p:cNvSpPr/>
            <p:nvPr/>
          </p:nvSpPr>
          <p:spPr>
            <a:xfrm>
              <a:off x="4549658" y="1598576"/>
              <a:ext cx="1530650" cy="1742073"/>
            </a:xfrm>
            <a:custGeom>
              <a:avLst/>
              <a:gdLst/>
              <a:ahLst/>
              <a:cxnLst/>
              <a:rect l="l" t="t" r="r" b="b"/>
              <a:pathLst>
                <a:path w="21423" h="21317" extrusionOk="0">
                  <a:moveTo>
                    <a:pt x="20205" y="2"/>
                  </a:moveTo>
                  <a:cubicBezTo>
                    <a:pt x="11834" y="410"/>
                    <a:pt x="4531" y="4328"/>
                    <a:pt x="192" y="10102"/>
                  </a:cubicBezTo>
                  <a:cubicBezTo>
                    <a:pt x="-177" y="10588"/>
                    <a:pt x="3" y="11239"/>
                    <a:pt x="575" y="11528"/>
                  </a:cubicBezTo>
                  <a:lnTo>
                    <a:pt x="19693" y="21181"/>
                  </a:lnTo>
                  <a:cubicBezTo>
                    <a:pt x="20460" y="21569"/>
                    <a:pt x="21423" y="21082"/>
                    <a:pt x="21423" y="20307"/>
                  </a:cubicBezTo>
                  <a:lnTo>
                    <a:pt x="21423" y="1008"/>
                  </a:lnTo>
                  <a:cubicBezTo>
                    <a:pt x="21423" y="429"/>
                    <a:pt x="20866" y="-31"/>
                    <a:pt x="20205" y="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145;p3">
              <a:extLst>
                <a:ext uri="{FF2B5EF4-FFF2-40B4-BE49-F238E27FC236}">
                  <a16:creationId xmlns:a16="http://schemas.microsoft.com/office/drawing/2014/main" id="{091D5DB0-4831-7966-1379-F4646F730AA0}"/>
                </a:ext>
              </a:extLst>
            </p:cNvPr>
            <p:cNvSpPr/>
            <p:nvPr/>
          </p:nvSpPr>
          <p:spPr>
            <a:xfrm>
              <a:off x="4259490" y="2555055"/>
              <a:ext cx="1718708" cy="1741621"/>
            </a:xfrm>
            <a:custGeom>
              <a:avLst/>
              <a:gdLst/>
              <a:ahLst/>
              <a:cxnLst/>
              <a:rect l="l" t="t" r="r" b="b"/>
              <a:pathLst>
                <a:path w="21429" h="21292" extrusionOk="0">
                  <a:moveTo>
                    <a:pt x="3879" y="135"/>
                  </a:moveTo>
                  <a:cubicBezTo>
                    <a:pt x="3370" y="-154"/>
                    <a:pt x="2713" y="37"/>
                    <a:pt x="2445" y="555"/>
                  </a:cubicBezTo>
                  <a:cubicBezTo>
                    <a:pt x="884" y="3591"/>
                    <a:pt x="0" y="7020"/>
                    <a:pt x="0" y="10646"/>
                  </a:cubicBezTo>
                  <a:cubicBezTo>
                    <a:pt x="0" y="14279"/>
                    <a:pt x="878" y="17708"/>
                    <a:pt x="2445" y="20737"/>
                  </a:cubicBezTo>
                  <a:cubicBezTo>
                    <a:pt x="2713" y="21255"/>
                    <a:pt x="3363" y="21446"/>
                    <a:pt x="3879" y="21157"/>
                  </a:cubicBezTo>
                  <a:lnTo>
                    <a:pt x="20917" y="11513"/>
                  </a:lnTo>
                  <a:cubicBezTo>
                    <a:pt x="21600" y="11126"/>
                    <a:pt x="21600" y="10160"/>
                    <a:pt x="20917" y="9772"/>
                  </a:cubicBezTo>
                  <a:lnTo>
                    <a:pt x="3879" y="135"/>
                  </a:ln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146;p3">
              <a:extLst>
                <a:ext uri="{FF2B5EF4-FFF2-40B4-BE49-F238E27FC236}">
                  <a16:creationId xmlns:a16="http://schemas.microsoft.com/office/drawing/2014/main" id="{B6CFB270-9304-2F32-13A4-2502034E45D3}"/>
                </a:ext>
              </a:extLst>
            </p:cNvPr>
            <p:cNvSpPr/>
            <p:nvPr/>
          </p:nvSpPr>
          <p:spPr>
            <a:xfrm>
              <a:off x="6113341" y="4425027"/>
              <a:ext cx="1835472" cy="1188904"/>
            </a:xfrm>
            <a:custGeom>
              <a:avLst/>
              <a:gdLst/>
              <a:ahLst/>
              <a:cxnLst/>
              <a:rect l="l" t="t" r="r" b="b"/>
              <a:pathLst>
                <a:path w="21454" h="21364" extrusionOk="0">
                  <a:moveTo>
                    <a:pt x="0" y="17732"/>
                  </a:moveTo>
                  <a:lnTo>
                    <a:pt x="0" y="19885"/>
                  </a:lnTo>
                  <a:cubicBezTo>
                    <a:pt x="0" y="20735"/>
                    <a:pt x="465" y="21401"/>
                    <a:pt x="1018" y="21362"/>
                  </a:cubicBezTo>
                  <a:cubicBezTo>
                    <a:pt x="9522" y="20744"/>
                    <a:pt x="16952" y="13715"/>
                    <a:pt x="21299" y="3354"/>
                  </a:cubicBezTo>
                  <a:cubicBezTo>
                    <a:pt x="21600" y="2640"/>
                    <a:pt x="21449" y="1694"/>
                    <a:pt x="20972" y="1269"/>
                  </a:cubicBezTo>
                  <a:lnTo>
                    <a:pt x="19760" y="197"/>
                  </a:lnTo>
                  <a:cubicBezTo>
                    <a:pt x="19314" y="-199"/>
                    <a:pt x="18748" y="23"/>
                    <a:pt x="18466" y="680"/>
                  </a:cubicBezTo>
                  <a:cubicBezTo>
                    <a:pt x="14691" y="9631"/>
                    <a:pt x="8266" y="15704"/>
                    <a:pt x="911" y="16264"/>
                  </a:cubicBezTo>
                  <a:cubicBezTo>
                    <a:pt x="402" y="16293"/>
                    <a:pt x="0" y="16950"/>
                    <a:pt x="0" y="1773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147;p3">
              <a:extLst>
                <a:ext uri="{FF2B5EF4-FFF2-40B4-BE49-F238E27FC236}">
                  <a16:creationId xmlns:a16="http://schemas.microsoft.com/office/drawing/2014/main" id="{B5F83CAA-5106-7708-B43E-E47D7ABF6FC2}"/>
                </a:ext>
              </a:extLst>
            </p:cNvPr>
            <p:cNvSpPr/>
            <p:nvPr/>
          </p:nvSpPr>
          <p:spPr>
            <a:xfrm>
              <a:off x="4243370" y="4425027"/>
              <a:ext cx="1835234" cy="1189047"/>
            </a:xfrm>
            <a:custGeom>
              <a:avLst/>
              <a:gdLst/>
              <a:ahLst/>
              <a:cxnLst/>
              <a:rect l="l" t="t" r="r" b="b"/>
              <a:pathLst>
                <a:path w="21458" h="21366" extrusionOk="0">
                  <a:moveTo>
                    <a:pt x="1693" y="199"/>
                  </a:moveTo>
                  <a:lnTo>
                    <a:pt x="480" y="1271"/>
                  </a:lnTo>
                  <a:cubicBezTo>
                    <a:pt x="2" y="1696"/>
                    <a:pt x="-142" y="2642"/>
                    <a:pt x="153" y="3356"/>
                  </a:cubicBezTo>
                  <a:cubicBezTo>
                    <a:pt x="4501" y="13717"/>
                    <a:pt x="11933" y="20756"/>
                    <a:pt x="20440" y="21364"/>
                  </a:cubicBezTo>
                  <a:cubicBezTo>
                    <a:pt x="20993" y="21403"/>
                    <a:pt x="21458" y="20737"/>
                    <a:pt x="21458" y="19887"/>
                  </a:cubicBezTo>
                  <a:lnTo>
                    <a:pt x="21458" y="17734"/>
                  </a:lnTo>
                  <a:cubicBezTo>
                    <a:pt x="21458" y="16952"/>
                    <a:pt x="21062" y="16295"/>
                    <a:pt x="20553" y="16256"/>
                  </a:cubicBezTo>
                  <a:cubicBezTo>
                    <a:pt x="13196" y="15696"/>
                    <a:pt x="6769" y="9623"/>
                    <a:pt x="2993" y="672"/>
                  </a:cubicBezTo>
                  <a:cubicBezTo>
                    <a:pt x="2704" y="15"/>
                    <a:pt x="2139" y="-197"/>
                    <a:pt x="1693" y="199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148;p3">
              <a:extLst>
                <a:ext uri="{FF2B5EF4-FFF2-40B4-BE49-F238E27FC236}">
                  <a16:creationId xmlns:a16="http://schemas.microsoft.com/office/drawing/2014/main" id="{4330DD8C-17AB-18E6-94FF-887F6514248C}"/>
                </a:ext>
              </a:extLst>
            </p:cNvPr>
            <p:cNvSpPr/>
            <p:nvPr/>
          </p:nvSpPr>
          <p:spPr>
            <a:xfrm>
              <a:off x="4243370" y="1243926"/>
              <a:ext cx="1835472" cy="1188903"/>
            </a:xfrm>
            <a:custGeom>
              <a:avLst/>
              <a:gdLst/>
              <a:ahLst/>
              <a:cxnLst/>
              <a:rect l="l" t="t" r="r" b="b"/>
              <a:pathLst>
                <a:path w="21454" h="21364" extrusionOk="0">
                  <a:moveTo>
                    <a:pt x="21454" y="3632"/>
                  </a:moveTo>
                  <a:lnTo>
                    <a:pt x="21454" y="1479"/>
                  </a:lnTo>
                  <a:cubicBezTo>
                    <a:pt x="21454" y="629"/>
                    <a:pt x="20989" y="-37"/>
                    <a:pt x="20436" y="2"/>
                  </a:cubicBezTo>
                  <a:cubicBezTo>
                    <a:pt x="11932" y="620"/>
                    <a:pt x="4502" y="7649"/>
                    <a:pt x="155" y="18010"/>
                  </a:cubicBezTo>
                  <a:cubicBezTo>
                    <a:pt x="-146" y="18724"/>
                    <a:pt x="5" y="19670"/>
                    <a:pt x="482" y="20095"/>
                  </a:cubicBezTo>
                  <a:lnTo>
                    <a:pt x="1694" y="21167"/>
                  </a:lnTo>
                  <a:cubicBezTo>
                    <a:pt x="2140" y="21563"/>
                    <a:pt x="2706" y="21341"/>
                    <a:pt x="2988" y="20684"/>
                  </a:cubicBezTo>
                  <a:cubicBezTo>
                    <a:pt x="6769" y="11733"/>
                    <a:pt x="13195" y="5660"/>
                    <a:pt x="20543" y="5100"/>
                  </a:cubicBezTo>
                  <a:cubicBezTo>
                    <a:pt x="21058" y="5061"/>
                    <a:pt x="21454" y="4414"/>
                    <a:pt x="21454" y="363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149;p3">
              <a:extLst>
                <a:ext uri="{FF2B5EF4-FFF2-40B4-BE49-F238E27FC236}">
                  <a16:creationId xmlns:a16="http://schemas.microsoft.com/office/drawing/2014/main" id="{7FDB74F6-B4AE-5F86-3E72-DD4334C79F7C}"/>
                </a:ext>
              </a:extLst>
            </p:cNvPr>
            <p:cNvSpPr/>
            <p:nvPr/>
          </p:nvSpPr>
          <p:spPr>
            <a:xfrm>
              <a:off x="6113341" y="1243926"/>
              <a:ext cx="1835234" cy="1188924"/>
            </a:xfrm>
            <a:custGeom>
              <a:avLst/>
              <a:gdLst/>
              <a:ahLst/>
              <a:cxnLst/>
              <a:rect l="l" t="t" r="r" b="b"/>
              <a:pathLst>
                <a:path w="21458" h="21364" extrusionOk="0">
                  <a:moveTo>
                    <a:pt x="19765" y="21167"/>
                  </a:moveTo>
                  <a:lnTo>
                    <a:pt x="20978" y="20095"/>
                  </a:lnTo>
                  <a:cubicBezTo>
                    <a:pt x="21456" y="19670"/>
                    <a:pt x="21600" y="18724"/>
                    <a:pt x="21305" y="18010"/>
                  </a:cubicBezTo>
                  <a:cubicBezTo>
                    <a:pt x="16957" y="7649"/>
                    <a:pt x="9525" y="610"/>
                    <a:pt x="1018" y="2"/>
                  </a:cubicBezTo>
                  <a:cubicBezTo>
                    <a:pt x="465" y="-37"/>
                    <a:pt x="0" y="629"/>
                    <a:pt x="0" y="1479"/>
                  </a:cubicBezTo>
                  <a:lnTo>
                    <a:pt x="0" y="3632"/>
                  </a:lnTo>
                  <a:cubicBezTo>
                    <a:pt x="0" y="4414"/>
                    <a:pt x="396" y="5071"/>
                    <a:pt x="905" y="5110"/>
                  </a:cubicBezTo>
                  <a:cubicBezTo>
                    <a:pt x="8262" y="5670"/>
                    <a:pt x="14689" y="11743"/>
                    <a:pt x="18465" y="20694"/>
                  </a:cubicBezTo>
                  <a:cubicBezTo>
                    <a:pt x="18754" y="21341"/>
                    <a:pt x="19319" y="21563"/>
                    <a:pt x="19765" y="21167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150;p3">
              <a:extLst>
                <a:ext uri="{FF2B5EF4-FFF2-40B4-BE49-F238E27FC236}">
                  <a16:creationId xmlns:a16="http://schemas.microsoft.com/office/drawing/2014/main" id="{6FA8FCC5-B92E-6E27-2D1C-B9B633307E73}"/>
                </a:ext>
              </a:extLst>
            </p:cNvPr>
            <p:cNvSpPr/>
            <p:nvPr/>
          </p:nvSpPr>
          <p:spPr>
            <a:xfrm>
              <a:off x="3910214" y="2383105"/>
              <a:ext cx="502665" cy="2094155"/>
            </a:xfrm>
            <a:custGeom>
              <a:avLst/>
              <a:gdLst/>
              <a:ahLst/>
              <a:cxnLst/>
              <a:rect l="l" t="t" r="r" b="b"/>
              <a:pathLst>
                <a:path w="21136" h="21344" extrusionOk="0">
                  <a:moveTo>
                    <a:pt x="11952" y="10672"/>
                  </a:moveTo>
                  <a:cubicBezTo>
                    <a:pt x="11952" y="7496"/>
                    <a:pt x="15138" y="4489"/>
                    <a:pt x="20741" y="1844"/>
                  </a:cubicBezTo>
                  <a:cubicBezTo>
                    <a:pt x="21600" y="1444"/>
                    <a:pt x="21013" y="951"/>
                    <a:pt x="19408" y="726"/>
                  </a:cubicBezTo>
                  <a:lnTo>
                    <a:pt x="15048" y="113"/>
                  </a:lnTo>
                  <a:cubicBezTo>
                    <a:pt x="13331" y="-128"/>
                    <a:pt x="11139" y="31"/>
                    <a:pt x="10235" y="458"/>
                  </a:cubicBezTo>
                  <a:cubicBezTo>
                    <a:pt x="3683" y="3519"/>
                    <a:pt x="0" y="6992"/>
                    <a:pt x="0" y="10672"/>
                  </a:cubicBezTo>
                  <a:cubicBezTo>
                    <a:pt x="0" y="14352"/>
                    <a:pt x="3705" y="17825"/>
                    <a:pt x="10235" y="20886"/>
                  </a:cubicBezTo>
                  <a:cubicBezTo>
                    <a:pt x="11139" y="21313"/>
                    <a:pt x="13331" y="21472"/>
                    <a:pt x="15048" y="21231"/>
                  </a:cubicBezTo>
                  <a:lnTo>
                    <a:pt x="19408" y="20618"/>
                  </a:lnTo>
                  <a:cubicBezTo>
                    <a:pt x="21013" y="20393"/>
                    <a:pt x="21577" y="19900"/>
                    <a:pt x="20741" y="19500"/>
                  </a:cubicBezTo>
                  <a:cubicBezTo>
                    <a:pt x="15115" y="16850"/>
                    <a:pt x="11952" y="13848"/>
                    <a:pt x="11952" y="1067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151;p3">
              <a:extLst>
                <a:ext uri="{FF2B5EF4-FFF2-40B4-BE49-F238E27FC236}">
                  <a16:creationId xmlns:a16="http://schemas.microsoft.com/office/drawing/2014/main" id="{5D089E3D-E2A9-9F47-877A-1748D7587D51}"/>
                </a:ext>
              </a:extLst>
            </p:cNvPr>
            <p:cNvSpPr/>
            <p:nvPr/>
          </p:nvSpPr>
          <p:spPr>
            <a:xfrm>
              <a:off x="7779121" y="2383104"/>
              <a:ext cx="502665" cy="2094156"/>
            </a:xfrm>
            <a:custGeom>
              <a:avLst/>
              <a:gdLst/>
              <a:ahLst/>
              <a:cxnLst/>
              <a:rect l="l" t="t" r="r" b="b"/>
              <a:pathLst>
                <a:path w="21136" h="21344" extrusionOk="0">
                  <a:moveTo>
                    <a:pt x="9184" y="10672"/>
                  </a:moveTo>
                  <a:cubicBezTo>
                    <a:pt x="9184" y="13848"/>
                    <a:pt x="5998" y="16855"/>
                    <a:pt x="395" y="19500"/>
                  </a:cubicBezTo>
                  <a:cubicBezTo>
                    <a:pt x="-464" y="19900"/>
                    <a:pt x="123" y="20393"/>
                    <a:pt x="1728" y="20618"/>
                  </a:cubicBezTo>
                  <a:lnTo>
                    <a:pt x="6088" y="21231"/>
                  </a:lnTo>
                  <a:cubicBezTo>
                    <a:pt x="7805" y="21472"/>
                    <a:pt x="9997" y="21313"/>
                    <a:pt x="10901" y="20886"/>
                  </a:cubicBezTo>
                  <a:cubicBezTo>
                    <a:pt x="17453" y="17825"/>
                    <a:pt x="21136" y="14352"/>
                    <a:pt x="21136" y="10672"/>
                  </a:cubicBezTo>
                  <a:cubicBezTo>
                    <a:pt x="21136" y="6992"/>
                    <a:pt x="17431" y="3519"/>
                    <a:pt x="10901" y="458"/>
                  </a:cubicBezTo>
                  <a:cubicBezTo>
                    <a:pt x="9997" y="31"/>
                    <a:pt x="7805" y="-128"/>
                    <a:pt x="6088" y="113"/>
                  </a:cubicBezTo>
                  <a:lnTo>
                    <a:pt x="1728" y="726"/>
                  </a:lnTo>
                  <a:cubicBezTo>
                    <a:pt x="123" y="951"/>
                    <a:pt x="-441" y="1444"/>
                    <a:pt x="395" y="1844"/>
                  </a:cubicBezTo>
                  <a:cubicBezTo>
                    <a:pt x="6021" y="4489"/>
                    <a:pt x="9184" y="7490"/>
                    <a:pt x="9184" y="1067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152;p3">
              <a:extLst>
                <a:ext uri="{FF2B5EF4-FFF2-40B4-BE49-F238E27FC236}">
                  <a16:creationId xmlns:a16="http://schemas.microsoft.com/office/drawing/2014/main" id="{7DEC6749-317B-1556-674A-F00787130F39}"/>
                </a:ext>
              </a:extLst>
            </p:cNvPr>
            <p:cNvSpPr/>
            <p:nvPr/>
          </p:nvSpPr>
          <p:spPr>
            <a:xfrm>
              <a:off x="6113341" y="1722166"/>
              <a:ext cx="1389720" cy="1616057"/>
            </a:xfrm>
            <a:custGeom>
              <a:avLst/>
              <a:gdLst/>
              <a:ahLst/>
              <a:cxnLst/>
              <a:rect l="l" t="t" r="r" b="b"/>
              <a:pathLst>
                <a:path w="21136" h="21009" extrusionOk="0">
                  <a:moveTo>
                    <a:pt x="8" y="19939"/>
                  </a:moveTo>
                  <a:cubicBezTo>
                    <a:pt x="8" y="20763"/>
                    <a:pt x="1054" y="21273"/>
                    <a:pt x="1888" y="20868"/>
                  </a:cubicBezTo>
                  <a:lnTo>
                    <a:pt x="20783" y="11535"/>
                  </a:lnTo>
                  <a:cubicBezTo>
                    <a:pt x="20636" y="11200"/>
                    <a:pt x="20660" y="10808"/>
                    <a:pt x="20914" y="10459"/>
                  </a:cubicBezTo>
                  <a:cubicBezTo>
                    <a:pt x="21600" y="9509"/>
                    <a:pt x="20595" y="8321"/>
                    <a:pt x="19328" y="8587"/>
                  </a:cubicBezTo>
                  <a:lnTo>
                    <a:pt x="19328" y="8587"/>
                  </a:lnTo>
                  <a:cubicBezTo>
                    <a:pt x="18200" y="8824"/>
                    <a:pt x="17211" y="7888"/>
                    <a:pt x="17604" y="6952"/>
                  </a:cubicBezTo>
                  <a:cubicBezTo>
                    <a:pt x="18045" y="5897"/>
                    <a:pt x="16770" y="4919"/>
                    <a:pt x="15593" y="5408"/>
                  </a:cubicBezTo>
                  <a:lnTo>
                    <a:pt x="15593" y="5408"/>
                  </a:lnTo>
                  <a:cubicBezTo>
                    <a:pt x="14547" y="5841"/>
                    <a:pt x="13354" y="5101"/>
                    <a:pt x="13509" y="4116"/>
                  </a:cubicBezTo>
                  <a:cubicBezTo>
                    <a:pt x="13689" y="3005"/>
                    <a:pt x="12202" y="2279"/>
                    <a:pt x="11164" y="2963"/>
                  </a:cubicBezTo>
                  <a:lnTo>
                    <a:pt x="11164" y="2963"/>
                  </a:lnTo>
                  <a:cubicBezTo>
                    <a:pt x="10240" y="3571"/>
                    <a:pt x="8900" y="3061"/>
                    <a:pt x="8810" y="2069"/>
                  </a:cubicBezTo>
                  <a:cubicBezTo>
                    <a:pt x="8712" y="951"/>
                    <a:pt x="7086" y="504"/>
                    <a:pt x="6236" y="1357"/>
                  </a:cubicBezTo>
                  <a:lnTo>
                    <a:pt x="6236" y="1357"/>
                  </a:lnTo>
                  <a:cubicBezTo>
                    <a:pt x="5484" y="2118"/>
                    <a:pt x="4045" y="1853"/>
                    <a:pt x="3719" y="902"/>
                  </a:cubicBezTo>
                  <a:cubicBezTo>
                    <a:pt x="3351" y="-173"/>
                    <a:pt x="1651" y="-327"/>
                    <a:pt x="1030" y="658"/>
                  </a:cubicBezTo>
                  <a:cubicBezTo>
                    <a:pt x="801" y="1021"/>
                    <a:pt x="417" y="1231"/>
                    <a:pt x="0" y="1294"/>
                  </a:cubicBezTo>
                  <a:lnTo>
                    <a:pt x="0" y="19939"/>
                  </a:ln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153;p3">
              <a:extLst>
                <a:ext uri="{FF2B5EF4-FFF2-40B4-BE49-F238E27FC236}">
                  <a16:creationId xmlns:a16="http://schemas.microsoft.com/office/drawing/2014/main" id="{69A49BC2-AEC8-E641-1D7C-526907FC0B11}"/>
                </a:ext>
              </a:extLst>
            </p:cNvPr>
            <p:cNvSpPr/>
            <p:nvPr/>
          </p:nvSpPr>
          <p:spPr>
            <a:xfrm>
              <a:off x="6113341" y="3516909"/>
              <a:ext cx="1389189" cy="1616818"/>
            </a:xfrm>
            <a:custGeom>
              <a:avLst/>
              <a:gdLst/>
              <a:ahLst/>
              <a:cxnLst/>
              <a:rect l="l" t="t" r="r" b="b"/>
              <a:pathLst>
                <a:path w="21136" h="21006" extrusionOk="0">
                  <a:moveTo>
                    <a:pt x="20913" y="10540"/>
                  </a:moveTo>
                  <a:cubicBezTo>
                    <a:pt x="20660" y="10191"/>
                    <a:pt x="20643" y="9800"/>
                    <a:pt x="20782" y="9465"/>
                  </a:cubicBezTo>
                  <a:lnTo>
                    <a:pt x="1880" y="145"/>
                  </a:lnTo>
                  <a:cubicBezTo>
                    <a:pt x="1046" y="-267"/>
                    <a:pt x="0" y="250"/>
                    <a:pt x="0" y="1073"/>
                  </a:cubicBezTo>
                  <a:lnTo>
                    <a:pt x="0" y="19713"/>
                  </a:lnTo>
                  <a:cubicBezTo>
                    <a:pt x="417" y="19776"/>
                    <a:pt x="801" y="19986"/>
                    <a:pt x="1030" y="20349"/>
                  </a:cubicBezTo>
                  <a:lnTo>
                    <a:pt x="1030" y="20349"/>
                  </a:lnTo>
                  <a:cubicBezTo>
                    <a:pt x="1651" y="21333"/>
                    <a:pt x="3352" y="21179"/>
                    <a:pt x="3720" y="20104"/>
                  </a:cubicBezTo>
                  <a:lnTo>
                    <a:pt x="3720" y="20104"/>
                  </a:lnTo>
                  <a:cubicBezTo>
                    <a:pt x="4047" y="19148"/>
                    <a:pt x="5486" y="18890"/>
                    <a:pt x="6238" y="19651"/>
                  </a:cubicBezTo>
                  <a:lnTo>
                    <a:pt x="6238" y="19651"/>
                  </a:lnTo>
                  <a:cubicBezTo>
                    <a:pt x="7080" y="20502"/>
                    <a:pt x="8715" y="20048"/>
                    <a:pt x="8813" y="18938"/>
                  </a:cubicBezTo>
                  <a:cubicBezTo>
                    <a:pt x="8903" y="17947"/>
                    <a:pt x="10244" y="17437"/>
                    <a:pt x="11168" y="18045"/>
                  </a:cubicBezTo>
                  <a:lnTo>
                    <a:pt x="11168" y="18045"/>
                  </a:lnTo>
                  <a:cubicBezTo>
                    <a:pt x="12206" y="18729"/>
                    <a:pt x="13686" y="17996"/>
                    <a:pt x="13514" y="16893"/>
                  </a:cubicBezTo>
                  <a:cubicBezTo>
                    <a:pt x="13359" y="15909"/>
                    <a:pt x="14544" y="15169"/>
                    <a:pt x="15599" y="15601"/>
                  </a:cubicBezTo>
                  <a:lnTo>
                    <a:pt x="15599" y="15601"/>
                  </a:lnTo>
                  <a:cubicBezTo>
                    <a:pt x="16776" y="16090"/>
                    <a:pt x="18052" y="15106"/>
                    <a:pt x="17610" y="14059"/>
                  </a:cubicBezTo>
                  <a:lnTo>
                    <a:pt x="17610" y="14059"/>
                  </a:lnTo>
                  <a:cubicBezTo>
                    <a:pt x="17218" y="13123"/>
                    <a:pt x="18199" y="12188"/>
                    <a:pt x="19335" y="12425"/>
                  </a:cubicBezTo>
                  <a:lnTo>
                    <a:pt x="19335" y="12425"/>
                  </a:lnTo>
                  <a:cubicBezTo>
                    <a:pt x="20594" y="12669"/>
                    <a:pt x="21600" y="11489"/>
                    <a:pt x="20913" y="10540"/>
                  </a:cubicBez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154;p3">
              <a:extLst>
                <a:ext uri="{FF2B5EF4-FFF2-40B4-BE49-F238E27FC236}">
                  <a16:creationId xmlns:a16="http://schemas.microsoft.com/office/drawing/2014/main" id="{9E5BF5ED-F165-80FF-F6B7-818EEEDA3F7A}"/>
                </a:ext>
              </a:extLst>
            </p:cNvPr>
            <p:cNvSpPr/>
            <p:nvPr/>
          </p:nvSpPr>
          <p:spPr>
            <a:xfrm>
              <a:off x="6210064" y="2641032"/>
              <a:ext cx="1598342" cy="1577118"/>
            </a:xfrm>
            <a:custGeom>
              <a:avLst/>
              <a:gdLst/>
              <a:ahLst/>
              <a:cxnLst/>
              <a:rect l="l" t="t" r="r" b="b"/>
              <a:pathLst>
                <a:path w="21155" h="21600" extrusionOk="0">
                  <a:moveTo>
                    <a:pt x="20132" y="14321"/>
                  </a:moveTo>
                  <a:lnTo>
                    <a:pt x="20132" y="14321"/>
                  </a:lnTo>
                  <a:cubicBezTo>
                    <a:pt x="19292" y="13733"/>
                    <a:pt x="19428" y="12415"/>
                    <a:pt x="20366" y="12018"/>
                  </a:cubicBezTo>
                  <a:lnTo>
                    <a:pt x="20366" y="12018"/>
                  </a:lnTo>
                  <a:cubicBezTo>
                    <a:pt x="21419" y="11569"/>
                    <a:pt x="21419" y="10031"/>
                    <a:pt x="20366" y="9582"/>
                  </a:cubicBezTo>
                  <a:lnTo>
                    <a:pt x="20366" y="9582"/>
                  </a:lnTo>
                  <a:cubicBezTo>
                    <a:pt x="19428" y="9185"/>
                    <a:pt x="19292" y="7867"/>
                    <a:pt x="20132" y="7279"/>
                  </a:cubicBezTo>
                  <a:lnTo>
                    <a:pt x="20132" y="7279"/>
                  </a:lnTo>
                  <a:cubicBezTo>
                    <a:pt x="21070" y="6616"/>
                    <a:pt x="20765" y="5107"/>
                    <a:pt x="19641" y="4894"/>
                  </a:cubicBezTo>
                  <a:lnTo>
                    <a:pt x="19641" y="4894"/>
                  </a:lnTo>
                  <a:cubicBezTo>
                    <a:pt x="18645" y="4710"/>
                    <a:pt x="18247" y="3444"/>
                    <a:pt x="18951" y="2686"/>
                  </a:cubicBezTo>
                  <a:lnTo>
                    <a:pt x="18951" y="2686"/>
                  </a:lnTo>
                  <a:cubicBezTo>
                    <a:pt x="19741" y="1833"/>
                    <a:pt x="19129" y="427"/>
                    <a:pt x="17991" y="464"/>
                  </a:cubicBezTo>
                  <a:cubicBezTo>
                    <a:pt x="17571" y="478"/>
                    <a:pt x="17216" y="287"/>
                    <a:pt x="16981" y="0"/>
                  </a:cubicBezTo>
                  <a:lnTo>
                    <a:pt x="544" y="9825"/>
                  </a:lnTo>
                  <a:cubicBezTo>
                    <a:pt x="-181" y="10259"/>
                    <a:pt x="-181" y="11341"/>
                    <a:pt x="544" y="11775"/>
                  </a:cubicBezTo>
                  <a:lnTo>
                    <a:pt x="16988" y="21600"/>
                  </a:lnTo>
                  <a:cubicBezTo>
                    <a:pt x="17223" y="21313"/>
                    <a:pt x="17578" y="21122"/>
                    <a:pt x="17998" y="21136"/>
                  </a:cubicBezTo>
                  <a:cubicBezTo>
                    <a:pt x="19136" y="21173"/>
                    <a:pt x="19740" y="19760"/>
                    <a:pt x="18958" y="18914"/>
                  </a:cubicBezTo>
                  <a:lnTo>
                    <a:pt x="18958" y="18914"/>
                  </a:lnTo>
                  <a:cubicBezTo>
                    <a:pt x="18254" y="18156"/>
                    <a:pt x="18652" y="16897"/>
                    <a:pt x="19648" y="16706"/>
                  </a:cubicBezTo>
                  <a:lnTo>
                    <a:pt x="19648" y="16706"/>
                  </a:lnTo>
                  <a:cubicBezTo>
                    <a:pt x="20765" y="16500"/>
                    <a:pt x="21071" y="14984"/>
                    <a:pt x="20132" y="14321"/>
                  </a:cubicBez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155;p3">
              <a:extLst>
                <a:ext uri="{FF2B5EF4-FFF2-40B4-BE49-F238E27FC236}">
                  <a16:creationId xmlns:a16="http://schemas.microsoft.com/office/drawing/2014/main" id="{C37A57E2-CCD9-05DA-D94F-06C84BADCB8C}"/>
                </a:ext>
              </a:extLst>
            </p:cNvPr>
            <p:cNvSpPr/>
            <p:nvPr/>
          </p:nvSpPr>
          <p:spPr>
            <a:xfrm>
              <a:off x="4690907" y="1722166"/>
              <a:ext cx="1389401" cy="1615743"/>
            </a:xfrm>
            <a:custGeom>
              <a:avLst/>
              <a:gdLst/>
              <a:ahLst/>
              <a:cxnLst/>
              <a:rect l="l" t="t" r="r" b="b"/>
              <a:pathLst>
                <a:path w="21131" h="21005" extrusionOk="0">
                  <a:moveTo>
                    <a:pt x="20109" y="658"/>
                  </a:moveTo>
                  <a:cubicBezTo>
                    <a:pt x="19488" y="-327"/>
                    <a:pt x="17788" y="-173"/>
                    <a:pt x="17421" y="902"/>
                  </a:cubicBezTo>
                  <a:cubicBezTo>
                    <a:pt x="17094" y="1860"/>
                    <a:pt x="15655" y="2118"/>
                    <a:pt x="14904" y="1357"/>
                  </a:cubicBezTo>
                  <a:lnTo>
                    <a:pt x="14904" y="1357"/>
                  </a:lnTo>
                  <a:cubicBezTo>
                    <a:pt x="14062" y="504"/>
                    <a:pt x="12427" y="958"/>
                    <a:pt x="12329" y="2069"/>
                  </a:cubicBezTo>
                  <a:cubicBezTo>
                    <a:pt x="12239" y="3061"/>
                    <a:pt x="10899" y="3571"/>
                    <a:pt x="9975" y="2963"/>
                  </a:cubicBezTo>
                  <a:cubicBezTo>
                    <a:pt x="8938" y="2279"/>
                    <a:pt x="7458" y="3012"/>
                    <a:pt x="7630" y="4116"/>
                  </a:cubicBezTo>
                  <a:cubicBezTo>
                    <a:pt x="7785" y="5101"/>
                    <a:pt x="6600" y="5841"/>
                    <a:pt x="5546" y="5408"/>
                  </a:cubicBezTo>
                  <a:cubicBezTo>
                    <a:pt x="4369" y="4919"/>
                    <a:pt x="3094" y="5904"/>
                    <a:pt x="3536" y="6952"/>
                  </a:cubicBezTo>
                  <a:lnTo>
                    <a:pt x="3536" y="6952"/>
                  </a:lnTo>
                  <a:cubicBezTo>
                    <a:pt x="3928" y="7888"/>
                    <a:pt x="2947" y="8824"/>
                    <a:pt x="1811" y="8587"/>
                  </a:cubicBezTo>
                  <a:lnTo>
                    <a:pt x="1811" y="8587"/>
                  </a:lnTo>
                  <a:cubicBezTo>
                    <a:pt x="544" y="8321"/>
                    <a:pt x="-469" y="9509"/>
                    <a:pt x="226" y="10459"/>
                  </a:cubicBezTo>
                  <a:lnTo>
                    <a:pt x="226" y="10459"/>
                  </a:lnTo>
                  <a:cubicBezTo>
                    <a:pt x="479" y="10808"/>
                    <a:pt x="495" y="11200"/>
                    <a:pt x="356" y="11535"/>
                  </a:cubicBezTo>
                  <a:lnTo>
                    <a:pt x="19251" y="20861"/>
                  </a:lnTo>
                  <a:cubicBezTo>
                    <a:pt x="20085" y="21273"/>
                    <a:pt x="21131" y="20756"/>
                    <a:pt x="21131" y="19932"/>
                  </a:cubicBezTo>
                  <a:lnTo>
                    <a:pt x="21131" y="1280"/>
                  </a:lnTo>
                  <a:cubicBezTo>
                    <a:pt x="20722" y="1231"/>
                    <a:pt x="20338" y="1021"/>
                    <a:pt x="20109" y="658"/>
                  </a:cubicBez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156;p3">
              <a:extLst>
                <a:ext uri="{FF2B5EF4-FFF2-40B4-BE49-F238E27FC236}">
                  <a16:creationId xmlns:a16="http://schemas.microsoft.com/office/drawing/2014/main" id="{7AB28ED3-E025-CDB9-6007-1124029E59D6}"/>
                </a:ext>
              </a:extLst>
            </p:cNvPr>
            <p:cNvSpPr/>
            <p:nvPr/>
          </p:nvSpPr>
          <p:spPr>
            <a:xfrm>
              <a:off x="4377706" y="2641032"/>
              <a:ext cx="1598879" cy="1577117"/>
            </a:xfrm>
            <a:custGeom>
              <a:avLst/>
              <a:gdLst/>
              <a:ahLst/>
              <a:cxnLst/>
              <a:rect l="l" t="t" r="r" b="b"/>
              <a:pathLst>
                <a:path w="21156" h="21600" extrusionOk="0">
                  <a:moveTo>
                    <a:pt x="3164" y="21136"/>
                  </a:moveTo>
                  <a:lnTo>
                    <a:pt x="3164" y="21136"/>
                  </a:lnTo>
                  <a:cubicBezTo>
                    <a:pt x="3583" y="21122"/>
                    <a:pt x="3939" y="21313"/>
                    <a:pt x="4174" y="21600"/>
                  </a:cubicBezTo>
                  <a:lnTo>
                    <a:pt x="20612" y="11775"/>
                  </a:lnTo>
                  <a:cubicBezTo>
                    <a:pt x="21337" y="11341"/>
                    <a:pt x="21337" y="10259"/>
                    <a:pt x="20612" y="9825"/>
                  </a:cubicBezTo>
                  <a:lnTo>
                    <a:pt x="4174" y="0"/>
                  </a:lnTo>
                  <a:cubicBezTo>
                    <a:pt x="3939" y="287"/>
                    <a:pt x="3583" y="478"/>
                    <a:pt x="3164" y="464"/>
                  </a:cubicBezTo>
                  <a:lnTo>
                    <a:pt x="3164" y="464"/>
                  </a:lnTo>
                  <a:cubicBezTo>
                    <a:pt x="2026" y="427"/>
                    <a:pt x="1422" y="1840"/>
                    <a:pt x="2204" y="2686"/>
                  </a:cubicBezTo>
                  <a:lnTo>
                    <a:pt x="2204" y="2686"/>
                  </a:lnTo>
                  <a:cubicBezTo>
                    <a:pt x="2908" y="3444"/>
                    <a:pt x="2510" y="4703"/>
                    <a:pt x="1514" y="4894"/>
                  </a:cubicBezTo>
                  <a:cubicBezTo>
                    <a:pt x="398" y="5100"/>
                    <a:pt x="85" y="6616"/>
                    <a:pt x="1024" y="7279"/>
                  </a:cubicBezTo>
                  <a:cubicBezTo>
                    <a:pt x="1863" y="7867"/>
                    <a:pt x="1728" y="9185"/>
                    <a:pt x="789" y="9582"/>
                  </a:cubicBezTo>
                  <a:lnTo>
                    <a:pt x="789" y="9582"/>
                  </a:lnTo>
                  <a:cubicBezTo>
                    <a:pt x="-263" y="10031"/>
                    <a:pt x="-263" y="11569"/>
                    <a:pt x="789" y="12018"/>
                  </a:cubicBezTo>
                  <a:lnTo>
                    <a:pt x="789" y="12018"/>
                  </a:lnTo>
                  <a:cubicBezTo>
                    <a:pt x="1728" y="12415"/>
                    <a:pt x="1863" y="13733"/>
                    <a:pt x="1024" y="14322"/>
                  </a:cubicBezTo>
                  <a:lnTo>
                    <a:pt x="1024" y="14322"/>
                  </a:lnTo>
                  <a:cubicBezTo>
                    <a:pt x="85" y="14984"/>
                    <a:pt x="391" y="16493"/>
                    <a:pt x="1514" y="16706"/>
                  </a:cubicBezTo>
                  <a:cubicBezTo>
                    <a:pt x="2510" y="16890"/>
                    <a:pt x="2908" y="18156"/>
                    <a:pt x="2204" y="18914"/>
                  </a:cubicBezTo>
                  <a:cubicBezTo>
                    <a:pt x="1415" y="19760"/>
                    <a:pt x="2026" y="21173"/>
                    <a:pt x="3164" y="21136"/>
                  </a:cubicBez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157;p3">
              <a:extLst>
                <a:ext uri="{FF2B5EF4-FFF2-40B4-BE49-F238E27FC236}">
                  <a16:creationId xmlns:a16="http://schemas.microsoft.com/office/drawing/2014/main" id="{87CB1182-8017-026F-7E66-CF6BB6BEC203}"/>
                </a:ext>
              </a:extLst>
            </p:cNvPr>
            <p:cNvSpPr/>
            <p:nvPr/>
          </p:nvSpPr>
          <p:spPr>
            <a:xfrm>
              <a:off x="4690719" y="3516909"/>
              <a:ext cx="1389720" cy="1615520"/>
            </a:xfrm>
            <a:custGeom>
              <a:avLst/>
              <a:gdLst/>
              <a:ahLst/>
              <a:cxnLst/>
              <a:rect l="l" t="t" r="r" b="b"/>
              <a:pathLst>
                <a:path w="21136" h="21009" extrusionOk="0">
                  <a:moveTo>
                    <a:pt x="21128" y="1072"/>
                  </a:moveTo>
                  <a:cubicBezTo>
                    <a:pt x="21128" y="247"/>
                    <a:pt x="20082" y="-263"/>
                    <a:pt x="19248" y="142"/>
                  </a:cubicBezTo>
                  <a:lnTo>
                    <a:pt x="353" y="9471"/>
                  </a:lnTo>
                  <a:cubicBezTo>
                    <a:pt x="500" y="9807"/>
                    <a:pt x="476" y="10198"/>
                    <a:pt x="222" y="10547"/>
                  </a:cubicBezTo>
                  <a:lnTo>
                    <a:pt x="222" y="10547"/>
                  </a:lnTo>
                  <a:cubicBezTo>
                    <a:pt x="-464" y="11498"/>
                    <a:pt x="541" y="12686"/>
                    <a:pt x="1808" y="12420"/>
                  </a:cubicBezTo>
                  <a:lnTo>
                    <a:pt x="1808" y="12420"/>
                  </a:lnTo>
                  <a:cubicBezTo>
                    <a:pt x="2936" y="12183"/>
                    <a:pt x="3925" y="13119"/>
                    <a:pt x="3532" y="14055"/>
                  </a:cubicBezTo>
                  <a:lnTo>
                    <a:pt x="3532" y="14055"/>
                  </a:lnTo>
                  <a:cubicBezTo>
                    <a:pt x="3091" y="15111"/>
                    <a:pt x="4366" y="16089"/>
                    <a:pt x="5543" y="15600"/>
                  </a:cubicBezTo>
                  <a:lnTo>
                    <a:pt x="5543" y="15600"/>
                  </a:lnTo>
                  <a:cubicBezTo>
                    <a:pt x="6589" y="15167"/>
                    <a:pt x="7782" y="15907"/>
                    <a:pt x="7627" y="16893"/>
                  </a:cubicBezTo>
                  <a:cubicBezTo>
                    <a:pt x="7447" y="18004"/>
                    <a:pt x="8934" y="18730"/>
                    <a:pt x="9972" y="18046"/>
                  </a:cubicBezTo>
                  <a:lnTo>
                    <a:pt x="9972" y="18046"/>
                  </a:lnTo>
                  <a:cubicBezTo>
                    <a:pt x="10896" y="17438"/>
                    <a:pt x="12236" y="17948"/>
                    <a:pt x="12326" y="18940"/>
                  </a:cubicBezTo>
                  <a:cubicBezTo>
                    <a:pt x="12424" y="20058"/>
                    <a:pt x="14050" y="20505"/>
                    <a:pt x="14900" y="19653"/>
                  </a:cubicBezTo>
                  <a:cubicBezTo>
                    <a:pt x="15652" y="18891"/>
                    <a:pt x="17091" y="19157"/>
                    <a:pt x="17417" y="20107"/>
                  </a:cubicBezTo>
                  <a:lnTo>
                    <a:pt x="17417" y="20107"/>
                  </a:lnTo>
                  <a:cubicBezTo>
                    <a:pt x="17785" y="21183"/>
                    <a:pt x="19485" y="21337"/>
                    <a:pt x="20106" y="20352"/>
                  </a:cubicBezTo>
                  <a:lnTo>
                    <a:pt x="20106" y="20352"/>
                  </a:lnTo>
                  <a:cubicBezTo>
                    <a:pt x="20335" y="19988"/>
                    <a:pt x="20719" y="19779"/>
                    <a:pt x="21136" y="19716"/>
                  </a:cubicBezTo>
                  <a:lnTo>
                    <a:pt x="21136" y="1072"/>
                  </a:ln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2231C2A-9DD0-4CEE-7C67-B99EB762F217}"/>
                </a:ext>
              </a:extLst>
            </p:cNvPr>
            <p:cNvSpPr/>
            <p:nvPr/>
          </p:nvSpPr>
          <p:spPr>
            <a:xfrm>
              <a:off x="6210063" y="1990840"/>
              <a:ext cx="1038158" cy="1048904"/>
            </a:xfrm>
            <a:custGeom>
              <a:avLst/>
              <a:gdLst>
                <a:gd name="connsiteX0" fmla="*/ 247718 w 1038158"/>
                <a:gd name="connsiteY0" fmla="*/ 607204 h 1048904"/>
                <a:gd name="connsiteX1" fmla="*/ 468569 w 1038158"/>
                <a:gd name="connsiteY1" fmla="*/ 828054 h 1048904"/>
                <a:gd name="connsiteX2" fmla="*/ 247718 w 1038158"/>
                <a:gd name="connsiteY2" fmla="*/ 1048904 h 1048904"/>
                <a:gd name="connsiteX3" fmla="*/ 26867 w 1038158"/>
                <a:gd name="connsiteY3" fmla="*/ 828054 h 1048904"/>
                <a:gd name="connsiteX4" fmla="*/ 247718 w 1038158"/>
                <a:gd name="connsiteY4" fmla="*/ 607204 h 1048904"/>
                <a:gd name="connsiteX5" fmla="*/ 220851 w 1038158"/>
                <a:gd name="connsiteY5" fmla="*/ 37615 h 1048904"/>
                <a:gd name="connsiteX6" fmla="*/ 441702 w 1038158"/>
                <a:gd name="connsiteY6" fmla="*/ 258465 h 1048904"/>
                <a:gd name="connsiteX7" fmla="*/ 220851 w 1038158"/>
                <a:gd name="connsiteY7" fmla="*/ 479315 h 1048904"/>
                <a:gd name="connsiteX8" fmla="*/ 0 w 1038158"/>
                <a:gd name="connsiteY8" fmla="*/ 258465 h 1048904"/>
                <a:gd name="connsiteX9" fmla="*/ 220851 w 1038158"/>
                <a:gd name="connsiteY9" fmla="*/ 37615 h 1048904"/>
                <a:gd name="connsiteX10" fmla="*/ 817307 w 1038158"/>
                <a:gd name="connsiteY10" fmla="*/ 0 h 1048904"/>
                <a:gd name="connsiteX11" fmla="*/ 1038158 w 1038158"/>
                <a:gd name="connsiteY11" fmla="*/ 220850 h 1048904"/>
                <a:gd name="connsiteX12" fmla="*/ 817307 w 1038158"/>
                <a:gd name="connsiteY12" fmla="*/ 441700 h 1048904"/>
                <a:gd name="connsiteX13" fmla="*/ 596456 w 1038158"/>
                <a:gd name="connsiteY13" fmla="*/ 220850 h 1048904"/>
                <a:gd name="connsiteX14" fmla="*/ 817307 w 1038158"/>
                <a:gd name="connsiteY14" fmla="*/ 0 h 104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8158" h="1048904">
                  <a:moveTo>
                    <a:pt x="247718" y="607204"/>
                  </a:moveTo>
                  <a:cubicBezTo>
                    <a:pt x="369691" y="607204"/>
                    <a:pt x="468569" y="706082"/>
                    <a:pt x="468569" y="828054"/>
                  </a:cubicBezTo>
                  <a:cubicBezTo>
                    <a:pt x="468569" y="950026"/>
                    <a:pt x="369691" y="1048904"/>
                    <a:pt x="247718" y="1048904"/>
                  </a:cubicBezTo>
                  <a:cubicBezTo>
                    <a:pt x="125745" y="1048904"/>
                    <a:pt x="26867" y="950026"/>
                    <a:pt x="26867" y="828054"/>
                  </a:cubicBezTo>
                  <a:cubicBezTo>
                    <a:pt x="26867" y="706082"/>
                    <a:pt x="125745" y="607204"/>
                    <a:pt x="247718" y="607204"/>
                  </a:cubicBezTo>
                  <a:close/>
                  <a:moveTo>
                    <a:pt x="220851" y="37615"/>
                  </a:moveTo>
                  <a:cubicBezTo>
                    <a:pt x="342824" y="37615"/>
                    <a:pt x="441702" y="136493"/>
                    <a:pt x="441702" y="258465"/>
                  </a:cubicBezTo>
                  <a:cubicBezTo>
                    <a:pt x="441702" y="380437"/>
                    <a:pt x="342824" y="479315"/>
                    <a:pt x="220851" y="479315"/>
                  </a:cubicBezTo>
                  <a:cubicBezTo>
                    <a:pt x="98878" y="479315"/>
                    <a:pt x="0" y="380437"/>
                    <a:pt x="0" y="258465"/>
                  </a:cubicBezTo>
                  <a:cubicBezTo>
                    <a:pt x="0" y="136493"/>
                    <a:pt x="98878" y="37615"/>
                    <a:pt x="220851" y="37615"/>
                  </a:cubicBezTo>
                  <a:close/>
                  <a:moveTo>
                    <a:pt x="817307" y="0"/>
                  </a:moveTo>
                  <a:cubicBezTo>
                    <a:pt x="939280" y="0"/>
                    <a:pt x="1038158" y="98878"/>
                    <a:pt x="1038158" y="220850"/>
                  </a:cubicBezTo>
                  <a:cubicBezTo>
                    <a:pt x="1038158" y="342822"/>
                    <a:pt x="939280" y="441700"/>
                    <a:pt x="817307" y="441700"/>
                  </a:cubicBezTo>
                  <a:cubicBezTo>
                    <a:pt x="695334" y="441700"/>
                    <a:pt x="596456" y="342822"/>
                    <a:pt x="596456" y="220850"/>
                  </a:cubicBezTo>
                  <a:cubicBezTo>
                    <a:pt x="596456" y="98878"/>
                    <a:pt x="695334" y="0"/>
                    <a:pt x="817307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5CA6A6C7-AA5A-1C4E-FB28-1D1B37D5A648}"/>
                </a:ext>
              </a:extLst>
            </p:cNvPr>
            <p:cNvSpPr/>
            <p:nvPr/>
          </p:nvSpPr>
          <p:spPr>
            <a:xfrm>
              <a:off x="6188569" y="3758716"/>
              <a:ext cx="1210110" cy="1059650"/>
            </a:xfrm>
            <a:custGeom>
              <a:avLst/>
              <a:gdLst>
                <a:gd name="connsiteX0" fmla="*/ 355188 w 1210110"/>
                <a:gd name="connsiteY0" fmla="*/ 617950 h 1059650"/>
                <a:gd name="connsiteX1" fmla="*/ 576039 w 1210110"/>
                <a:gd name="connsiteY1" fmla="*/ 838800 h 1059650"/>
                <a:gd name="connsiteX2" fmla="*/ 355188 w 1210110"/>
                <a:gd name="connsiteY2" fmla="*/ 1059650 h 1059650"/>
                <a:gd name="connsiteX3" fmla="*/ 134337 w 1210110"/>
                <a:gd name="connsiteY3" fmla="*/ 838800 h 1059650"/>
                <a:gd name="connsiteX4" fmla="*/ 355188 w 1210110"/>
                <a:gd name="connsiteY4" fmla="*/ 617950 h 1059650"/>
                <a:gd name="connsiteX5" fmla="*/ 989259 w 1210110"/>
                <a:gd name="connsiteY5" fmla="*/ 569589 h 1059650"/>
                <a:gd name="connsiteX6" fmla="*/ 1210110 w 1210110"/>
                <a:gd name="connsiteY6" fmla="*/ 790439 h 1059650"/>
                <a:gd name="connsiteX7" fmla="*/ 989259 w 1210110"/>
                <a:gd name="connsiteY7" fmla="*/ 1011289 h 1059650"/>
                <a:gd name="connsiteX8" fmla="*/ 768408 w 1210110"/>
                <a:gd name="connsiteY8" fmla="*/ 790439 h 1059650"/>
                <a:gd name="connsiteX9" fmla="*/ 989259 w 1210110"/>
                <a:gd name="connsiteY9" fmla="*/ 569589 h 1059650"/>
                <a:gd name="connsiteX10" fmla="*/ 220851 w 1210110"/>
                <a:gd name="connsiteY10" fmla="*/ 0 h 1059650"/>
                <a:gd name="connsiteX11" fmla="*/ 441702 w 1210110"/>
                <a:gd name="connsiteY11" fmla="*/ 220850 h 1059650"/>
                <a:gd name="connsiteX12" fmla="*/ 220851 w 1210110"/>
                <a:gd name="connsiteY12" fmla="*/ 441700 h 1059650"/>
                <a:gd name="connsiteX13" fmla="*/ 0 w 1210110"/>
                <a:gd name="connsiteY13" fmla="*/ 220850 h 1059650"/>
                <a:gd name="connsiteX14" fmla="*/ 220851 w 1210110"/>
                <a:gd name="connsiteY14" fmla="*/ 0 h 105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0110" h="1059650">
                  <a:moveTo>
                    <a:pt x="355188" y="617950"/>
                  </a:moveTo>
                  <a:cubicBezTo>
                    <a:pt x="477161" y="617950"/>
                    <a:pt x="576039" y="716828"/>
                    <a:pt x="576039" y="838800"/>
                  </a:cubicBezTo>
                  <a:cubicBezTo>
                    <a:pt x="576039" y="960772"/>
                    <a:pt x="477161" y="1059650"/>
                    <a:pt x="355188" y="1059650"/>
                  </a:cubicBezTo>
                  <a:cubicBezTo>
                    <a:pt x="233215" y="1059650"/>
                    <a:pt x="134337" y="960772"/>
                    <a:pt x="134337" y="838800"/>
                  </a:cubicBezTo>
                  <a:cubicBezTo>
                    <a:pt x="134337" y="716828"/>
                    <a:pt x="233215" y="617950"/>
                    <a:pt x="355188" y="617950"/>
                  </a:cubicBezTo>
                  <a:close/>
                  <a:moveTo>
                    <a:pt x="989259" y="569589"/>
                  </a:moveTo>
                  <a:cubicBezTo>
                    <a:pt x="1111232" y="569589"/>
                    <a:pt x="1210110" y="668467"/>
                    <a:pt x="1210110" y="790439"/>
                  </a:cubicBezTo>
                  <a:cubicBezTo>
                    <a:pt x="1210110" y="912411"/>
                    <a:pt x="1111232" y="1011289"/>
                    <a:pt x="989259" y="1011289"/>
                  </a:cubicBezTo>
                  <a:cubicBezTo>
                    <a:pt x="867286" y="1011289"/>
                    <a:pt x="768408" y="912411"/>
                    <a:pt x="768408" y="790439"/>
                  </a:cubicBezTo>
                  <a:cubicBezTo>
                    <a:pt x="768408" y="668467"/>
                    <a:pt x="867286" y="569589"/>
                    <a:pt x="989259" y="569589"/>
                  </a:cubicBezTo>
                  <a:close/>
                  <a:moveTo>
                    <a:pt x="220851" y="0"/>
                  </a:moveTo>
                  <a:cubicBezTo>
                    <a:pt x="342824" y="0"/>
                    <a:pt x="441702" y="98878"/>
                    <a:pt x="441702" y="220850"/>
                  </a:cubicBezTo>
                  <a:cubicBezTo>
                    <a:pt x="441702" y="342822"/>
                    <a:pt x="342824" y="441700"/>
                    <a:pt x="220851" y="441700"/>
                  </a:cubicBezTo>
                  <a:cubicBezTo>
                    <a:pt x="98878" y="441700"/>
                    <a:pt x="0" y="342822"/>
                    <a:pt x="0" y="220850"/>
                  </a:cubicBezTo>
                  <a:cubicBezTo>
                    <a:pt x="0" y="98878"/>
                    <a:pt x="98878" y="0"/>
                    <a:pt x="220851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15D0B52-0CEB-05E0-F39A-D5AA4F9582C6}"/>
                </a:ext>
              </a:extLst>
            </p:cNvPr>
            <p:cNvSpPr/>
            <p:nvPr/>
          </p:nvSpPr>
          <p:spPr>
            <a:xfrm>
              <a:off x="5129993" y="1727540"/>
              <a:ext cx="833966" cy="1339071"/>
            </a:xfrm>
            <a:custGeom>
              <a:avLst/>
              <a:gdLst>
                <a:gd name="connsiteX0" fmla="*/ 613115 w 833966"/>
                <a:gd name="connsiteY0" fmla="*/ 897371 h 1339071"/>
                <a:gd name="connsiteX1" fmla="*/ 833966 w 833966"/>
                <a:gd name="connsiteY1" fmla="*/ 1118221 h 1339071"/>
                <a:gd name="connsiteX2" fmla="*/ 613115 w 833966"/>
                <a:gd name="connsiteY2" fmla="*/ 1339071 h 1339071"/>
                <a:gd name="connsiteX3" fmla="*/ 392264 w 833966"/>
                <a:gd name="connsiteY3" fmla="*/ 1118221 h 1339071"/>
                <a:gd name="connsiteX4" fmla="*/ 613115 w 833966"/>
                <a:gd name="connsiteY4" fmla="*/ 897371 h 1339071"/>
                <a:gd name="connsiteX5" fmla="*/ 220851 w 833966"/>
                <a:gd name="connsiteY5" fmla="*/ 483613 h 1339071"/>
                <a:gd name="connsiteX6" fmla="*/ 441702 w 833966"/>
                <a:gd name="connsiteY6" fmla="*/ 704463 h 1339071"/>
                <a:gd name="connsiteX7" fmla="*/ 220851 w 833966"/>
                <a:gd name="connsiteY7" fmla="*/ 925313 h 1339071"/>
                <a:gd name="connsiteX8" fmla="*/ 0 w 833966"/>
                <a:gd name="connsiteY8" fmla="*/ 704463 h 1339071"/>
                <a:gd name="connsiteX9" fmla="*/ 220851 w 833966"/>
                <a:gd name="connsiteY9" fmla="*/ 483613 h 1339071"/>
                <a:gd name="connsiteX10" fmla="*/ 532513 w 833966"/>
                <a:gd name="connsiteY10" fmla="*/ 0 h 1339071"/>
                <a:gd name="connsiteX11" fmla="*/ 753364 w 833966"/>
                <a:gd name="connsiteY11" fmla="*/ 220850 h 1339071"/>
                <a:gd name="connsiteX12" fmla="*/ 532513 w 833966"/>
                <a:gd name="connsiteY12" fmla="*/ 441700 h 1339071"/>
                <a:gd name="connsiteX13" fmla="*/ 311662 w 833966"/>
                <a:gd name="connsiteY13" fmla="*/ 220850 h 1339071"/>
                <a:gd name="connsiteX14" fmla="*/ 532513 w 833966"/>
                <a:gd name="connsiteY14" fmla="*/ 0 h 1339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33966" h="1339071">
                  <a:moveTo>
                    <a:pt x="613115" y="897371"/>
                  </a:moveTo>
                  <a:cubicBezTo>
                    <a:pt x="735088" y="897371"/>
                    <a:pt x="833966" y="996249"/>
                    <a:pt x="833966" y="1118221"/>
                  </a:cubicBezTo>
                  <a:cubicBezTo>
                    <a:pt x="833966" y="1240193"/>
                    <a:pt x="735088" y="1339071"/>
                    <a:pt x="613115" y="1339071"/>
                  </a:cubicBezTo>
                  <a:cubicBezTo>
                    <a:pt x="491142" y="1339071"/>
                    <a:pt x="392264" y="1240193"/>
                    <a:pt x="392264" y="1118221"/>
                  </a:cubicBezTo>
                  <a:cubicBezTo>
                    <a:pt x="392264" y="996249"/>
                    <a:pt x="491142" y="897371"/>
                    <a:pt x="613115" y="897371"/>
                  </a:cubicBezTo>
                  <a:close/>
                  <a:moveTo>
                    <a:pt x="220851" y="483613"/>
                  </a:moveTo>
                  <a:cubicBezTo>
                    <a:pt x="342824" y="483613"/>
                    <a:pt x="441702" y="582491"/>
                    <a:pt x="441702" y="704463"/>
                  </a:cubicBezTo>
                  <a:cubicBezTo>
                    <a:pt x="441702" y="826435"/>
                    <a:pt x="342824" y="925313"/>
                    <a:pt x="220851" y="925313"/>
                  </a:cubicBezTo>
                  <a:cubicBezTo>
                    <a:pt x="98878" y="925313"/>
                    <a:pt x="0" y="826435"/>
                    <a:pt x="0" y="704463"/>
                  </a:cubicBezTo>
                  <a:cubicBezTo>
                    <a:pt x="0" y="582491"/>
                    <a:pt x="98878" y="483613"/>
                    <a:pt x="220851" y="483613"/>
                  </a:cubicBezTo>
                  <a:close/>
                  <a:moveTo>
                    <a:pt x="532513" y="0"/>
                  </a:moveTo>
                  <a:cubicBezTo>
                    <a:pt x="654486" y="0"/>
                    <a:pt x="753364" y="98878"/>
                    <a:pt x="753364" y="220850"/>
                  </a:cubicBezTo>
                  <a:cubicBezTo>
                    <a:pt x="753364" y="342822"/>
                    <a:pt x="654486" y="441700"/>
                    <a:pt x="532513" y="441700"/>
                  </a:cubicBezTo>
                  <a:cubicBezTo>
                    <a:pt x="410540" y="441700"/>
                    <a:pt x="311662" y="342822"/>
                    <a:pt x="311662" y="220850"/>
                  </a:cubicBezTo>
                  <a:cubicBezTo>
                    <a:pt x="311662" y="98878"/>
                    <a:pt x="410540" y="0"/>
                    <a:pt x="532513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9B4B76B-CACD-994F-48D8-D2551F8C77D4}"/>
                </a:ext>
              </a:extLst>
            </p:cNvPr>
            <p:cNvSpPr/>
            <p:nvPr/>
          </p:nvSpPr>
          <p:spPr>
            <a:xfrm>
              <a:off x="4592645" y="2866718"/>
              <a:ext cx="1065026" cy="1070397"/>
            </a:xfrm>
            <a:custGeom>
              <a:avLst/>
              <a:gdLst>
                <a:gd name="connsiteX0" fmla="*/ 220851 w 1065026"/>
                <a:gd name="connsiteY0" fmla="*/ 628697 h 1070397"/>
                <a:gd name="connsiteX1" fmla="*/ 441702 w 1065026"/>
                <a:gd name="connsiteY1" fmla="*/ 849547 h 1070397"/>
                <a:gd name="connsiteX2" fmla="*/ 220851 w 1065026"/>
                <a:gd name="connsiteY2" fmla="*/ 1070397 h 1070397"/>
                <a:gd name="connsiteX3" fmla="*/ 0 w 1065026"/>
                <a:gd name="connsiteY3" fmla="*/ 849547 h 1070397"/>
                <a:gd name="connsiteX4" fmla="*/ 220851 w 1065026"/>
                <a:gd name="connsiteY4" fmla="*/ 628697 h 1070397"/>
                <a:gd name="connsiteX5" fmla="*/ 844175 w 1065026"/>
                <a:gd name="connsiteY5" fmla="*/ 338529 h 1070397"/>
                <a:gd name="connsiteX6" fmla="*/ 1065026 w 1065026"/>
                <a:gd name="connsiteY6" fmla="*/ 559379 h 1070397"/>
                <a:gd name="connsiteX7" fmla="*/ 844175 w 1065026"/>
                <a:gd name="connsiteY7" fmla="*/ 780229 h 1070397"/>
                <a:gd name="connsiteX8" fmla="*/ 623324 w 1065026"/>
                <a:gd name="connsiteY8" fmla="*/ 559379 h 1070397"/>
                <a:gd name="connsiteX9" fmla="*/ 844175 w 1065026"/>
                <a:gd name="connsiteY9" fmla="*/ 338529 h 1070397"/>
                <a:gd name="connsiteX10" fmla="*/ 253092 w 1065026"/>
                <a:gd name="connsiteY10" fmla="*/ 0 h 1070397"/>
                <a:gd name="connsiteX11" fmla="*/ 473943 w 1065026"/>
                <a:gd name="connsiteY11" fmla="*/ 220850 h 1070397"/>
                <a:gd name="connsiteX12" fmla="*/ 253092 w 1065026"/>
                <a:gd name="connsiteY12" fmla="*/ 441700 h 1070397"/>
                <a:gd name="connsiteX13" fmla="*/ 32241 w 1065026"/>
                <a:gd name="connsiteY13" fmla="*/ 220850 h 1070397"/>
                <a:gd name="connsiteX14" fmla="*/ 253092 w 1065026"/>
                <a:gd name="connsiteY14" fmla="*/ 0 h 1070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65026" h="1070397">
                  <a:moveTo>
                    <a:pt x="220851" y="628697"/>
                  </a:moveTo>
                  <a:cubicBezTo>
                    <a:pt x="342824" y="628697"/>
                    <a:pt x="441702" y="727575"/>
                    <a:pt x="441702" y="849547"/>
                  </a:cubicBezTo>
                  <a:cubicBezTo>
                    <a:pt x="441702" y="971519"/>
                    <a:pt x="342824" y="1070397"/>
                    <a:pt x="220851" y="1070397"/>
                  </a:cubicBezTo>
                  <a:cubicBezTo>
                    <a:pt x="98878" y="1070397"/>
                    <a:pt x="0" y="971519"/>
                    <a:pt x="0" y="849547"/>
                  </a:cubicBezTo>
                  <a:cubicBezTo>
                    <a:pt x="0" y="727575"/>
                    <a:pt x="98878" y="628697"/>
                    <a:pt x="220851" y="628697"/>
                  </a:cubicBezTo>
                  <a:close/>
                  <a:moveTo>
                    <a:pt x="844175" y="338529"/>
                  </a:moveTo>
                  <a:cubicBezTo>
                    <a:pt x="966148" y="338529"/>
                    <a:pt x="1065026" y="437407"/>
                    <a:pt x="1065026" y="559379"/>
                  </a:cubicBezTo>
                  <a:cubicBezTo>
                    <a:pt x="1065026" y="681351"/>
                    <a:pt x="966148" y="780229"/>
                    <a:pt x="844175" y="780229"/>
                  </a:cubicBezTo>
                  <a:cubicBezTo>
                    <a:pt x="722202" y="780229"/>
                    <a:pt x="623324" y="681351"/>
                    <a:pt x="623324" y="559379"/>
                  </a:cubicBezTo>
                  <a:cubicBezTo>
                    <a:pt x="623324" y="437407"/>
                    <a:pt x="722202" y="338529"/>
                    <a:pt x="844175" y="338529"/>
                  </a:cubicBezTo>
                  <a:close/>
                  <a:moveTo>
                    <a:pt x="253092" y="0"/>
                  </a:moveTo>
                  <a:cubicBezTo>
                    <a:pt x="375065" y="0"/>
                    <a:pt x="473943" y="98878"/>
                    <a:pt x="473943" y="220850"/>
                  </a:cubicBezTo>
                  <a:cubicBezTo>
                    <a:pt x="473943" y="342822"/>
                    <a:pt x="375065" y="441700"/>
                    <a:pt x="253092" y="441700"/>
                  </a:cubicBezTo>
                  <a:cubicBezTo>
                    <a:pt x="131119" y="441700"/>
                    <a:pt x="32241" y="342822"/>
                    <a:pt x="32241" y="220850"/>
                  </a:cubicBezTo>
                  <a:cubicBezTo>
                    <a:pt x="32241" y="98878"/>
                    <a:pt x="131119" y="0"/>
                    <a:pt x="253092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2D92BF5-067C-4F8D-AAE5-A01CB801DB44}"/>
                </a:ext>
              </a:extLst>
            </p:cNvPr>
            <p:cNvSpPr/>
            <p:nvPr/>
          </p:nvSpPr>
          <p:spPr>
            <a:xfrm>
              <a:off x="4796837" y="3758716"/>
              <a:ext cx="1215484" cy="1011289"/>
            </a:xfrm>
            <a:custGeom>
              <a:avLst/>
              <a:gdLst>
                <a:gd name="connsiteX0" fmla="*/ 790440 w 1215484"/>
                <a:gd name="connsiteY0" fmla="*/ 569589 h 1011289"/>
                <a:gd name="connsiteX1" fmla="*/ 1011291 w 1215484"/>
                <a:gd name="connsiteY1" fmla="*/ 790439 h 1011289"/>
                <a:gd name="connsiteX2" fmla="*/ 790440 w 1215484"/>
                <a:gd name="connsiteY2" fmla="*/ 1011289 h 1011289"/>
                <a:gd name="connsiteX3" fmla="*/ 569589 w 1215484"/>
                <a:gd name="connsiteY3" fmla="*/ 790439 h 1011289"/>
                <a:gd name="connsiteX4" fmla="*/ 790440 w 1215484"/>
                <a:gd name="connsiteY4" fmla="*/ 569589 h 1011289"/>
                <a:gd name="connsiteX5" fmla="*/ 220851 w 1215484"/>
                <a:gd name="connsiteY5" fmla="*/ 542721 h 1011289"/>
                <a:gd name="connsiteX6" fmla="*/ 441702 w 1215484"/>
                <a:gd name="connsiteY6" fmla="*/ 763571 h 1011289"/>
                <a:gd name="connsiteX7" fmla="*/ 220851 w 1215484"/>
                <a:gd name="connsiteY7" fmla="*/ 984421 h 1011289"/>
                <a:gd name="connsiteX8" fmla="*/ 0 w 1215484"/>
                <a:gd name="connsiteY8" fmla="*/ 763571 h 1011289"/>
                <a:gd name="connsiteX9" fmla="*/ 220851 w 1215484"/>
                <a:gd name="connsiteY9" fmla="*/ 542721 h 1011289"/>
                <a:gd name="connsiteX10" fmla="*/ 994633 w 1215484"/>
                <a:gd name="connsiteY10" fmla="*/ 0 h 1011289"/>
                <a:gd name="connsiteX11" fmla="*/ 1215484 w 1215484"/>
                <a:gd name="connsiteY11" fmla="*/ 220850 h 1011289"/>
                <a:gd name="connsiteX12" fmla="*/ 994633 w 1215484"/>
                <a:gd name="connsiteY12" fmla="*/ 441700 h 1011289"/>
                <a:gd name="connsiteX13" fmla="*/ 773782 w 1215484"/>
                <a:gd name="connsiteY13" fmla="*/ 220850 h 1011289"/>
                <a:gd name="connsiteX14" fmla="*/ 994633 w 1215484"/>
                <a:gd name="connsiteY14" fmla="*/ 0 h 101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5484" h="1011289">
                  <a:moveTo>
                    <a:pt x="790440" y="569589"/>
                  </a:moveTo>
                  <a:cubicBezTo>
                    <a:pt x="912413" y="569589"/>
                    <a:pt x="1011291" y="668467"/>
                    <a:pt x="1011291" y="790439"/>
                  </a:cubicBezTo>
                  <a:cubicBezTo>
                    <a:pt x="1011291" y="912411"/>
                    <a:pt x="912413" y="1011289"/>
                    <a:pt x="790440" y="1011289"/>
                  </a:cubicBezTo>
                  <a:cubicBezTo>
                    <a:pt x="668467" y="1011289"/>
                    <a:pt x="569589" y="912411"/>
                    <a:pt x="569589" y="790439"/>
                  </a:cubicBezTo>
                  <a:cubicBezTo>
                    <a:pt x="569589" y="668467"/>
                    <a:pt x="668467" y="569589"/>
                    <a:pt x="790440" y="569589"/>
                  </a:cubicBezTo>
                  <a:close/>
                  <a:moveTo>
                    <a:pt x="220851" y="542721"/>
                  </a:moveTo>
                  <a:cubicBezTo>
                    <a:pt x="342824" y="542721"/>
                    <a:pt x="441702" y="641599"/>
                    <a:pt x="441702" y="763571"/>
                  </a:cubicBezTo>
                  <a:cubicBezTo>
                    <a:pt x="441702" y="885543"/>
                    <a:pt x="342824" y="984421"/>
                    <a:pt x="220851" y="984421"/>
                  </a:cubicBezTo>
                  <a:cubicBezTo>
                    <a:pt x="98878" y="984421"/>
                    <a:pt x="0" y="885543"/>
                    <a:pt x="0" y="763571"/>
                  </a:cubicBezTo>
                  <a:cubicBezTo>
                    <a:pt x="0" y="641599"/>
                    <a:pt x="98878" y="542721"/>
                    <a:pt x="220851" y="542721"/>
                  </a:cubicBezTo>
                  <a:close/>
                  <a:moveTo>
                    <a:pt x="994633" y="0"/>
                  </a:moveTo>
                  <a:cubicBezTo>
                    <a:pt x="1116606" y="0"/>
                    <a:pt x="1215484" y="98878"/>
                    <a:pt x="1215484" y="220850"/>
                  </a:cubicBezTo>
                  <a:cubicBezTo>
                    <a:pt x="1215484" y="342822"/>
                    <a:pt x="1116606" y="441700"/>
                    <a:pt x="994633" y="441700"/>
                  </a:cubicBezTo>
                  <a:cubicBezTo>
                    <a:pt x="872660" y="441700"/>
                    <a:pt x="773782" y="342822"/>
                    <a:pt x="773782" y="220850"/>
                  </a:cubicBezTo>
                  <a:cubicBezTo>
                    <a:pt x="773782" y="98878"/>
                    <a:pt x="872660" y="0"/>
                    <a:pt x="994633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870A28E-EFE3-29B9-7A05-EF295B3016A6}"/>
                </a:ext>
              </a:extLst>
            </p:cNvPr>
            <p:cNvSpPr/>
            <p:nvPr/>
          </p:nvSpPr>
          <p:spPr>
            <a:xfrm>
              <a:off x="6543220" y="2866718"/>
              <a:ext cx="1048905" cy="1113385"/>
            </a:xfrm>
            <a:custGeom>
              <a:avLst/>
              <a:gdLst>
                <a:gd name="connsiteX0" fmla="*/ 828054 w 1048905"/>
                <a:gd name="connsiteY0" fmla="*/ 671685 h 1113385"/>
                <a:gd name="connsiteX1" fmla="*/ 1048905 w 1048905"/>
                <a:gd name="connsiteY1" fmla="*/ 892535 h 1113385"/>
                <a:gd name="connsiteX2" fmla="*/ 828054 w 1048905"/>
                <a:gd name="connsiteY2" fmla="*/ 1113385 h 1113385"/>
                <a:gd name="connsiteX3" fmla="*/ 607203 w 1048905"/>
                <a:gd name="connsiteY3" fmla="*/ 892535 h 1113385"/>
                <a:gd name="connsiteX4" fmla="*/ 828054 w 1048905"/>
                <a:gd name="connsiteY4" fmla="*/ 671685 h 1113385"/>
                <a:gd name="connsiteX5" fmla="*/ 220851 w 1048905"/>
                <a:gd name="connsiteY5" fmla="*/ 338529 h 1113385"/>
                <a:gd name="connsiteX6" fmla="*/ 441702 w 1048905"/>
                <a:gd name="connsiteY6" fmla="*/ 559379 h 1113385"/>
                <a:gd name="connsiteX7" fmla="*/ 220851 w 1048905"/>
                <a:gd name="connsiteY7" fmla="*/ 780229 h 1113385"/>
                <a:gd name="connsiteX8" fmla="*/ 0 w 1048905"/>
                <a:gd name="connsiteY8" fmla="*/ 559379 h 1113385"/>
                <a:gd name="connsiteX9" fmla="*/ 220851 w 1048905"/>
                <a:gd name="connsiteY9" fmla="*/ 338529 h 1113385"/>
                <a:gd name="connsiteX10" fmla="*/ 736705 w 1048905"/>
                <a:gd name="connsiteY10" fmla="*/ 0 h 1113385"/>
                <a:gd name="connsiteX11" fmla="*/ 957556 w 1048905"/>
                <a:gd name="connsiteY11" fmla="*/ 220850 h 1113385"/>
                <a:gd name="connsiteX12" fmla="*/ 736705 w 1048905"/>
                <a:gd name="connsiteY12" fmla="*/ 441700 h 1113385"/>
                <a:gd name="connsiteX13" fmla="*/ 515854 w 1048905"/>
                <a:gd name="connsiteY13" fmla="*/ 220850 h 1113385"/>
                <a:gd name="connsiteX14" fmla="*/ 736705 w 1048905"/>
                <a:gd name="connsiteY14" fmla="*/ 0 h 1113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8905" h="1113385">
                  <a:moveTo>
                    <a:pt x="828054" y="671685"/>
                  </a:moveTo>
                  <a:cubicBezTo>
                    <a:pt x="950027" y="671685"/>
                    <a:pt x="1048905" y="770563"/>
                    <a:pt x="1048905" y="892535"/>
                  </a:cubicBezTo>
                  <a:cubicBezTo>
                    <a:pt x="1048905" y="1014507"/>
                    <a:pt x="950027" y="1113385"/>
                    <a:pt x="828054" y="1113385"/>
                  </a:cubicBezTo>
                  <a:cubicBezTo>
                    <a:pt x="706081" y="1113385"/>
                    <a:pt x="607203" y="1014507"/>
                    <a:pt x="607203" y="892535"/>
                  </a:cubicBezTo>
                  <a:cubicBezTo>
                    <a:pt x="607203" y="770563"/>
                    <a:pt x="706081" y="671685"/>
                    <a:pt x="828054" y="671685"/>
                  </a:cubicBezTo>
                  <a:close/>
                  <a:moveTo>
                    <a:pt x="220851" y="338529"/>
                  </a:moveTo>
                  <a:cubicBezTo>
                    <a:pt x="342824" y="338529"/>
                    <a:pt x="441702" y="437407"/>
                    <a:pt x="441702" y="559379"/>
                  </a:cubicBezTo>
                  <a:cubicBezTo>
                    <a:pt x="441702" y="681351"/>
                    <a:pt x="342824" y="780229"/>
                    <a:pt x="220851" y="780229"/>
                  </a:cubicBezTo>
                  <a:cubicBezTo>
                    <a:pt x="98878" y="780229"/>
                    <a:pt x="0" y="681351"/>
                    <a:pt x="0" y="559379"/>
                  </a:cubicBezTo>
                  <a:cubicBezTo>
                    <a:pt x="0" y="437407"/>
                    <a:pt x="98878" y="338529"/>
                    <a:pt x="220851" y="338529"/>
                  </a:cubicBezTo>
                  <a:close/>
                  <a:moveTo>
                    <a:pt x="736705" y="0"/>
                  </a:moveTo>
                  <a:cubicBezTo>
                    <a:pt x="858678" y="0"/>
                    <a:pt x="957556" y="98878"/>
                    <a:pt x="957556" y="220850"/>
                  </a:cubicBezTo>
                  <a:cubicBezTo>
                    <a:pt x="957556" y="342822"/>
                    <a:pt x="858678" y="441700"/>
                    <a:pt x="736705" y="441700"/>
                  </a:cubicBezTo>
                  <a:cubicBezTo>
                    <a:pt x="614732" y="441700"/>
                    <a:pt x="515854" y="342822"/>
                    <a:pt x="515854" y="220850"/>
                  </a:cubicBezTo>
                  <a:cubicBezTo>
                    <a:pt x="515854" y="98878"/>
                    <a:pt x="614732" y="0"/>
                    <a:pt x="736705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C144831-4E32-10B2-5D1E-CBB693FE467A}"/>
              </a:ext>
            </a:extLst>
          </p:cNvPr>
          <p:cNvGrpSpPr/>
          <p:nvPr/>
        </p:nvGrpSpPr>
        <p:grpSpPr>
          <a:xfrm>
            <a:off x="6699738" y="2954578"/>
            <a:ext cx="2194560" cy="1237868"/>
            <a:chOff x="6974393" y="2966533"/>
            <a:chExt cx="2194560" cy="123786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38048EC-486C-6BA4-4E9C-AAD2DF17EAE9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rgbClr val="CE4437"/>
                  </a:solidFill>
                </a:rPr>
                <a:t>05 - 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60CC97B-E010-920A-B1F3-B9C62D32371C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A42F7B3-27C1-077B-7FD4-A36E2C78407B}"/>
              </a:ext>
            </a:extLst>
          </p:cNvPr>
          <p:cNvGrpSpPr/>
          <p:nvPr/>
        </p:nvGrpSpPr>
        <p:grpSpPr>
          <a:xfrm>
            <a:off x="6691483" y="4532798"/>
            <a:ext cx="2194560" cy="1237866"/>
            <a:chOff x="6691483" y="4621698"/>
            <a:chExt cx="2194560" cy="123786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296C1DA-3C16-FF03-C3BE-06125D5D5DD7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06 - 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E39EAD8-5031-1CAA-EFC8-A53ABB9502AD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36E6B51-AD7C-14E3-EFA1-63A9D5B4654F}"/>
              </a:ext>
            </a:extLst>
          </p:cNvPr>
          <p:cNvGrpSpPr/>
          <p:nvPr/>
        </p:nvGrpSpPr>
        <p:grpSpPr>
          <a:xfrm>
            <a:off x="6697329" y="1376357"/>
            <a:ext cx="2194560" cy="1237868"/>
            <a:chOff x="6697329" y="1465257"/>
            <a:chExt cx="2194560" cy="123786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A2FC76D-8003-3FCF-91F5-5BA532C73F87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rgbClr val="7C2115"/>
                  </a:solidFill>
                </a:rPr>
                <a:t>04 -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0D71251-8065-11AF-E65E-A4318E1E0EB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DC9DE7-E942-D852-576B-E358CB20C46B}"/>
              </a:ext>
            </a:extLst>
          </p:cNvPr>
          <p:cNvGrpSpPr/>
          <p:nvPr/>
        </p:nvGrpSpPr>
        <p:grpSpPr>
          <a:xfrm>
            <a:off x="249702" y="2954576"/>
            <a:ext cx="2194560" cy="1237869"/>
            <a:chOff x="249702" y="2966531"/>
            <a:chExt cx="2194560" cy="123786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75FB381-6F35-5AC6-FD7C-6FC7C338A91A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CE4437"/>
                  </a:solidFill>
                </a:rPr>
                <a:t>02 - 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0D27C84-3DE6-3FEB-F79F-C0396EBDB60E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0427F7-946C-CB2C-2F31-F9B2A9AAFF59}"/>
              </a:ext>
            </a:extLst>
          </p:cNvPr>
          <p:cNvGrpSpPr/>
          <p:nvPr/>
        </p:nvGrpSpPr>
        <p:grpSpPr>
          <a:xfrm>
            <a:off x="249702" y="4532798"/>
            <a:ext cx="2194560" cy="1237866"/>
            <a:chOff x="249702" y="4621698"/>
            <a:chExt cx="2194560" cy="1237866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87D0E83-A162-9F51-9FE9-A10E53E79C87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D59754F-8F04-5D5F-9E21-1AD2F92756D8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ADA1A0A-BEA1-2327-13B4-EEC7078D58E3}"/>
              </a:ext>
            </a:extLst>
          </p:cNvPr>
          <p:cNvGrpSpPr/>
          <p:nvPr/>
        </p:nvGrpSpPr>
        <p:grpSpPr>
          <a:xfrm>
            <a:off x="255548" y="1376356"/>
            <a:ext cx="2194560" cy="1237867"/>
            <a:chOff x="255548" y="1465256"/>
            <a:chExt cx="2194560" cy="123786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1882C11-C442-AF60-EF6A-FB4090CF0B28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7C2115"/>
                  </a:solidFill>
                </a:rPr>
                <a:t>01-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8CAB3F6-0970-4E79-4B97-BC89C4A6F35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6-Slice Pizza Chart – Slide Template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39EA316-D0D3-8AF6-945F-CB31FF3C73E8}"/>
              </a:ext>
            </a:extLst>
          </p:cNvPr>
          <p:cNvGrpSpPr/>
          <p:nvPr/>
        </p:nvGrpSpPr>
        <p:grpSpPr>
          <a:xfrm>
            <a:off x="2777288" y="1779383"/>
            <a:ext cx="3589424" cy="3588255"/>
            <a:chOff x="3910214" y="1243926"/>
            <a:chExt cx="4371572" cy="4370148"/>
          </a:xfrm>
        </p:grpSpPr>
        <p:sp>
          <p:nvSpPr>
            <p:cNvPr id="66" name="Google Shape;140;p3">
              <a:extLst>
                <a:ext uri="{FF2B5EF4-FFF2-40B4-BE49-F238E27FC236}">
                  <a16:creationId xmlns:a16="http://schemas.microsoft.com/office/drawing/2014/main" id="{94890BB7-A17E-DC98-D2B5-6556DCAA8622}"/>
                </a:ext>
              </a:extLst>
            </p:cNvPr>
            <p:cNvSpPr/>
            <p:nvPr/>
          </p:nvSpPr>
          <p:spPr>
            <a:xfrm>
              <a:off x="4549658" y="3516909"/>
              <a:ext cx="1530781" cy="1741850"/>
            </a:xfrm>
            <a:custGeom>
              <a:avLst/>
              <a:gdLst/>
              <a:ahLst/>
              <a:cxnLst/>
              <a:rect l="l" t="t" r="r" b="b"/>
              <a:pathLst>
                <a:path w="21425" h="21321" extrusionOk="0">
                  <a:moveTo>
                    <a:pt x="194" y="11216"/>
                  </a:moveTo>
                  <a:cubicBezTo>
                    <a:pt x="4533" y="16991"/>
                    <a:pt x="11836" y="20905"/>
                    <a:pt x="20207" y="21319"/>
                  </a:cubicBezTo>
                  <a:cubicBezTo>
                    <a:pt x="20868" y="21352"/>
                    <a:pt x="21425" y="20892"/>
                    <a:pt x="21425" y="20313"/>
                  </a:cubicBezTo>
                  <a:lnTo>
                    <a:pt x="21425" y="1008"/>
                  </a:lnTo>
                  <a:cubicBezTo>
                    <a:pt x="21425" y="232"/>
                    <a:pt x="20462" y="-248"/>
                    <a:pt x="19695" y="133"/>
                  </a:cubicBezTo>
                  <a:lnTo>
                    <a:pt x="577" y="9789"/>
                  </a:lnTo>
                  <a:cubicBezTo>
                    <a:pt x="-2" y="10078"/>
                    <a:pt x="-175" y="10736"/>
                    <a:pt x="194" y="11216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141;p3">
              <a:extLst>
                <a:ext uri="{FF2B5EF4-FFF2-40B4-BE49-F238E27FC236}">
                  <a16:creationId xmlns:a16="http://schemas.microsoft.com/office/drawing/2014/main" id="{7019A9B8-58D6-B289-A188-6061493584D3}"/>
                </a:ext>
              </a:extLst>
            </p:cNvPr>
            <p:cNvSpPr/>
            <p:nvPr/>
          </p:nvSpPr>
          <p:spPr>
            <a:xfrm>
              <a:off x="6210064" y="2560429"/>
              <a:ext cx="1718170" cy="1741621"/>
            </a:xfrm>
            <a:custGeom>
              <a:avLst/>
              <a:gdLst/>
              <a:ahLst/>
              <a:cxnLst/>
              <a:rect l="l" t="t" r="r" b="b"/>
              <a:pathLst>
                <a:path w="21429" h="21292" extrusionOk="0">
                  <a:moveTo>
                    <a:pt x="17549" y="21157"/>
                  </a:moveTo>
                  <a:cubicBezTo>
                    <a:pt x="18058" y="21446"/>
                    <a:pt x="18715" y="21255"/>
                    <a:pt x="18983" y="20737"/>
                  </a:cubicBezTo>
                  <a:cubicBezTo>
                    <a:pt x="20544" y="17701"/>
                    <a:pt x="21429" y="14272"/>
                    <a:pt x="21429" y="10646"/>
                  </a:cubicBezTo>
                  <a:cubicBezTo>
                    <a:pt x="21429" y="7013"/>
                    <a:pt x="20551" y="3584"/>
                    <a:pt x="18983" y="555"/>
                  </a:cubicBezTo>
                  <a:cubicBezTo>
                    <a:pt x="18715" y="37"/>
                    <a:pt x="18065" y="-154"/>
                    <a:pt x="17549" y="135"/>
                  </a:cubicBezTo>
                  <a:lnTo>
                    <a:pt x="513" y="9772"/>
                  </a:lnTo>
                  <a:cubicBezTo>
                    <a:pt x="-171" y="10160"/>
                    <a:pt x="-171" y="11126"/>
                    <a:pt x="513" y="11513"/>
                  </a:cubicBezTo>
                  <a:lnTo>
                    <a:pt x="17549" y="21157"/>
                  </a:ln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142;p3">
              <a:extLst>
                <a:ext uri="{FF2B5EF4-FFF2-40B4-BE49-F238E27FC236}">
                  <a16:creationId xmlns:a16="http://schemas.microsoft.com/office/drawing/2014/main" id="{C961483F-06AF-8E03-0FFF-77C1AFDAE9B7}"/>
                </a:ext>
              </a:extLst>
            </p:cNvPr>
            <p:cNvSpPr/>
            <p:nvPr/>
          </p:nvSpPr>
          <p:spPr>
            <a:xfrm>
              <a:off x="6113341" y="3516909"/>
              <a:ext cx="1530650" cy="1742073"/>
            </a:xfrm>
            <a:custGeom>
              <a:avLst/>
              <a:gdLst/>
              <a:ahLst/>
              <a:cxnLst/>
              <a:rect l="l" t="t" r="r" b="b"/>
              <a:pathLst>
                <a:path w="21423" h="21317" extrusionOk="0">
                  <a:moveTo>
                    <a:pt x="1218" y="21315"/>
                  </a:moveTo>
                  <a:cubicBezTo>
                    <a:pt x="9589" y="20907"/>
                    <a:pt x="16892" y="16989"/>
                    <a:pt x="21231" y="11215"/>
                  </a:cubicBezTo>
                  <a:cubicBezTo>
                    <a:pt x="21600" y="10729"/>
                    <a:pt x="21420" y="10078"/>
                    <a:pt x="20848" y="9789"/>
                  </a:cubicBezTo>
                  <a:lnTo>
                    <a:pt x="1730" y="136"/>
                  </a:lnTo>
                  <a:cubicBezTo>
                    <a:pt x="963" y="-252"/>
                    <a:pt x="0" y="235"/>
                    <a:pt x="0" y="1010"/>
                  </a:cubicBezTo>
                  <a:lnTo>
                    <a:pt x="0" y="20309"/>
                  </a:lnTo>
                  <a:cubicBezTo>
                    <a:pt x="0" y="20888"/>
                    <a:pt x="557" y="21348"/>
                    <a:pt x="1218" y="21315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143;p3">
              <a:extLst>
                <a:ext uri="{FF2B5EF4-FFF2-40B4-BE49-F238E27FC236}">
                  <a16:creationId xmlns:a16="http://schemas.microsoft.com/office/drawing/2014/main" id="{780DFB35-CFDD-CD57-A6C3-1398458AFBDC}"/>
                </a:ext>
              </a:extLst>
            </p:cNvPr>
            <p:cNvSpPr/>
            <p:nvPr/>
          </p:nvSpPr>
          <p:spPr>
            <a:xfrm>
              <a:off x="6113341" y="1598576"/>
              <a:ext cx="1530781" cy="1741849"/>
            </a:xfrm>
            <a:custGeom>
              <a:avLst/>
              <a:gdLst/>
              <a:ahLst/>
              <a:cxnLst/>
              <a:rect l="l" t="t" r="r" b="b"/>
              <a:pathLst>
                <a:path w="21425" h="21321" extrusionOk="0">
                  <a:moveTo>
                    <a:pt x="21231" y="10105"/>
                  </a:moveTo>
                  <a:cubicBezTo>
                    <a:pt x="16892" y="4330"/>
                    <a:pt x="9589" y="416"/>
                    <a:pt x="1218" y="2"/>
                  </a:cubicBezTo>
                  <a:cubicBezTo>
                    <a:pt x="557" y="-31"/>
                    <a:pt x="0" y="429"/>
                    <a:pt x="0" y="1008"/>
                  </a:cubicBezTo>
                  <a:lnTo>
                    <a:pt x="0" y="20313"/>
                  </a:lnTo>
                  <a:cubicBezTo>
                    <a:pt x="0" y="21089"/>
                    <a:pt x="963" y="21569"/>
                    <a:pt x="1730" y="21188"/>
                  </a:cubicBezTo>
                  <a:lnTo>
                    <a:pt x="20848" y="11532"/>
                  </a:lnTo>
                  <a:cubicBezTo>
                    <a:pt x="21427" y="11243"/>
                    <a:pt x="21600" y="10591"/>
                    <a:pt x="21231" y="10105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144;p3">
              <a:extLst>
                <a:ext uri="{FF2B5EF4-FFF2-40B4-BE49-F238E27FC236}">
                  <a16:creationId xmlns:a16="http://schemas.microsoft.com/office/drawing/2014/main" id="{0C78E6B8-1764-2ABA-4630-126A7617CD11}"/>
                </a:ext>
              </a:extLst>
            </p:cNvPr>
            <p:cNvSpPr/>
            <p:nvPr/>
          </p:nvSpPr>
          <p:spPr>
            <a:xfrm>
              <a:off x="4549658" y="1598576"/>
              <a:ext cx="1530650" cy="1742073"/>
            </a:xfrm>
            <a:custGeom>
              <a:avLst/>
              <a:gdLst/>
              <a:ahLst/>
              <a:cxnLst/>
              <a:rect l="l" t="t" r="r" b="b"/>
              <a:pathLst>
                <a:path w="21423" h="21317" extrusionOk="0">
                  <a:moveTo>
                    <a:pt x="20205" y="2"/>
                  </a:moveTo>
                  <a:cubicBezTo>
                    <a:pt x="11834" y="410"/>
                    <a:pt x="4531" y="4328"/>
                    <a:pt x="192" y="10102"/>
                  </a:cubicBezTo>
                  <a:cubicBezTo>
                    <a:pt x="-177" y="10588"/>
                    <a:pt x="3" y="11239"/>
                    <a:pt x="575" y="11528"/>
                  </a:cubicBezTo>
                  <a:lnTo>
                    <a:pt x="19693" y="21181"/>
                  </a:lnTo>
                  <a:cubicBezTo>
                    <a:pt x="20460" y="21569"/>
                    <a:pt x="21423" y="21082"/>
                    <a:pt x="21423" y="20307"/>
                  </a:cubicBezTo>
                  <a:lnTo>
                    <a:pt x="21423" y="1008"/>
                  </a:lnTo>
                  <a:cubicBezTo>
                    <a:pt x="21423" y="429"/>
                    <a:pt x="20866" y="-31"/>
                    <a:pt x="20205" y="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145;p3">
              <a:extLst>
                <a:ext uri="{FF2B5EF4-FFF2-40B4-BE49-F238E27FC236}">
                  <a16:creationId xmlns:a16="http://schemas.microsoft.com/office/drawing/2014/main" id="{091D5DB0-4831-7966-1379-F4646F730AA0}"/>
                </a:ext>
              </a:extLst>
            </p:cNvPr>
            <p:cNvSpPr/>
            <p:nvPr/>
          </p:nvSpPr>
          <p:spPr>
            <a:xfrm>
              <a:off x="4259490" y="2555055"/>
              <a:ext cx="1718708" cy="1741621"/>
            </a:xfrm>
            <a:custGeom>
              <a:avLst/>
              <a:gdLst/>
              <a:ahLst/>
              <a:cxnLst/>
              <a:rect l="l" t="t" r="r" b="b"/>
              <a:pathLst>
                <a:path w="21429" h="21292" extrusionOk="0">
                  <a:moveTo>
                    <a:pt x="3879" y="135"/>
                  </a:moveTo>
                  <a:cubicBezTo>
                    <a:pt x="3370" y="-154"/>
                    <a:pt x="2713" y="37"/>
                    <a:pt x="2445" y="555"/>
                  </a:cubicBezTo>
                  <a:cubicBezTo>
                    <a:pt x="884" y="3591"/>
                    <a:pt x="0" y="7020"/>
                    <a:pt x="0" y="10646"/>
                  </a:cubicBezTo>
                  <a:cubicBezTo>
                    <a:pt x="0" y="14279"/>
                    <a:pt x="878" y="17708"/>
                    <a:pt x="2445" y="20737"/>
                  </a:cubicBezTo>
                  <a:cubicBezTo>
                    <a:pt x="2713" y="21255"/>
                    <a:pt x="3363" y="21446"/>
                    <a:pt x="3879" y="21157"/>
                  </a:cubicBezTo>
                  <a:lnTo>
                    <a:pt x="20917" y="11513"/>
                  </a:lnTo>
                  <a:cubicBezTo>
                    <a:pt x="21600" y="11126"/>
                    <a:pt x="21600" y="10160"/>
                    <a:pt x="20917" y="9772"/>
                  </a:cubicBezTo>
                  <a:lnTo>
                    <a:pt x="3879" y="135"/>
                  </a:ln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146;p3">
              <a:extLst>
                <a:ext uri="{FF2B5EF4-FFF2-40B4-BE49-F238E27FC236}">
                  <a16:creationId xmlns:a16="http://schemas.microsoft.com/office/drawing/2014/main" id="{B6CFB270-9304-2F32-13A4-2502034E45D3}"/>
                </a:ext>
              </a:extLst>
            </p:cNvPr>
            <p:cNvSpPr/>
            <p:nvPr/>
          </p:nvSpPr>
          <p:spPr>
            <a:xfrm>
              <a:off x="6113341" y="4425027"/>
              <a:ext cx="1835472" cy="1188904"/>
            </a:xfrm>
            <a:custGeom>
              <a:avLst/>
              <a:gdLst/>
              <a:ahLst/>
              <a:cxnLst/>
              <a:rect l="l" t="t" r="r" b="b"/>
              <a:pathLst>
                <a:path w="21454" h="21364" extrusionOk="0">
                  <a:moveTo>
                    <a:pt x="0" y="17732"/>
                  </a:moveTo>
                  <a:lnTo>
                    <a:pt x="0" y="19885"/>
                  </a:lnTo>
                  <a:cubicBezTo>
                    <a:pt x="0" y="20735"/>
                    <a:pt x="465" y="21401"/>
                    <a:pt x="1018" y="21362"/>
                  </a:cubicBezTo>
                  <a:cubicBezTo>
                    <a:pt x="9522" y="20744"/>
                    <a:pt x="16952" y="13715"/>
                    <a:pt x="21299" y="3354"/>
                  </a:cubicBezTo>
                  <a:cubicBezTo>
                    <a:pt x="21600" y="2640"/>
                    <a:pt x="21449" y="1694"/>
                    <a:pt x="20972" y="1269"/>
                  </a:cubicBezTo>
                  <a:lnTo>
                    <a:pt x="19760" y="197"/>
                  </a:lnTo>
                  <a:cubicBezTo>
                    <a:pt x="19314" y="-199"/>
                    <a:pt x="18748" y="23"/>
                    <a:pt x="18466" y="680"/>
                  </a:cubicBezTo>
                  <a:cubicBezTo>
                    <a:pt x="14691" y="9631"/>
                    <a:pt x="8266" y="15704"/>
                    <a:pt x="911" y="16264"/>
                  </a:cubicBezTo>
                  <a:cubicBezTo>
                    <a:pt x="402" y="16293"/>
                    <a:pt x="0" y="16950"/>
                    <a:pt x="0" y="1773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147;p3">
              <a:extLst>
                <a:ext uri="{FF2B5EF4-FFF2-40B4-BE49-F238E27FC236}">
                  <a16:creationId xmlns:a16="http://schemas.microsoft.com/office/drawing/2014/main" id="{B5F83CAA-5106-7708-B43E-E47D7ABF6FC2}"/>
                </a:ext>
              </a:extLst>
            </p:cNvPr>
            <p:cNvSpPr/>
            <p:nvPr/>
          </p:nvSpPr>
          <p:spPr>
            <a:xfrm>
              <a:off x="4243370" y="4425027"/>
              <a:ext cx="1835234" cy="1189047"/>
            </a:xfrm>
            <a:custGeom>
              <a:avLst/>
              <a:gdLst/>
              <a:ahLst/>
              <a:cxnLst/>
              <a:rect l="l" t="t" r="r" b="b"/>
              <a:pathLst>
                <a:path w="21458" h="21366" extrusionOk="0">
                  <a:moveTo>
                    <a:pt x="1693" y="199"/>
                  </a:moveTo>
                  <a:lnTo>
                    <a:pt x="480" y="1271"/>
                  </a:lnTo>
                  <a:cubicBezTo>
                    <a:pt x="2" y="1696"/>
                    <a:pt x="-142" y="2642"/>
                    <a:pt x="153" y="3356"/>
                  </a:cubicBezTo>
                  <a:cubicBezTo>
                    <a:pt x="4501" y="13717"/>
                    <a:pt x="11933" y="20756"/>
                    <a:pt x="20440" y="21364"/>
                  </a:cubicBezTo>
                  <a:cubicBezTo>
                    <a:pt x="20993" y="21403"/>
                    <a:pt x="21458" y="20737"/>
                    <a:pt x="21458" y="19887"/>
                  </a:cubicBezTo>
                  <a:lnTo>
                    <a:pt x="21458" y="17734"/>
                  </a:lnTo>
                  <a:cubicBezTo>
                    <a:pt x="21458" y="16952"/>
                    <a:pt x="21062" y="16295"/>
                    <a:pt x="20553" y="16256"/>
                  </a:cubicBezTo>
                  <a:cubicBezTo>
                    <a:pt x="13196" y="15696"/>
                    <a:pt x="6769" y="9623"/>
                    <a:pt x="2993" y="672"/>
                  </a:cubicBezTo>
                  <a:cubicBezTo>
                    <a:pt x="2704" y="15"/>
                    <a:pt x="2139" y="-197"/>
                    <a:pt x="1693" y="199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148;p3">
              <a:extLst>
                <a:ext uri="{FF2B5EF4-FFF2-40B4-BE49-F238E27FC236}">
                  <a16:creationId xmlns:a16="http://schemas.microsoft.com/office/drawing/2014/main" id="{4330DD8C-17AB-18E6-94FF-887F6514248C}"/>
                </a:ext>
              </a:extLst>
            </p:cNvPr>
            <p:cNvSpPr/>
            <p:nvPr/>
          </p:nvSpPr>
          <p:spPr>
            <a:xfrm>
              <a:off x="4243370" y="1243926"/>
              <a:ext cx="1835472" cy="1188903"/>
            </a:xfrm>
            <a:custGeom>
              <a:avLst/>
              <a:gdLst/>
              <a:ahLst/>
              <a:cxnLst/>
              <a:rect l="l" t="t" r="r" b="b"/>
              <a:pathLst>
                <a:path w="21454" h="21364" extrusionOk="0">
                  <a:moveTo>
                    <a:pt x="21454" y="3632"/>
                  </a:moveTo>
                  <a:lnTo>
                    <a:pt x="21454" y="1479"/>
                  </a:lnTo>
                  <a:cubicBezTo>
                    <a:pt x="21454" y="629"/>
                    <a:pt x="20989" y="-37"/>
                    <a:pt x="20436" y="2"/>
                  </a:cubicBezTo>
                  <a:cubicBezTo>
                    <a:pt x="11932" y="620"/>
                    <a:pt x="4502" y="7649"/>
                    <a:pt x="155" y="18010"/>
                  </a:cubicBezTo>
                  <a:cubicBezTo>
                    <a:pt x="-146" y="18724"/>
                    <a:pt x="5" y="19670"/>
                    <a:pt x="482" y="20095"/>
                  </a:cubicBezTo>
                  <a:lnTo>
                    <a:pt x="1694" y="21167"/>
                  </a:lnTo>
                  <a:cubicBezTo>
                    <a:pt x="2140" y="21563"/>
                    <a:pt x="2706" y="21341"/>
                    <a:pt x="2988" y="20684"/>
                  </a:cubicBezTo>
                  <a:cubicBezTo>
                    <a:pt x="6769" y="11733"/>
                    <a:pt x="13195" y="5660"/>
                    <a:pt x="20543" y="5100"/>
                  </a:cubicBezTo>
                  <a:cubicBezTo>
                    <a:pt x="21058" y="5061"/>
                    <a:pt x="21454" y="4414"/>
                    <a:pt x="21454" y="363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149;p3">
              <a:extLst>
                <a:ext uri="{FF2B5EF4-FFF2-40B4-BE49-F238E27FC236}">
                  <a16:creationId xmlns:a16="http://schemas.microsoft.com/office/drawing/2014/main" id="{7FDB74F6-B4AE-5F86-3E72-DD4334C79F7C}"/>
                </a:ext>
              </a:extLst>
            </p:cNvPr>
            <p:cNvSpPr/>
            <p:nvPr/>
          </p:nvSpPr>
          <p:spPr>
            <a:xfrm>
              <a:off x="6113341" y="1243926"/>
              <a:ext cx="1835234" cy="1188924"/>
            </a:xfrm>
            <a:custGeom>
              <a:avLst/>
              <a:gdLst/>
              <a:ahLst/>
              <a:cxnLst/>
              <a:rect l="l" t="t" r="r" b="b"/>
              <a:pathLst>
                <a:path w="21458" h="21364" extrusionOk="0">
                  <a:moveTo>
                    <a:pt x="19765" y="21167"/>
                  </a:moveTo>
                  <a:lnTo>
                    <a:pt x="20978" y="20095"/>
                  </a:lnTo>
                  <a:cubicBezTo>
                    <a:pt x="21456" y="19670"/>
                    <a:pt x="21600" y="18724"/>
                    <a:pt x="21305" y="18010"/>
                  </a:cubicBezTo>
                  <a:cubicBezTo>
                    <a:pt x="16957" y="7649"/>
                    <a:pt x="9525" y="610"/>
                    <a:pt x="1018" y="2"/>
                  </a:cubicBezTo>
                  <a:cubicBezTo>
                    <a:pt x="465" y="-37"/>
                    <a:pt x="0" y="629"/>
                    <a:pt x="0" y="1479"/>
                  </a:cubicBezTo>
                  <a:lnTo>
                    <a:pt x="0" y="3632"/>
                  </a:lnTo>
                  <a:cubicBezTo>
                    <a:pt x="0" y="4414"/>
                    <a:pt x="396" y="5071"/>
                    <a:pt x="905" y="5110"/>
                  </a:cubicBezTo>
                  <a:cubicBezTo>
                    <a:pt x="8262" y="5670"/>
                    <a:pt x="14689" y="11743"/>
                    <a:pt x="18465" y="20694"/>
                  </a:cubicBezTo>
                  <a:cubicBezTo>
                    <a:pt x="18754" y="21341"/>
                    <a:pt x="19319" y="21563"/>
                    <a:pt x="19765" y="21167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150;p3">
              <a:extLst>
                <a:ext uri="{FF2B5EF4-FFF2-40B4-BE49-F238E27FC236}">
                  <a16:creationId xmlns:a16="http://schemas.microsoft.com/office/drawing/2014/main" id="{6FA8FCC5-B92E-6E27-2D1C-B9B633307E73}"/>
                </a:ext>
              </a:extLst>
            </p:cNvPr>
            <p:cNvSpPr/>
            <p:nvPr/>
          </p:nvSpPr>
          <p:spPr>
            <a:xfrm>
              <a:off x="3910214" y="2383105"/>
              <a:ext cx="502665" cy="2094155"/>
            </a:xfrm>
            <a:custGeom>
              <a:avLst/>
              <a:gdLst/>
              <a:ahLst/>
              <a:cxnLst/>
              <a:rect l="l" t="t" r="r" b="b"/>
              <a:pathLst>
                <a:path w="21136" h="21344" extrusionOk="0">
                  <a:moveTo>
                    <a:pt x="11952" y="10672"/>
                  </a:moveTo>
                  <a:cubicBezTo>
                    <a:pt x="11952" y="7496"/>
                    <a:pt x="15138" y="4489"/>
                    <a:pt x="20741" y="1844"/>
                  </a:cubicBezTo>
                  <a:cubicBezTo>
                    <a:pt x="21600" y="1444"/>
                    <a:pt x="21013" y="951"/>
                    <a:pt x="19408" y="726"/>
                  </a:cubicBezTo>
                  <a:lnTo>
                    <a:pt x="15048" y="113"/>
                  </a:lnTo>
                  <a:cubicBezTo>
                    <a:pt x="13331" y="-128"/>
                    <a:pt x="11139" y="31"/>
                    <a:pt x="10235" y="458"/>
                  </a:cubicBezTo>
                  <a:cubicBezTo>
                    <a:pt x="3683" y="3519"/>
                    <a:pt x="0" y="6992"/>
                    <a:pt x="0" y="10672"/>
                  </a:cubicBezTo>
                  <a:cubicBezTo>
                    <a:pt x="0" y="14352"/>
                    <a:pt x="3705" y="17825"/>
                    <a:pt x="10235" y="20886"/>
                  </a:cubicBezTo>
                  <a:cubicBezTo>
                    <a:pt x="11139" y="21313"/>
                    <a:pt x="13331" y="21472"/>
                    <a:pt x="15048" y="21231"/>
                  </a:cubicBezTo>
                  <a:lnTo>
                    <a:pt x="19408" y="20618"/>
                  </a:lnTo>
                  <a:cubicBezTo>
                    <a:pt x="21013" y="20393"/>
                    <a:pt x="21577" y="19900"/>
                    <a:pt x="20741" y="19500"/>
                  </a:cubicBezTo>
                  <a:cubicBezTo>
                    <a:pt x="15115" y="16850"/>
                    <a:pt x="11952" y="13848"/>
                    <a:pt x="11952" y="1067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151;p3">
              <a:extLst>
                <a:ext uri="{FF2B5EF4-FFF2-40B4-BE49-F238E27FC236}">
                  <a16:creationId xmlns:a16="http://schemas.microsoft.com/office/drawing/2014/main" id="{5D089E3D-E2A9-9F47-877A-1748D7587D51}"/>
                </a:ext>
              </a:extLst>
            </p:cNvPr>
            <p:cNvSpPr/>
            <p:nvPr/>
          </p:nvSpPr>
          <p:spPr>
            <a:xfrm>
              <a:off x="7779121" y="2383104"/>
              <a:ext cx="502665" cy="2094156"/>
            </a:xfrm>
            <a:custGeom>
              <a:avLst/>
              <a:gdLst/>
              <a:ahLst/>
              <a:cxnLst/>
              <a:rect l="l" t="t" r="r" b="b"/>
              <a:pathLst>
                <a:path w="21136" h="21344" extrusionOk="0">
                  <a:moveTo>
                    <a:pt x="9184" y="10672"/>
                  </a:moveTo>
                  <a:cubicBezTo>
                    <a:pt x="9184" y="13848"/>
                    <a:pt x="5998" y="16855"/>
                    <a:pt x="395" y="19500"/>
                  </a:cubicBezTo>
                  <a:cubicBezTo>
                    <a:pt x="-464" y="19900"/>
                    <a:pt x="123" y="20393"/>
                    <a:pt x="1728" y="20618"/>
                  </a:cubicBezTo>
                  <a:lnTo>
                    <a:pt x="6088" y="21231"/>
                  </a:lnTo>
                  <a:cubicBezTo>
                    <a:pt x="7805" y="21472"/>
                    <a:pt x="9997" y="21313"/>
                    <a:pt x="10901" y="20886"/>
                  </a:cubicBezTo>
                  <a:cubicBezTo>
                    <a:pt x="17453" y="17825"/>
                    <a:pt x="21136" y="14352"/>
                    <a:pt x="21136" y="10672"/>
                  </a:cubicBezTo>
                  <a:cubicBezTo>
                    <a:pt x="21136" y="6992"/>
                    <a:pt x="17431" y="3519"/>
                    <a:pt x="10901" y="458"/>
                  </a:cubicBezTo>
                  <a:cubicBezTo>
                    <a:pt x="9997" y="31"/>
                    <a:pt x="7805" y="-128"/>
                    <a:pt x="6088" y="113"/>
                  </a:cubicBezTo>
                  <a:lnTo>
                    <a:pt x="1728" y="726"/>
                  </a:lnTo>
                  <a:cubicBezTo>
                    <a:pt x="123" y="951"/>
                    <a:pt x="-441" y="1444"/>
                    <a:pt x="395" y="1844"/>
                  </a:cubicBezTo>
                  <a:cubicBezTo>
                    <a:pt x="6021" y="4489"/>
                    <a:pt x="9184" y="7490"/>
                    <a:pt x="9184" y="10672"/>
                  </a:cubicBezTo>
                  <a:close/>
                </a:path>
              </a:pathLst>
            </a:custGeom>
            <a:solidFill>
              <a:srgbClr val="E8A84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152;p3">
              <a:extLst>
                <a:ext uri="{FF2B5EF4-FFF2-40B4-BE49-F238E27FC236}">
                  <a16:creationId xmlns:a16="http://schemas.microsoft.com/office/drawing/2014/main" id="{7DEC6749-317B-1556-674A-F00787130F39}"/>
                </a:ext>
              </a:extLst>
            </p:cNvPr>
            <p:cNvSpPr/>
            <p:nvPr/>
          </p:nvSpPr>
          <p:spPr>
            <a:xfrm>
              <a:off x="6113341" y="1722166"/>
              <a:ext cx="1389720" cy="1616057"/>
            </a:xfrm>
            <a:custGeom>
              <a:avLst/>
              <a:gdLst/>
              <a:ahLst/>
              <a:cxnLst/>
              <a:rect l="l" t="t" r="r" b="b"/>
              <a:pathLst>
                <a:path w="21136" h="21009" extrusionOk="0">
                  <a:moveTo>
                    <a:pt x="8" y="19939"/>
                  </a:moveTo>
                  <a:cubicBezTo>
                    <a:pt x="8" y="20763"/>
                    <a:pt x="1054" y="21273"/>
                    <a:pt x="1888" y="20868"/>
                  </a:cubicBezTo>
                  <a:lnTo>
                    <a:pt x="20783" y="11535"/>
                  </a:lnTo>
                  <a:cubicBezTo>
                    <a:pt x="20636" y="11200"/>
                    <a:pt x="20660" y="10808"/>
                    <a:pt x="20914" y="10459"/>
                  </a:cubicBezTo>
                  <a:cubicBezTo>
                    <a:pt x="21600" y="9509"/>
                    <a:pt x="20595" y="8321"/>
                    <a:pt x="19328" y="8587"/>
                  </a:cubicBezTo>
                  <a:lnTo>
                    <a:pt x="19328" y="8587"/>
                  </a:lnTo>
                  <a:cubicBezTo>
                    <a:pt x="18200" y="8824"/>
                    <a:pt x="17211" y="7888"/>
                    <a:pt x="17604" y="6952"/>
                  </a:cubicBezTo>
                  <a:cubicBezTo>
                    <a:pt x="18045" y="5897"/>
                    <a:pt x="16770" y="4919"/>
                    <a:pt x="15593" y="5408"/>
                  </a:cubicBezTo>
                  <a:lnTo>
                    <a:pt x="15593" y="5408"/>
                  </a:lnTo>
                  <a:cubicBezTo>
                    <a:pt x="14547" y="5841"/>
                    <a:pt x="13354" y="5101"/>
                    <a:pt x="13509" y="4116"/>
                  </a:cubicBezTo>
                  <a:cubicBezTo>
                    <a:pt x="13689" y="3005"/>
                    <a:pt x="12202" y="2279"/>
                    <a:pt x="11164" y="2963"/>
                  </a:cubicBezTo>
                  <a:lnTo>
                    <a:pt x="11164" y="2963"/>
                  </a:lnTo>
                  <a:cubicBezTo>
                    <a:pt x="10240" y="3571"/>
                    <a:pt x="8900" y="3061"/>
                    <a:pt x="8810" y="2069"/>
                  </a:cubicBezTo>
                  <a:cubicBezTo>
                    <a:pt x="8712" y="951"/>
                    <a:pt x="7086" y="504"/>
                    <a:pt x="6236" y="1357"/>
                  </a:cubicBezTo>
                  <a:lnTo>
                    <a:pt x="6236" y="1357"/>
                  </a:lnTo>
                  <a:cubicBezTo>
                    <a:pt x="5484" y="2118"/>
                    <a:pt x="4045" y="1853"/>
                    <a:pt x="3719" y="902"/>
                  </a:cubicBezTo>
                  <a:cubicBezTo>
                    <a:pt x="3351" y="-173"/>
                    <a:pt x="1651" y="-327"/>
                    <a:pt x="1030" y="658"/>
                  </a:cubicBezTo>
                  <a:cubicBezTo>
                    <a:pt x="801" y="1021"/>
                    <a:pt x="417" y="1231"/>
                    <a:pt x="0" y="1294"/>
                  </a:cubicBezTo>
                  <a:lnTo>
                    <a:pt x="0" y="19939"/>
                  </a:ln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153;p3">
              <a:extLst>
                <a:ext uri="{FF2B5EF4-FFF2-40B4-BE49-F238E27FC236}">
                  <a16:creationId xmlns:a16="http://schemas.microsoft.com/office/drawing/2014/main" id="{69A49BC2-AEC8-E641-1D7C-526907FC0B11}"/>
                </a:ext>
              </a:extLst>
            </p:cNvPr>
            <p:cNvSpPr/>
            <p:nvPr/>
          </p:nvSpPr>
          <p:spPr>
            <a:xfrm>
              <a:off x="6113341" y="3516909"/>
              <a:ext cx="1389189" cy="1616818"/>
            </a:xfrm>
            <a:custGeom>
              <a:avLst/>
              <a:gdLst/>
              <a:ahLst/>
              <a:cxnLst/>
              <a:rect l="l" t="t" r="r" b="b"/>
              <a:pathLst>
                <a:path w="21136" h="21006" extrusionOk="0">
                  <a:moveTo>
                    <a:pt x="20913" y="10540"/>
                  </a:moveTo>
                  <a:cubicBezTo>
                    <a:pt x="20660" y="10191"/>
                    <a:pt x="20643" y="9800"/>
                    <a:pt x="20782" y="9465"/>
                  </a:cubicBezTo>
                  <a:lnTo>
                    <a:pt x="1880" y="145"/>
                  </a:lnTo>
                  <a:cubicBezTo>
                    <a:pt x="1046" y="-267"/>
                    <a:pt x="0" y="250"/>
                    <a:pt x="0" y="1073"/>
                  </a:cubicBezTo>
                  <a:lnTo>
                    <a:pt x="0" y="19713"/>
                  </a:lnTo>
                  <a:cubicBezTo>
                    <a:pt x="417" y="19776"/>
                    <a:pt x="801" y="19986"/>
                    <a:pt x="1030" y="20349"/>
                  </a:cubicBezTo>
                  <a:lnTo>
                    <a:pt x="1030" y="20349"/>
                  </a:lnTo>
                  <a:cubicBezTo>
                    <a:pt x="1651" y="21333"/>
                    <a:pt x="3352" y="21179"/>
                    <a:pt x="3720" y="20104"/>
                  </a:cubicBezTo>
                  <a:lnTo>
                    <a:pt x="3720" y="20104"/>
                  </a:lnTo>
                  <a:cubicBezTo>
                    <a:pt x="4047" y="19148"/>
                    <a:pt x="5486" y="18890"/>
                    <a:pt x="6238" y="19651"/>
                  </a:cubicBezTo>
                  <a:lnTo>
                    <a:pt x="6238" y="19651"/>
                  </a:lnTo>
                  <a:cubicBezTo>
                    <a:pt x="7080" y="20502"/>
                    <a:pt x="8715" y="20048"/>
                    <a:pt x="8813" y="18938"/>
                  </a:cubicBezTo>
                  <a:cubicBezTo>
                    <a:pt x="8903" y="17947"/>
                    <a:pt x="10244" y="17437"/>
                    <a:pt x="11168" y="18045"/>
                  </a:cubicBezTo>
                  <a:lnTo>
                    <a:pt x="11168" y="18045"/>
                  </a:lnTo>
                  <a:cubicBezTo>
                    <a:pt x="12206" y="18729"/>
                    <a:pt x="13686" y="17996"/>
                    <a:pt x="13514" y="16893"/>
                  </a:cubicBezTo>
                  <a:cubicBezTo>
                    <a:pt x="13359" y="15909"/>
                    <a:pt x="14544" y="15169"/>
                    <a:pt x="15599" y="15601"/>
                  </a:cubicBezTo>
                  <a:lnTo>
                    <a:pt x="15599" y="15601"/>
                  </a:lnTo>
                  <a:cubicBezTo>
                    <a:pt x="16776" y="16090"/>
                    <a:pt x="18052" y="15106"/>
                    <a:pt x="17610" y="14059"/>
                  </a:cubicBezTo>
                  <a:lnTo>
                    <a:pt x="17610" y="14059"/>
                  </a:lnTo>
                  <a:cubicBezTo>
                    <a:pt x="17218" y="13123"/>
                    <a:pt x="18199" y="12188"/>
                    <a:pt x="19335" y="12425"/>
                  </a:cubicBezTo>
                  <a:lnTo>
                    <a:pt x="19335" y="12425"/>
                  </a:lnTo>
                  <a:cubicBezTo>
                    <a:pt x="20594" y="12669"/>
                    <a:pt x="21600" y="11489"/>
                    <a:pt x="20913" y="10540"/>
                  </a:cubicBez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154;p3">
              <a:extLst>
                <a:ext uri="{FF2B5EF4-FFF2-40B4-BE49-F238E27FC236}">
                  <a16:creationId xmlns:a16="http://schemas.microsoft.com/office/drawing/2014/main" id="{9E5BF5ED-F165-80FF-F6B7-818EEEDA3F7A}"/>
                </a:ext>
              </a:extLst>
            </p:cNvPr>
            <p:cNvSpPr/>
            <p:nvPr/>
          </p:nvSpPr>
          <p:spPr>
            <a:xfrm>
              <a:off x="6210064" y="2641032"/>
              <a:ext cx="1598342" cy="1577118"/>
            </a:xfrm>
            <a:custGeom>
              <a:avLst/>
              <a:gdLst/>
              <a:ahLst/>
              <a:cxnLst/>
              <a:rect l="l" t="t" r="r" b="b"/>
              <a:pathLst>
                <a:path w="21155" h="21600" extrusionOk="0">
                  <a:moveTo>
                    <a:pt x="20132" y="14321"/>
                  </a:moveTo>
                  <a:lnTo>
                    <a:pt x="20132" y="14321"/>
                  </a:lnTo>
                  <a:cubicBezTo>
                    <a:pt x="19292" y="13733"/>
                    <a:pt x="19428" y="12415"/>
                    <a:pt x="20366" y="12018"/>
                  </a:cubicBezTo>
                  <a:lnTo>
                    <a:pt x="20366" y="12018"/>
                  </a:lnTo>
                  <a:cubicBezTo>
                    <a:pt x="21419" y="11569"/>
                    <a:pt x="21419" y="10031"/>
                    <a:pt x="20366" y="9582"/>
                  </a:cubicBezTo>
                  <a:lnTo>
                    <a:pt x="20366" y="9582"/>
                  </a:lnTo>
                  <a:cubicBezTo>
                    <a:pt x="19428" y="9185"/>
                    <a:pt x="19292" y="7867"/>
                    <a:pt x="20132" y="7279"/>
                  </a:cubicBezTo>
                  <a:lnTo>
                    <a:pt x="20132" y="7279"/>
                  </a:lnTo>
                  <a:cubicBezTo>
                    <a:pt x="21070" y="6616"/>
                    <a:pt x="20765" y="5107"/>
                    <a:pt x="19641" y="4894"/>
                  </a:cubicBezTo>
                  <a:lnTo>
                    <a:pt x="19641" y="4894"/>
                  </a:lnTo>
                  <a:cubicBezTo>
                    <a:pt x="18645" y="4710"/>
                    <a:pt x="18247" y="3444"/>
                    <a:pt x="18951" y="2686"/>
                  </a:cubicBezTo>
                  <a:lnTo>
                    <a:pt x="18951" y="2686"/>
                  </a:lnTo>
                  <a:cubicBezTo>
                    <a:pt x="19741" y="1833"/>
                    <a:pt x="19129" y="427"/>
                    <a:pt x="17991" y="464"/>
                  </a:cubicBezTo>
                  <a:cubicBezTo>
                    <a:pt x="17571" y="478"/>
                    <a:pt x="17216" y="287"/>
                    <a:pt x="16981" y="0"/>
                  </a:cubicBezTo>
                  <a:lnTo>
                    <a:pt x="544" y="9825"/>
                  </a:lnTo>
                  <a:cubicBezTo>
                    <a:pt x="-181" y="10259"/>
                    <a:pt x="-181" y="11341"/>
                    <a:pt x="544" y="11775"/>
                  </a:cubicBezTo>
                  <a:lnTo>
                    <a:pt x="16988" y="21600"/>
                  </a:lnTo>
                  <a:cubicBezTo>
                    <a:pt x="17223" y="21313"/>
                    <a:pt x="17578" y="21122"/>
                    <a:pt x="17998" y="21136"/>
                  </a:cubicBezTo>
                  <a:cubicBezTo>
                    <a:pt x="19136" y="21173"/>
                    <a:pt x="19740" y="19760"/>
                    <a:pt x="18958" y="18914"/>
                  </a:cubicBezTo>
                  <a:lnTo>
                    <a:pt x="18958" y="18914"/>
                  </a:lnTo>
                  <a:cubicBezTo>
                    <a:pt x="18254" y="18156"/>
                    <a:pt x="18652" y="16897"/>
                    <a:pt x="19648" y="16706"/>
                  </a:cubicBezTo>
                  <a:lnTo>
                    <a:pt x="19648" y="16706"/>
                  </a:lnTo>
                  <a:cubicBezTo>
                    <a:pt x="20765" y="16500"/>
                    <a:pt x="21071" y="14984"/>
                    <a:pt x="20132" y="14321"/>
                  </a:cubicBez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155;p3">
              <a:extLst>
                <a:ext uri="{FF2B5EF4-FFF2-40B4-BE49-F238E27FC236}">
                  <a16:creationId xmlns:a16="http://schemas.microsoft.com/office/drawing/2014/main" id="{C37A57E2-CCD9-05DA-D94F-06C84BADCB8C}"/>
                </a:ext>
              </a:extLst>
            </p:cNvPr>
            <p:cNvSpPr/>
            <p:nvPr/>
          </p:nvSpPr>
          <p:spPr>
            <a:xfrm>
              <a:off x="4690907" y="1722166"/>
              <a:ext cx="1389401" cy="1615743"/>
            </a:xfrm>
            <a:custGeom>
              <a:avLst/>
              <a:gdLst/>
              <a:ahLst/>
              <a:cxnLst/>
              <a:rect l="l" t="t" r="r" b="b"/>
              <a:pathLst>
                <a:path w="21131" h="21005" extrusionOk="0">
                  <a:moveTo>
                    <a:pt x="20109" y="658"/>
                  </a:moveTo>
                  <a:cubicBezTo>
                    <a:pt x="19488" y="-327"/>
                    <a:pt x="17788" y="-173"/>
                    <a:pt x="17421" y="902"/>
                  </a:cubicBezTo>
                  <a:cubicBezTo>
                    <a:pt x="17094" y="1860"/>
                    <a:pt x="15655" y="2118"/>
                    <a:pt x="14904" y="1357"/>
                  </a:cubicBezTo>
                  <a:lnTo>
                    <a:pt x="14904" y="1357"/>
                  </a:lnTo>
                  <a:cubicBezTo>
                    <a:pt x="14062" y="504"/>
                    <a:pt x="12427" y="958"/>
                    <a:pt x="12329" y="2069"/>
                  </a:cubicBezTo>
                  <a:cubicBezTo>
                    <a:pt x="12239" y="3061"/>
                    <a:pt x="10899" y="3571"/>
                    <a:pt x="9975" y="2963"/>
                  </a:cubicBezTo>
                  <a:cubicBezTo>
                    <a:pt x="8938" y="2279"/>
                    <a:pt x="7458" y="3012"/>
                    <a:pt x="7630" y="4116"/>
                  </a:cubicBezTo>
                  <a:cubicBezTo>
                    <a:pt x="7785" y="5101"/>
                    <a:pt x="6600" y="5841"/>
                    <a:pt x="5546" y="5408"/>
                  </a:cubicBezTo>
                  <a:cubicBezTo>
                    <a:pt x="4369" y="4919"/>
                    <a:pt x="3094" y="5904"/>
                    <a:pt x="3536" y="6952"/>
                  </a:cubicBezTo>
                  <a:lnTo>
                    <a:pt x="3536" y="6952"/>
                  </a:lnTo>
                  <a:cubicBezTo>
                    <a:pt x="3928" y="7888"/>
                    <a:pt x="2947" y="8824"/>
                    <a:pt x="1811" y="8587"/>
                  </a:cubicBezTo>
                  <a:lnTo>
                    <a:pt x="1811" y="8587"/>
                  </a:lnTo>
                  <a:cubicBezTo>
                    <a:pt x="544" y="8321"/>
                    <a:pt x="-469" y="9509"/>
                    <a:pt x="226" y="10459"/>
                  </a:cubicBezTo>
                  <a:lnTo>
                    <a:pt x="226" y="10459"/>
                  </a:lnTo>
                  <a:cubicBezTo>
                    <a:pt x="479" y="10808"/>
                    <a:pt x="495" y="11200"/>
                    <a:pt x="356" y="11535"/>
                  </a:cubicBezTo>
                  <a:lnTo>
                    <a:pt x="19251" y="20861"/>
                  </a:lnTo>
                  <a:cubicBezTo>
                    <a:pt x="20085" y="21273"/>
                    <a:pt x="21131" y="20756"/>
                    <a:pt x="21131" y="19932"/>
                  </a:cubicBezTo>
                  <a:lnTo>
                    <a:pt x="21131" y="1280"/>
                  </a:lnTo>
                  <a:cubicBezTo>
                    <a:pt x="20722" y="1231"/>
                    <a:pt x="20338" y="1021"/>
                    <a:pt x="20109" y="658"/>
                  </a:cubicBez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156;p3">
              <a:extLst>
                <a:ext uri="{FF2B5EF4-FFF2-40B4-BE49-F238E27FC236}">
                  <a16:creationId xmlns:a16="http://schemas.microsoft.com/office/drawing/2014/main" id="{7AB28ED3-E025-CDB9-6007-1124029E59D6}"/>
                </a:ext>
              </a:extLst>
            </p:cNvPr>
            <p:cNvSpPr/>
            <p:nvPr/>
          </p:nvSpPr>
          <p:spPr>
            <a:xfrm>
              <a:off x="4379319" y="2637307"/>
              <a:ext cx="1598880" cy="1577117"/>
            </a:xfrm>
            <a:custGeom>
              <a:avLst/>
              <a:gdLst/>
              <a:ahLst/>
              <a:cxnLst/>
              <a:rect l="l" t="t" r="r" b="b"/>
              <a:pathLst>
                <a:path w="21156" h="21600" extrusionOk="0">
                  <a:moveTo>
                    <a:pt x="3164" y="21136"/>
                  </a:moveTo>
                  <a:lnTo>
                    <a:pt x="3164" y="21136"/>
                  </a:lnTo>
                  <a:cubicBezTo>
                    <a:pt x="3583" y="21122"/>
                    <a:pt x="3939" y="21313"/>
                    <a:pt x="4174" y="21600"/>
                  </a:cubicBezTo>
                  <a:lnTo>
                    <a:pt x="20612" y="11775"/>
                  </a:lnTo>
                  <a:cubicBezTo>
                    <a:pt x="21337" y="11341"/>
                    <a:pt x="21337" y="10259"/>
                    <a:pt x="20612" y="9825"/>
                  </a:cubicBezTo>
                  <a:lnTo>
                    <a:pt x="4174" y="0"/>
                  </a:lnTo>
                  <a:cubicBezTo>
                    <a:pt x="3939" y="287"/>
                    <a:pt x="3583" y="478"/>
                    <a:pt x="3164" y="464"/>
                  </a:cubicBezTo>
                  <a:lnTo>
                    <a:pt x="3164" y="464"/>
                  </a:lnTo>
                  <a:cubicBezTo>
                    <a:pt x="2026" y="427"/>
                    <a:pt x="1422" y="1840"/>
                    <a:pt x="2204" y="2686"/>
                  </a:cubicBezTo>
                  <a:lnTo>
                    <a:pt x="2204" y="2686"/>
                  </a:lnTo>
                  <a:cubicBezTo>
                    <a:pt x="2908" y="3444"/>
                    <a:pt x="2510" y="4703"/>
                    <a:pt x="1514" y="4894"/>
                  </a:cubicBezTo>
                  <a:cubicBezTo>
                    <a:pt x="398" y="5100"/>
                    <a:pt x="85" y="6616"/>
                    <a:pt x="1024" y="7279"/>
                  </a:cubicBezTo>
                  <a:cubicBezTo>
                    <a:pt x="1863" y="7867"/>
                    <a:pt x="1728" y="9185"/>
                    <a:pt x="789" y="9582"/>
                  </a:cubicBezTo>
                  <a:lnTo>
                    <a:pt x="789" y="9582"/>
                  </a:lnTo>
                  <a:cubicBezTo>
                    <a:pt x="-263" y="10031"/>
                    <a:pt x="-263" y="11569"/>
                    <a:pt x="789" y="12018"/>
                  </a:cubicBezTo>
                  <a:lnTo>
                    <a:pt x="789" y="12018"/>
                  </a:lnTo>
                  <a:cubicBezTo>
                    <a:pt x="1728" y="12415"/>
                    <a:pt x="1863" y="13733"/>
                    <a:pt x="1024" y="14322"/>
                  </a:cubicBezTo>
                  <a:lnTo>
                    <a:pt x="1024" y="14322"/>
                  </a:lnTo>
                  <a:cubicBezTo>
                    <a:pt x="85" y="14984"/>
                    <a:pt x="391" y="16493"/>
                    <a:pt x="1514" y="16706"/>
                  </a:cubicBezTo>
                  <a:cubicBezTo>
                    <a:pt x="2510" y="16890"/>
                    <a:pt x="2908" y="18156"/>
                    <a:pt x="2204" y="18914"/>
                  </a:cubicBezTo>
                  <a:cubicBezTo>
                    <a:pt x="1415" y="19760"/>
                    <a:pt x="2026" y="21173"/>
                    <a:pt x="3164" y="21136"/>
                  </a:cubicBez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157;p3">
              <a:extLst>
                <a:ext uri="{FF2B5EF4-FFF2-40B4-BE49-F238E27FC236}">
                  <a16:creationId xmlns:a16="http://schemas.microsoft.com/office/drawing/2014/main" id="{87CB1182-8017-026F-7E66-CF6BB6BEC203}"/>
                </a:ext>
              </a:extLst>
            </p:cNvPr>
            <p:cNvSpPr/>
            <p:nvPr/>
          </p:nvSpPr>
          <p:spPr>
            <a:xfrm>
              <a:off x="4690719" y="3516909"/>
              <a:ext cx="1389720" cy="1615520"/>
            </a:xfrm>
            <a:custGeom>
              <a:avLst/>
              <a:gdLst/>
              <a:ahLst/>
              <a:cxnLst/>
              <a:rect l="l" t="t" r="r" b="b"/>
              <a:pathLst>
                <a:path w="21136" h="21009" extrusionOk="0">
                  <a:moveTo>
                    <a:pt x="21128" y="1072"/>
                  </a:moveTo>
                  <a:cubicBezTo>
                    <a:pt x="21128" y="247"/>
                    <a:pt x="20082" y="-263"/>
                    <a:pt x="19248" y="142"/>
                  </a:cubicBezTo>
                  <a:lnTo>
                    <a:pt x="353" y="9471"/>
                  </a:lnTo>
                  <a:cubicBezTo>
                    <a:pt x="500" y="9807"/>
                    <a:pt x="476" y="10198"/>
                    <a:pt x="222" y="10547"/>
                  </a:cubicBezTo>
                  <a:lnTo>
                    <a:pt x="222" y="10547"/>
                  </a:lnTo>
                  <a:cubicBezTo>
                    <a:pt x="-464" y="11498"/>
                    <a:pt x="541" y="12686"/>
                    <a:pt x="1808" y="12420"/>
                  </a:cubicBezTo>
                  <a:lnTo>
                    <a:pt x="1808" y="12420"/>
                  </a:lnTo>
                  <a:cubicBezTo>
                    <a:pt x="2936" y="12183"/>
                    <a:pt x="3925" y="13119"/>
                    <a:pt x="3532" y="14055"/>
                  </a:cubicBezTo>
                  <a:lnTo>
                    <a:pt x="3532" y="14055"/>
                  </a:lnTo>
                  <a:cubicBezTo>
                    <a:pt x="3091" y="15111"/>
                    <a:pt x="4366" y="16089"/>
                    <a:pt x="5543" y="15600"/>
                  </a:cubicBezTo>
                  <a:lnTo>
                    <a:pt x="5543" y="15600"/>
                  </a:lnTo>
                  <a:cubicBezTo>
                    <a:pt x="6589" y="15167"/>
                    <a:pt x="7782" y="15907"/>
                    <a:pt x="7627" y="16893"/>
                  </a:cubicBezTo>
                  <a:cubicBezTo>
                    <a:pt x="7447" y="18004"/>
                    <a:pt x="8934" y="18730"/>
                    <a:pt x="9972" y="18046"/>
                  </a:cubicBezTo>
                  <a:lnTo>
                    <a:pt x="9972" y="18046"/>
                  </a:lnTo>
                  <a:cubicBezTo>
                    <a:pt x="10896" y="17438"/>
                    <a:pt x="12236" y="17948"/>
                    <a:pt x="12326" y="18940"/>
                  </a:cubicBezTo>
                  <a:cubicBezTo>
                    <a:pt x="12424" y="20058"/>
                    <a:pt x="14050" y="20505"/>
                    <a:pt x="14900" y="19653"/>
                  </a:cubicBezTo>
                  <a:cubicBezTo>
                    <a:pt x="15652" y="18891"/>
                    <a:pt x="17091" y="19157"/>
                    <a:pt x="17417" y="20107"/>
                  </a:cubicBezTo>
                  <a:lnTo>
                    <a:pt x="17417" y="20107"/>
                  </a:lnTo>
                  <a:cubicBezTo>
                    <a:pt x="17785" y="21183"/>
                    <a:pt x="19485" y="21337"/>
                    <a:pt x="20106" y="20352"/>
                  </a:cubicBezTo>
                  <a:lnTo>
                    <a:pt x="20106" y="20352"/>
                  </a:lnTo>
                  <a:cubicBezTo>
                    <a:pt x="20335" y="19988"/>
                    <a:pt x="20719" y="19779"/>
                    <a:pt x="21136" y="19716"/>
                  </a:cubicBezTo>
                  <a:lnTo>
                    <a:pt x="21136" y="1072"/>
                  </a:lnTo>
                  <a:close/>
                </a:path>
              </a:pathLst>
            </a:custGeom>
            <a:solidFill>
              <a:srgbClr val="CE4437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2231C2A-9DD0-4CEE-7C67-B99EB762F217}"/>
                </a:ext>
              </a:extLst>
            </p:cNvPr>
            <p:cNvSpPr/>
            <p:nvPr/>
          </p:nvSpPr>
          <p:spPr>
            <a:xfrm>
              <a:off x="6210063" y="1990840"/>
              <a:ext cx="1038158" cy="1048904"/>
            </a:xfrm>
            <a:custGeom>
              <a:avLst/>
              <a:gdLst>
                <a:gd name="connsiteX0" fmla="*/ 247718 w 1038158"/>
                <a:gd name="connsiteY0" fmla="*/ 607204 h 1048904"/>
                <a:gd name="connsiteX1" fmla="*/ 468569 w 1038158"/>
                <a:gd name="connsiteY1" fmla="*/ 828054 h 1048904"/>
                <a:gd name="connsiteX2" fmla="*/ 247718 w 1038158"/>
                <a:gd name="connsiteY2" fmla="*/ 1048904 h 1048904"/>
                <a:gd name="connsiteX3" fmla="*/ 26867 w 1038158"/>
                <a:gd name="connsiteY3" fmla="*/ 828054 h 1048904"/>
                <a:gd name="connsiteX4" fmla="*/ 247718 w 1038158"/>
                <a:gd name="connsiteY4" fmla="*/ 607204 h 1048904"/>
                <a:gd name="connsiteX5" fmla="*/ 220851 w 1038158"/>
                <a:gd name="connsiteY5" fmla="*/ 37615 h 1048904"/>
                <a:gd name="connsiteX6" fmla="*/ 441702 w 1038158"/>
                <a:gd name="connsiteY6" fmla="*/ 258465 h 1048904"/>
                <a:gd name="connsiteX7" fmla="*/ 220851 w 1038158"/>
                <a:gd name="connsiteY7" fmla="*/ 479315 h 1048904"/>
                <a:gd name="connsiteX8" fmla="*/ 0 w 1038158"/>
                <a:gd name="connsiteY8" fmla="*/ 258465 h 1048904"/>
                <a:gd name="connsiteX9" fmla="*/ 220851 w 1038158"/>
                <a:gd name="connsiteY9" fmla="*/ 37615 h 1048904"/>
                <a:gd name="connsiteX10" fmla="*/ 817307 w 1038158"/>
                <a:gd name="connsiteY10" fmla="*/ 0 h 1048904"/>
                <a:gd name="connsiteX11" fmla="*/ 1038158 w 1038158"/>
                <a:gd name="connsiteY11" fmla="*/ 220850 h 1048904"/>
                <a:gd name="connsiteX12" fmla="*/ 817307 w 1038158"/>
                <a:gd name="connsiteY12" fmla="*/ 441700 h 1048904"/>
                <a:gd name="connsiteX13" fmla="*/ 596456 w 1038158"/>
                <a:gd name="connsiteY13" fmla="*/ 220850 h 1048904"/>
                <a:gd name="connsiteX14" fmla="*/ 817307 w 1038158"/>
                <a:gd name="connsiteY14" fmla="*/ 0 h 104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8158" h="1048904">
                  <a:moveTo>
                    <a:pt x="247718" y="607204"/>
                  </a:moveTo>
                  <a:cubicBezTo>
                    <a:pt x="369691" y="607204"/>
                    <a:pt x="468569" y="706082"/>
                    <a:pt x="468569" y="828054"/>
                  </a:cubicBezTo>
                  <a:cubicBezTo>
                    <a:pt x="468569" y="950026"/>
                    <a:pt x="369691" y="1048904"/>
                    <a:pt x="247718" y="1048904"/>
                  </a:cubicBezTo>
                  <a:cubicBezTo>
                    <a:pt x="125745" y="1048904"/>
                    <a:pt x="26867" y="950026"/>
                    <a:pt x="26867" y="828054"/>
                  </a:cubicBezTo>
                  <a:cubicBezTo>
                    <a:pt x="26867" y="706082"/>
                    <a:pt x="125745" y="607204"/>
                    <a:pt x="247718" y="607204"/>
                  </a:cubicBezTo>
                  <a:close/>
                  <a:moveTo>
                    <a:pt x="220851" y="37615"/>
                  </a:moveTo>
                  <a:cubicBezTo>
                    <a:pt x="342824" y="37615"/>
                    <a:pt x="441702" y="136493"/>
                    <a:pt x="441702" y="258465"/>
                  </a:cubicBezTo>
                  <a:cubicBezTo>
                    <a:pt x="441702" y="380437"/>
                    <a:pt x="342824" y="479315"/>
                    <a:pt x="220851" y="479315"/>
                  </a:cubicBezTo>
                  <a:cubicBezTo>
                    <a:pt x="98878" y="479315"/>
                    <a:pt x="0" y="380437"/>
                    <a:pt x="0" y="258465"/>
                  </a:cubicBezTo>
                  <a:cubicBezTo>
                    <a:pt x="0" y="136493"/>
                    <a:pt x="98878" y="37615"/>
                    <a:pt x="220851" y="37615"/>
                  </a:cubicBezTo>
                  <a:close/>
                  <a:moveTo>
                    <a:pt x="817307" y="0"/>
                  </a:moveTo>
                  <a:cubicBezTo>
                    <a:pt x="939280" y="0"/>
                    <a:pt x="1038158" y="98878"/>
                    <a:pt x="1038158" y="220850"/>
                  </a:cubicBezTo>
                  <a:cubicBezTo>
                    <a:pt x="1038158" y="342822"/>
                    <a:pt x="939280" y="441700"/>
                    <a:pt x="817307" y="441700"/>
                  </a:cubicBezTo>
                  <a:cubicBezTo>
                    <a:pt x="695334" y="441700"/>
                    <a:pt x="596456" y="342822"/>
                    <a:pt x="596456" y="220850"/>
                  </a:cubicBezTo>
                  <a:cubicBezTo>
                    <a:pt x="596456" y="98878"/>
                    <a:pt x="695334" y="0"/>
                    <a:pt x="817307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5CA6A6C7-AA5A-1C4E-FB28-1D1B37D5A648}"/>
                </a:ext>
              </a:extLst>
            </p:cNvPr>
            <p:cNvSpPr/>
            <p:nvPr/>
          </p:nvSpPr>
          <p:spPr>
            <a:xfrm>
              <a:off x="6188569" y="3758716"/>
              <a:ext cx="1210110" cy="1059650"/>
            </a:xfrm>
            <a:custGeom>
              <a:avLst/>
              <a:gdLst>
                <a:gd name="connsiteX0" fmla="*/ 355188 w 1210110"/>
                <a:gd name="connsiteY0" fmla="*/ 617950 h 1059650"/>
                <a:gd name="connsiteX1" fmla="*/ 576039 w 1210110"/>
                <a:gd name="connsiteY1" fmla="*/ 838800 h 1059650"/>
                <a:gd name="connsiteX2" fmla="*/ 355188 w 1210110"/>
                <a:gd name="connsiteY2" fmla="*/ 1059650 h 1059650"/>
                <a:gd name="connsiteX3" fmla="*/ 134337 w 1210110"/>
                <a:gd name="connsiteY3" fmla="*/ 838800 h 1059650"/>
                <a:gd name="connsiteX4" fmla="*/ 355188 w 1210110"/>
                <a:gd name="connsiteY4" fmla="*/ 617950 h 1059650"/>
                <a:gd name="connsiteX5" fmla="*/ 989259 w 1210110"/>
                <a:gd name="connsiteY5" fmla="*/ 569589 h 1059650"/>
                <a:gd name="connsiteX6" fmla="*/ 1210110 w 1210110"/>
                <a:gd name="connsiteY6" fmla="*/ 790439 h 1059650"/>
                <a:gd name="connsiteX7" fmla="*/ 989259 w 1210110"/>
                <a:gd name="connsiteY7" fmla="*/ 1011289 h 1059650"/>
                <a:gd name="connsiteX8" fmla="*/ 768408 w 1210110"/>
                <a:gd name="connsiteY8" fmla="*/ 790439 h 1059650"/>
                <a:gd name="connsiteX9" fmla="*/ 989259 w 1210110"/>
                <a:gd name="connsiteY9" fmla="*/ 569589 h 1059650"/>
                <a:gd name="connsiteX10" fmla="*/ 220851 w 1210110"/>
                <a:gd name="connsiteY10" fmla="*/ 0 h 1059650"/>
                <a:gd name="connsiteX11" fmla="*/ 441702 w 1210110"/>
                <a:gd name="connsiteY11" fmla="*/ 220850 h 1059650"/>
                <a:gd name="connsiteX12" fmla="*/ 220851 w 1210110"/>
                <a:gd name="connsiteY12" fmla="*/ 441700 h 1059650"/>
                <a:gd name="connsiteX13" fmla="*/ 0 w 1210110"/>
                <a:gd name="connsiteY13" fmla="*/ 220850 h 1059650"/>
                <a:gd name="connsiteX14" fmla="*/ 220851 w 1210110"/>
                <a:gd name="connsiteY14" fmla="*/ 0 h 105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0110" h="1059650">
                  <a:moveTo>
                    <a:pt x="355188" y="617950"/>
                  </a:moveTo>
                  <a:cubicBezTo>
                    <a:pt x="477161" y="617950"/>
                    <a:pt x="576039" y="716828"/>
                    <a:pt x="576039" y="838800"/>
                  </a:cubicBezTo>
                  <a:cubicBezTo>
                    <a:pt x="576039" y="960772"/>
                    <a:pt x="477161" y="1059650"/>
                    <a:pt x="355188" y="1059650"/>
                  </a:cubicBezTo>
                  <a:cubicBezTo>
                    <a:pt x="233215" y="1059650"/>
                    <a:pt x="134337" y="960772"/>
                    <a:pt x="134337" y="838800"/>
                  </a:cubicBezTo>
                  <a:cubicBezTo>
                    <a:pt x="134337" y="716828"/>
                    <a:pt x="233215" y="617950"/>
                    <a:pt x="355188" y="617950"/>
                  </a:cubicBezTo>
                  <a:close/>
                  <a:moveTo>
                    <a:pt x="989259" y="569589"/>
                  </a:moveTo>
                  <a:cubicBezTo>
                    <a:pt x="1111232" y="569589"/>
                    <a:pt x="1210110" y="668467"/>
                    <a:pt x="1210110" y="790439"/>
                  </a:cubicBezTo>
                  <a:cubicBezTo>
                    <a:pt x="1210110" y="912411"/>
                    <a:pt x="1111232" y="1011289"/>
                    <a:pt x="989259" y="1011289"/>
                  </a:cubicBezTo>
                  <a:cubicBezTo>
                    <a:pt x="867286" y="1011289"/>
                    <a:pt x="768408" y="912411"/>
                    <a:pt x="768408" y="790439"/>
                  </a:cubicBezTo>
                  <a:cubicBezTo>
                    <a:pt x="768408" y="668467"/>
                    <a:pt x="867286" y="569589"/>
                    <a:pt x="989259" y="569589"/>
                  </a:cubicBezTo>
                  <a:close/>
                  <a:moveTo>
                    <a:pt x="220851" y="0"/>
                  </a:moveTo>
                  <a:cubicBezTo>
                    <a:pt x="342824" y="0"/>
                    <a:pt x="441702" y="98878"/>
                    <a:pt x="441702" y="220850"/>
                  </a:cubicBezTo>
                  <a:cubicBezTo>
                    <a:pt x="441702" y="342822"/>
                    <a:pt x="342824" y="441700"/>
                    <a:pt x="220851" y="441700"/>
                  </a:cubicBezTo>
                  <a:cubicBezTo>
                    <a:pt x="98878" y="441700"/>
                    <a:pt x="0" y="342822"/>
                    <a:pt x="0" y="220850"/>
                  </a:cubicBezTo>
                  <a:cubicBezTo>
                    <a:pt x="0" y="98878"/>
                    <a:pt x="98878" y="0"/>
                    <a:pt x="220851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15D0B52-0CEB-05E0-F39A-D5AA4F9582C6}"/>
                </a:ext>
              </a:extLst>
            </p:cNvPr>
            <p:cNvSpPr/>
            <p:nvPr/>
          </p:nvSpPr>
          <p:spPr>
            <a:xfrm>
              <a:off x="5129993" y="1727540"/>
              <a:ext cx="833966" cy="1339071"/>
            </a:xfrm>
            <a:custGeom>
              <a:avLst/>
              <a:gdLst>
                <a:gd name="connsiteX0" fmla="*/ 613115 w 833966"/>
                <a:gd name="connsiteY0" fmla="*/ 897371 h 1339071"/>
                <a:gd name="connsiteX1" fmla="*/ 833966 w 833966"/>
                <a:gd name="connsiteY1" fmla="*/ 1118221 h 1339071"/>
                <a:gd name="connsiteX2" fmla="*/ 613115 w 833966"/>
                <a:gd name="connsiteY2" fmla="*/ 1339071 h 1339071"/>
                <a:gd name="connsiteX3" fmla="*/ 392264 w 833966"/>
                <a:gd name="connsiteY3" fmla="*/ 1118221 h 1339071"/>
                <a:gd name="connsiteX4" fmla="*/ 613115 w 833966"/>
                <a:gd name="connsiteY4" fmla="*/ 897371 h 1339071"/>
                <a:gd name="connsiteX5" fmla="*/ 220851 w 833966"/>
                <a:gd name="connsiteY5" fmla="*/ 483613 h 1339071"/>
                <a:gd name="connsiteX6" fmla="*/ 441702 w 833966"/>
                <a:gd name="connsiteY6" fmla="*/ 704463 h 1339071"/>
                <a:gd name="connsiteX7" fmla="*/ 220851 w 833966"/>
                <a:gd name="connsiteY7" fmla="*/ 925313 h 1339071"/>
                <a:gd name="connsiteX8" fmla="*/ 0 w 833966"/>
                <a:gd name="connsiteY8" fmla="*/ 704463 h 1339071"/>
                <a:gd name="connsiteX9" fmla="*/ 220851 w 833966"/>
                <a:gd name="connsiteY9" fmla="*/ 483613 h 1339071"/>
                <a:gd name="connsiteX10" fmla="*/ 532513 w 833966"/>
                <a:gd name="connsiteY10" fmla="*/ 0 h 1339071"/>
                <a:gd name="connsiteX11" fmla="*/ 753364 w 833966"/>
                <a:gd name="connsiteY11" fmla="*/ 220850 h 1339071"/>
                <a:gd name="connsiteX12" fmla="*/ 532513 w 833966"/>
                <a:gd name="connsiteY12" fmla="*/ 441700 h 1339071"/>
                <a:gd name="connsiteX13" fmla="*/ 311662 w 833966"/>
                <a:gd name="connsiteY13" fmla="*/ 220850 h 1339071"/>
                <a:gd name="connsiteX14" fmla="*/ 532513 w 833966"/>
                <a:gd name="connsiteY14" fmla="*/ 0 h 1339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33966" h="1339071">
                  <a:moveTo>
                    <a:pt x="613115" y="897371"/>
                  </a:moveTo>
                  <a:cubicBezTo>
                    <a:pt x="735088" y="897371"/>
                    <a:pt x="833966" y="996249"/>
                    <a:pt x="833966" y="1118221"/>
                  </a:cubicBezTo>
                  <a:cubicBezTo>
                    <a:pt x="833966" y="1240193"/>
                    <a:pt x="735088" y="1339071"/>
                    <a:pt x="613115" y="1339071"/>
                  </a:cubicBezTo>
                  <a:cubicBezTo>
                    <a:pt x="491142" y="1339071"/>
                    <a:pt x="392264" y="1240193"/>
                    <a:pt x="392264" y="1118221"/>
                  </a:cubicBezTo>
                  <a:cubicBezTo>
                    <a:pt x="392264" y="996249"/>
                    <a:pt x="491142" y="897371"/>
                    <a:pt x="613115" y="897371"/>
                  </a:cubicBezTo>
                  <a:close/>
                  <a:moveTo>
                    <a:pt x="220851" y="483613"/>
                  </a:moveTo>
                  <a:cubicBezTo>
                    <a:pt x="342824" y="483613"/>
                    <a:pt x="441702" y="582491"/>
                    <a:pt x="441702" y="704463"/>
                  </a:cubicBezTo>
                  <a:cubicBezTo>
                    <a:pt x="441702" y="826435"/>
                    <a:pt x="342824" y="925313"/>
                    <a:pt x="220851" y="925313"/>
                  </a:cubicBezTo>
                  <a:cubicBezTo>
                    <a:pt x="98878" y="925313"/>
                    <a:pt x="0" y="826435"/>
                    <a:pt x="0" y="704463"/>
                  </a:cubicBezTo>
                  <a:cubicBezTo>
                    <a:pt x="0" y="582491"/>
                    <a:pt x="98878" y="483613"/>
                    <a:pt x="220851" y="483613"/>
                  </a:cubicBezTo>
                  <a:close/>
                  <a:moveTo>
                    <a:pt x="532513" y="0"/>
                  </a:moveTo>
                  <a:cubicBezTo>
                    <a:pt x="654486" y="0"/>
                    <a:pt x="753364" y="98878"/>
                    <a:pt x="753364" y="220850"/>
                  </a:cubicBezTo>
                  <a:cubicBezTo>
                    <a:pt x="753364" y="342822"/>
                    <a:pt x="654486" y="441700"/>
                    <a:pt x="532513" y="441700"/>
                  </a:cubicBezTo>
                  <a:cubicBezTo>
                    <a:pt x="410540" y="441700"/>
                    <a:pt x="311662" y="342822"/>
                    <a:pt x="311662" y="220850"/>
                  </a:cubicBezTo>
                  <a:cubicBezTo>
                    <a:pt x="311662" y="98878"/>
                    <a:pt x="410540" y="0"/>
                    <a:pt x="532513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9B4B76B-CACD-994F-48D8-D2551F8C77D4}"/>
                </a:ext>
              </a:extLst>
            </p:cNvPr>
            <p:cNvSpPr/>
            <p:nvPr/>
          </p:nvSpPr>
          <p:spPr>
            <a:xfrm>
              <a:off x="4592645" y="2866718"/>
              <a:ext cx="1065026" cy="1070397"/>
            </a:xfrm>
            <a:custGeom>
              <a:avLst/>
              <a:gdLst>
                <a:gd name="connsiteX0" fmla="*/ 220851 w 1065026"/>
                <a:gd name="connsiteY0" fmla="*/ 628697 h 1070397"/>
                <a:gd name="connsiteX1" fmla="*/ 441702 w 1065026"/>
                <a:gd name="connsiteY1" fmla="*/ 849547 h 1070397"/>
                <a:gd name="connsiteX2" fmla="*/ 220851 w 1065026"/>
                <a:gd name="connsiteY2" fmla="*/ 1070397 h 1070397"/>
                <a:gd name="connsiteX3" fmla="*/ 0 w 1065026"/>
                <a:gd name="connsiteY3" fmla="*/ 849547 h 1070397"/>
                <a:gd name="connsiteX4" fmla="*/ 220851 w 1065026"/>
                <a:gd name="connsiteY4" fmla="*/ 628697 h 1070397"/>
                <a:gd name="connsiteX5" fmla="*/ 844175 w 1065026"/>
                <a:gd name="connsiteY5" fmla="*/ 338529 h 1070397"/>
                <a:gd name="connsiteX6" fmla="*/ 1065026 w 1065026"/>
                <a:gd name="connsiteY6" fmla="*/ 559379 h 1070397"/>
                <a:gd name="connsiteX7" fmla="*/ 844175 w 1065026"/>
                <a:gd name="connsiteY7" fmla="*/ 780229 h 1070397"/>
                <a:gd name="connsiteX8" fmla="*/ 623324 w 1065026"/>
                <a:gd name="connsiteY8" fmla="*/ 559379 h 1070397"/>
                <a:gd name="connsiteX9" fmla="*/ 844175 w 1065026"/>
                <a:gd name="connsiteY9" fmla="*/ 338529 h 1070397"/>
                <a:gd name="connsiteX10" fmla="*/ 253092 w 1065026"/>
                <a:gd name="connsiteY10" fmla="*/ 0 h 1070397"/>
                <a:gd name="connsiteX11" fmla="*/ 473943 w 1065026"/>
                <a:gd name="connsiteY11" fmla="*/ 220850 h 1070397"/>
                <a:gd name="connsiteX12" fmla="*/ 253092 w 1065026"/>
                <a:gd name="connsiteY12" fmla="*/ 441700 h 1070397"/>
                <a:gd name="connsiteX13" fmla="*/ 32241 w 1065026"/>
                <a:gd name="connsiteY13" fmla="*/ 220850 h 1070397"/>
                <a:gd name="connsiteX14" fmla="*/ 253092 w 1065026"/>
                <a:gd name="connsiteY14" fmla="*/ 0 h 1070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65026" h="1070397">
                  <a:moveTo>
                    <a:pt x="220851" y="628697"/>
                  </a:moveTo>
                  <a:cubicBezTo>
                    <a:pt x="342824" y="628697"/>
                    <a:pt x="441702" y="727575"/>
                    <a:pt x="441702" y="849547"/>
                  </a:cubicBezTo>
                  <a:cubicBezTo>
                    <a:pt x="441702" y="971519"/>
                    <a:pt x="342824" y="1070397"/>
                    <a:pt x="220851" y="1070397"/>
                  </a:cubicBezTo>
                  <a:cubicBezTo>
                    <a:pt x="98878" y="1070397"/>
                    <a:pt x="0" y="971519"/>
                    <a:pt x="0" y="849547"/>
                  </a:cubicBezTo>
                  <a:cubicBezTo>
                    <a:pt x="0" y="727575"/>
                    <a:pt x="98878" y="628697"/>
                    <a:pt x="220851" y="628697"/>
                  </a:cubicBezTo>
                  <a:close/>
                  <a:moveTo>
                    <a:pt x="844175" y="338529"/>
                  </a:moveTo>
                  <a:cubicBezTo>
                    <a:pt x="966148" y="338529"/>
                    <a:pt x="1065026" y="437407"/>
                    <a:pt x="1065026" y="559379"/>
                  </a:cubicBezTo>
                  <a:cubicBezTo>
                    <a:pt x="1065026" y="681351"/>
                    <a:pt x="966148" y="780229"/>
                    <a:pt x="844175" y="780229"/>
                  </a:cubicBezTo>
                  <a:cubicBezTo>
                    <a:pt x="722202" y="780229"/>
                    <a:pt x="623324" y="681351"/>
                    <a:pt x="623324" y="559379"/>
                  </a:cubicBezTo>
                  <a:cubicBezTo>
                    <a:pt x="623324" y="437407"/>
                    <a:pt x="722202" y="338529"/>
                    <a:pt x="844175" y="338529"/>
                  </a:cubicBezTo>
                  <a:close/>
                  <a:moveTo>
                    <a:pt x="253092" y="0"/>
                  </a:moveTo>
                  <a:cubicBezTo>
                    <a:pt x="375065" y="0"/>
                    <a:pt x="473943" y="98878"/>
                    <a:pt x="473943" y="220850"/>
                  </a:cubicBezTo>
                  <a:cubicBezTo>
                    <a:pt x="473943" y="342822"/>
                    <a:pt x="375065" y="441700"/>
                    <a:pt x="253092" y="441700"/>
                  </a:cubicBezTo>
                  <a:cubicBezTo>
                    <a:pt x="131119" y="441700"/>
                    <a:pt x="32241" y="342822"/>
                    <a:pt x="32241" y="220850"/>
                  </a:cubicBezTo>
                  <a:cubicBezTo>
                    <a:pt x="32241" y="98878"/>
                    <a:pt x="131119" y="0"/>
                    <a:pt x="253092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2D92BF5-067C-4F8D-AAE5-A01CB801DB44}"/>
                </a:ext>
              </a:extLst>
            </p:cNvPr>
            <p:cNvSpPr/>
            <p:nvPr/>
          </p:nvSpPr>
          <p:spPr>
            <a:xfrm>
              <a:off x="4796837" y="3758716"/>
              <a:ext cx="1215484" cy="1011289"/>
            </a:xfrm>
            <a:custGeom>
              <a:avLst/>
              <a:gdLst>
                <a:gd name="connsiteX0" fmla="*/ 790440 w 1215484"/>
                <a:gd name="connsiteY0" fmla="*/ 569589 h 1011289"/>
                <a:gd name="connsiteX1" fmla="*/ 1011291 w 1215484"/>
                <a:gd name="connsiteY1" fmla="*/ 790439 h 1011289"/>
                <a:gd name="connsiteX2" fmla="*/ 790440 w 1215484"/>
                <a:gd name="connsiteY2" fmla="*/ 1011289 h 1011289"/>
                <a:gd name="connsiteX3" fmla="*/ 569589 w 1215484"/>
                <a:gd name="connsiteY3" fmla="*/ 790439 h 1011289"/>
                <a:gd name="connsiteX4" fmla="*/ 790440 w 1215484"/>
                <a:gd name="connsiteY4" fmla="*/ 569589 h 1011289"/>
                <a:gd name="connsiteX5" fmla="*/ 220851 w 1215484"/>
                <a:gd name="connsiteY5" fmla="*/ 542721 h 1011289"/>
                <a:gd name="connsiteX6" fmla="*/ 441702 w 1215484"/>
                <a:gd name="connsiteY6" fmla="*/ 763571 h 1011289"/>
                <a:gd name="connsiteX7" fmla="*/ 220851 w 1215484"/>
                <a:gd name="connsiteY7" fmla="*/ 984421 h 1011289"/>
                <a:gd name="connsiteX8" fmla="*/ 0 w 1215484"/>
                <a:gd name="connsiteY8" fmla="*/ 763571 h 1011289"/>
                <a:gd name="connsiteX9" fmla="*/ 220851 w 1215484"/>
                <a:gd name="connsiteY9" fmla="*/ 542721 h 1011289"/>
                <a:gd name="connsiteX10" fmla="*/ 994633 w 1215484"/>
                <a:gd name="connsiteY10" fmla="*/ 0 h 1011289"/>
                <a:gd name="connsiteX11" fmla="*/ 1215484 w 1215484"/>
                <a:gd name="connsiteY11" fmla="*/ 220850 h 1011289"/>
                <a:gd name="connsiteX12" fmla="*/ 994633 w 1215484"/>
                <a:gd name="connsiteY12" fmla="*/ 441700 h 1011289"/>
                <a:gd name="connsiteX13" fmla="*/ 773782 w 1215484"/>
                <a:gd name="connsiteY13" fmla="*/ 220850 h 1011289"/>
                <a:gd name="connsiteX14" fmla="*/ 994633 w 1215484"/>
                <a:gd name="connsiteY14" fmla="*/ 0 h 101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5484" h="1011289">
                  <a:moveTo>
                    <a:pt x="790440" y="569589"/>
                  </a:moveTo>
                  <a:cubicBezTo>
                    <a:pt x="912413" y="569589"/>
                    <a:pt x="1011291" y="668467"/>
                    <a:pt x="1011291" y="790439"/>
                  </a:cubicBezTo>
                  <a:cubicBezTo>
                    <a:pt x="1011291" y="912411"/>
                    <a:pt x="912413" y="1011289"/>
                    <a:pt x="790440" y="1011289"/>
                  </a:cubicBezTo>
                  <a:cubicBezTo>
                    <a:pt x="668467" y="1011289"/>
                    <a:pt x="569589" y="912411"/>
                    <a:pt x="569589" y="790439"/>
                  </a:cubicBezTo>
                  <a:cubicBezTo>
                    <a:pt x="569589" y="668467"/>
                    <a:pt x="668467" y="569589"/>
                    <a:pt x="790440" y="569589"/>
                  </a:cubicBezTo>
                  <a:close/>
                  <a:moveTo>
                    <a:pt x="220851" y="542721"/>
                  </a:moveTo>
                  <a:cubicBezTo>
                    <a:pt x="342824" y="542721"/>
                    <a:pt x="441702" y="641599"/>
                    <a:pt x="441702" y="763571"/>
                  </a:cubicBezTo>
                  <a:cubicBezTo>
                    <a:pt x="441702" y="885543"/>
                    <a:pt x="342824" y="984421"/>
                    <a:pt x="220851" y="984421"/>
                  </a:cubicBezTo>
                  <a:cubicBezTo>
                    <a:pt x="98878" y="984421"/>
                    <a:pt x="0" y="885543"/>
                    <a:pt x="0" y="763571"/>
                  </a:cubicBezTo>
                  <a:cubicBezTo>
                    <a:pt x="0" y="641599"/>
                    <a:pt x="98878" y="542721"/>
                    <a:pt x="220851" y="542721"/>
                  </a:cubicBezTo>
                  <a:close/>
                  <a:moveTo>
                    <a:pt x="994633" y="0"/>
                  </a:moveTo>
                  <a:cubicBezTo>
                    <a:pt x="1116606" y="0"/>
                    <a:pt x="1215484" y="98878"/>
                    <a:pt x="1215484" y="220850"/>
                  </a:cubicBezTo>
                  <a:cubicBezTo>
                    <a:pt x="1215484" y="342822"/>
                    <a:pt x="1116606" y="441700"/>
                    <a:pt x="994633" y="441700"/>
                  </a:cubicBezTo>
                  <a:cubicBezTo>
                    <a:pt x="872660" y="441700"/>
                    <a:pt x="773782" y="342822"/>
                    <a:pt x="773782" y="220850"/>
                  </a:cubicBezTo>
                  <a:cubicBezTo>
                    <a:pt x="773782" y="98878"/>
                    <a:pt x="872660" y="0"/>
                    <a:pt x="994633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870A28E-EFE3-29B9-7A05-EF295B3016A6}"/>
                </a:ext>
              </a:extLst>
            </p:cNvPr>
            <p:cNvSpPr/>
            <p:nvPr/>
          </p:nvSpPr>
          <p:spPr>
            <a:xfrm>
              <a:off x="6543220" y="2866718"/>
              <a:ext cx="1048905" cy="1113385"/>
            </a:xfrm>
            <a:custGeom>
              <a:avLst/>
              <a:gdLst>
                <a:gd name="connsiteX0" fmla="*/ 828054 w 1048905"/>
                <a:gd name="connsiteY0" fmla="*/ 671685 h 1113385"/>
                <a:gd name="connsiteX1" fmla="*/ 1048905 w 1048905"/>
                <a:gd name="connsiteY1" fmla="*/ 892535 h 1113385"/>
                <a:gd name="connsiteX2" fmla="*/ 828054 w 1048905"/>
                <a:gd name="connsiteY2" fmla="*/ 1113385 h 1113385"/>
                <a:gd name="connsiteX3" fmla="*/ 607203 w 1048905"/>
                <a:gd name="connsiteY3" fmla="*/ 892535 h 1113385"/>
                <a:gd name="connsiteX4" fmla="*/ 828054 w 1048905"/>
                <a:gd name="connsiteY4" fmla="*/ 671685 h 1113385"/>
                <a:gd name="connsiteX5" fmla="*/ 220851 w 1048905"/>
                <a:gd name="connsiteY5" fmla="*/ 338529 h 1113385"/>
                <a:gd name="connsiteX6" fmla="*/ 441702 w 1048905"/>
                <a:gd name="connsiteY6" fmla="*/ 559379 h 1113385"/>
                <a:gd name="connsiteX7" fmla="*/ 220851 w 1048905"/>
                <a:gd name="connsiteY7" fmla="*/ 780229 h 1113385"/>
                <a:gd name="connsiteX8" fmla="*/ 0 w 1048905"/>
                <a:gd name="connsiteY8" fmla="*/ 559379 h 1113385"/>
                <a:gd name="connsiteX9" fmla="*/ 220851 w 1048905"/>
                <a:gd name="connsiteY9" fmla="*/ 338529 h 1113385"/>
                <a:gd name="connsiteX10" fmla="*/ 736705 w 1048905"/>
                <a:gd name="connsiteY10" fmla="*/ 0 h 1113385"/>
                <a:gd name="connsiteX11" fmla="*/ 957556 w 1048905"/>
                <a:gd name="connsiteY11" fmla="*/ 220850 h 1113385"/>
                <a:gd name="connsiteX12" fmla="*/ 736705 w 1048905"/>
                <a:gd name="connsiteY12" fmla="*/ 441700 h 1113385"/>
                <a:gd name="connsiteX13" fmla="*/ 515854 w 1048905"/>
                <a:gd name="connsiteY13" fmla="*/ 220850 h 1113385"/>
                <a:gd name="connsiteX14" fmla="*/ 736705 w 1048905"/>
                <a:gd name="connsiteY14" fmla="*/ 0 h 1113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8905" h="1113385">
                  <a:moveTo>
                    <a:pt x="828054" y="671685"/>
                  </a:moveTo>
                  <a:cubicBezTo>
                    <a:pt x="950027" y="671685"/>
                    <a:pt x="1048905" y="770563"/>
                    <a:pt x="1048905" y="892535"/>
                  </a:cubicBezTo>
                  <a:cubicBezTo>
                    <a:pt x="1048905" y="1014507"/>
                    <a:pt x="950027" y="1113385"/>
                    <a:pt x="828054" y="1113385"/>
                  </a:cubicBezTo>
                  <a:cubicBezTo>
                    <a:pt x="706081" y="1113385"/>
                    <a:pt x="607203" y="1014507"/>
                    <a:pt x="607203" y="892535"/>
                  </a:cubicBezTo>
                  <a:cubicBezTo>
                    <a:pt x="607203" y="770563"/>
                    <a:pt x="706081" y="671685"/>
                    <a:pt x="828054" y="671685"/>
                  </a:cubicBezTo>
                  <a:close/>
                  <a:moveTo>
                    <a:pt x="220851" y="338529"/>
                  </a:moveTo>
                  <a:cubicBezTo>
                    <a:pt x="342824" y="338529"/>
                    <a:pt x="441702" y="437407"/>
                    <a:pt x="441702" y="559379"/>
                  </a:cubicBezTo>
                  <a:cubicBezTo>
                    <a:pt x="441702" y="681351"/>
                    <a:pt x="342824" y="780229"/>
                    <a:pt x="220851" y="780229"/>
                  </a:cubicBezTo>
                  <a:cubicBezTo>
                    <a:pt x="98878" y="780229"/>
                    <a:pt x="0" y="681351"/>
                    <a:pt x="0" y="559379"/>
                  </a:cubicBezTo>
                  <a:cubicBezTo>
                    <a:pt x="0" y="437407"/>
                    <a:pt x="98878" y="338529"/>
                    <a:pt x="220851" y="338529"/>
                  </a:cubicBezTo>
                  <a:close/>
                  <a:moveTo>
                    <a:pt x="736705" y="0"/>
                  </a:moveTo>
                  <a:cubicBezTo>
                    <a:pt x="858678" y="0"/>
                    <a:pt x="957556" y="98878"/>
                    <a:pt x="957556" y="220850"/>
                  </a:cubicBezTo>
                  <a:cubicBezTo>
                    <a:pt x="957556" y="342822"/>
                    <a:pt x="858678" y="441700"/>
                    <a:pt x="736705" y="441700"/>
                  </a:cubicBezTo>
                  <a:cubicBezTo>
                    <a:pt x="614732" y="441700"/>
                    <a:pt x="515854" y="342822"/>
                    <a:pt x="515854" y="220850"/>
                  </a:cubicBezTo>
                  <a:cubicBezTo>
                    <a:pt x="515854" y="98878"/>
                    <a:pt x="614732" y="0"/>
                    <a:pt x="736705" y="0"/>
                  </a:cubicBezTo>
                  <a:close/>
                </a:path>
              </a:pathLst>
            </a:custGeom>
            <a:solidFill>
              <a:srgbClr val="7C211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C144831-4E32-10B2-5D1E-CBB693FE467A}"/>
              </a:ext>
            </a:extLst>
          </p:cNvPr>
          <p:cNvGrpSpPr/>
          <p:nvPr/>
        </p:nvGrpSpPr>
        <p:grpSpPr>
          <a:xfrm>
            <a:off x="6699738" y="2954578"/>
            <a:ext cx="2194560" cy="1237868"/>
            <a:chOff x="6974393" y="2966533"/>
            <a:chExt cx="2194560" cy="123786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38048EC-486C-6BA4-4E9C-AAD2DF17EAE9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60CC97B-E010-920A-B1F3-B9C62D32371C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A42F7B3-27C1-077B-7FD4-A36E2C78407B}"/>
              </a:ext>
            </a:extLst>
          </p:cNvPr>
          <p:cNvGrpSpPr/>
          <p:nvPr/>
        </p:nvGrpSpPr>
        <p:grpSpPr>
          <a:xfrm>
            <a:off x="6691483" y="4532798"/>
            <a:ext cx="2194560" cy="1237866"/>
            <a:chOff x="6691483" y="4621698"/>
            <a:chExt cx="2194560" cy="123786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296C1DA-3C16-FF03-C3BE-06125D5D5DD7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E39EAD8-5031-1CAA-EFC8-A53ABB9502AD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36E6B51-AD7C-14E3-EFA1-63A9D5B4654F}"/>
              </a:ext>
            </a:extLst>
          </p:cNvPr>
          <p:cNvGrpSpPr/>
          <p:nvPr/>
        </p:nvGrpSpPr>
        <p:grpSpPr>
          <a:xfrm>
            <a:off x="6697329" y="1376357"/>
            <a:ext cx="2194560" cy="1237868"/>
            <a:chOff x="6697329" y="1465257"/>
            <a:chExt cx="2194560" cy="123786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A2FC76D-8003-3FCF-91F5-5BA532C73F87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rgbClr val="CE4437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0D71251-8065-11AF-E65E-A4318E1E0EB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DC9DE7-E942-D852-576B-E358CB20C46B}"/>
              </a:ext>
            </a:extLst>
          </p:cNvPr>
          <p:cNvGrpSpPr/>
          <p:nvPr/>
        </p:nvGrpSpPr>
        <p:grpSpPr>
          <a:xfrm>
            <a:off x="249702" y="2954576"/>
            <a:ext cx="2194560" cy="1237869"/>
            <a:chOff x="249702" y="2966531"/>
            <a:chExt cx="2194560" cy="123786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75FB381-6F35-5AC6-FD7C-6FC7C338A91A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0D27C84-3DE6-3FEB-F79F-C0396EBDB60E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0427F7-946C-CB2C-2F31-F9B2A9AAFF59}"/>
              </a:ext>
            </a:extLst>
          </p:cNvPr>
          <p:cNvGrpSpPr/>
          <p:nvPr/>
        </p:nvGrpSpPr>
        <p:grpSpPr>
          <a:xfrm>
            <a:off x="249702" y="4532798"/>
            <a:ext cx="2194560" cy="1237866"/>
            <a:chOff x="249702" y="4621698"/>
            <a:chExt cx="2194560" cy="1237866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87D0E83-A162-9F51-9FE9-A10E53E79C87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D59754F-8F04-5D5F-9E21-1AD2F92756D8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ADA1A0A-BEA1-2327-13B4-EEC7078D58E3}"/>
              </a:ext>
            </a:extLst>
          </p:cNvPr>
          <p:cNvGrpSpPr/>
          <p:nvPr/>
        </p:nvGrpSpPr>
        <p:grpSpPr>
          <a:xfrm>
            <a:off x="255548" y="1376356"/>
            <a:ext cx="2194560" cy="1237867"/>
            <a:chOff x="255548" y="1465256"/>
            <a:chExt cx="2194560" cy="123786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1882C11-C442-AF60-EF6A-FB4090CF0B28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CE4437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8CAB3F6-0970-4E79-4B97-BC89C4A6F35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242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536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6-Slice Pizza Chart – Slide Template</vt:lpstr>
      <vt:lpstr>6-Slice Pizza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6-Slice Pizza Chart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2023-08-07T23:58:47Z</dcterms:modified>
  <cp:category>Graphics &amp; Metaphors</cp:category>
</cp:coreProperties>
</file>