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65" r:id="rId4"/>
    <p:sldId id="368"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47" d="100"/>
          <a:sy n="147" d="100"/>
        </p:scale>
        <p:origin x="98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4/25/2023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ow: Pentagon 11">
            <a:extLst>
              <a:ext uri="{FF2B5EF4-FFF2-40B4-BE49-F238E27FC236}">
                <a16:creationId xmlns:a16="http://schemas.microsoft.com/office/drawing/2014/main" id="{DA3FA4CB-5F7B-40E9-01CA-FBAFC849D763}"/>
              </a:ext>
            </a:extLst>
          </p:cNvPr>
          <p:cNvSpPr/>
          <p:nvPr/>
        </p:nvSpPr>
        <p:spPr>
          <a:xfrm>
            <a:off x="7802589" y="1439695"/>
            <a:ext cx="1921982" cy="548640"/>
          </a:xfrm>
          <a:prstGeom prst="homePlate">
            <a:avLst>
              <a:gd name="adj" fmla="val 43665"/>
            </a:avLst>
          </a:prstGeom>
          <a:solidFill>
            <a:srgbClr val="1896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85000"/>
                    <a:lumOff val="15000"/>
                  </a:schemeClr>
                </a:solidFill>
              </a:rPr>
              <a:t>06</a:t>
            </a:r>
          </a:p>
        </p:txBody>
      </p:sp>
      <p:sp>
        <p:nvSpPr>
          <p:cNvPr id="24" name="Freeform: Shape 23">
            <a:extLst>
              <a:ext uri="{FF2B5EF4-FFF2-40B4-BE49-F238E27FC236}">
                <a16:creationId xmlns:a16="http://schemas.microsoft.com/office/drawing/2014/main" id="{084B573D-A215-E0AB-1901-9F32AE810FB7}"/>
              </a:ext>
            </a:extLst>
          </p:cNvPr>
          <p:cNvSpPr/>
          <p:nvPr/>
        </p:nvSpPr>
        <p:spPr>
          <a:xfrm>
            <a:off x="7802589" y="1439695"/>
            <a:ext cx="786265" cy="1345389"/>
          </a:xfrm>
          <a:custGeom>
            <a:avLst/>
            <a:gdLst>
              <a:gd name="connsiteX0" fmla="*/ 1348903 w 3631661"/>
              <a:gd name="connsiteY0" fmla="*/ 0 h 1345389"/>
              <a:gd name="connsiteX1" fmla="*/ 3392097 w 3631661"/>
              <a:gd name="connsiteY1" fmla="*/ 0 h 1345389"/>
              <a:gd name="connsiteX2" fmla="*/ 3631661 w 3631661"/>
              <a:gd name="connsiteY2" fmla="*/ 274320 h 1345389"/>
              <a:gd name="connsiteX3" fmla="*/ 3392097 w 3631661"/>
              <a:gd name="connsiteY3" fmla="*/ 548640 h 1345389"/>
              <a:gd name="connsiteX4" fmla="*/ 1893342 w 3631661"/>
              <a:gd name="connsiteY4" fmla="*/ 548640 h 1345389"/>
              <a:gd name="connsiteX5" fmla="*/ 1893342 w 3631661"/>
              <a:gd name="connsiteY5" fmla="*/ 796749 h 1345389"/>
              <a:gd name="connsiteX6" fmla="*/ 2282758 w 3631661"/>
              <a:gd name="connsiteY6" fmla="*/ 796749 h 1345389"/>
              <a:gd name="connsiteX7" fmla="*/ 2282758 w 3631661"/>
              <a:gd name="connsiteY7" fmla="*/ 1345389 h 1345389"/>
              <a:gd name="connsiteX8" fmla="*/ 0 w 3631661"/>
              <a:gd name="connsiteY8" fmla="*/ 1345389 h 1345389"/>
              <a:gd name="connsiteX9" fmla="*/ 0 w 3631661"/>
              <a:gd name="connsiteY9" fmla="*/ 796749 h 1345389"/>
              <a:gd name="connsiteX10" fmla="*/ 1597304 w 3631661"/>
              <a:gd name="connsiteY10" fmla="*/ 796749 h 1345389"/>
              <a:gd name="connsiteX11" fmla="*/ 1597304 w 3631661"/>
              <a:gd name="connsiteY11" fmla="*/ 548640 h 1345389"/>
              <a:gd name="connsiteX12" fmla="*/ 1348903 w 3631661"/>
              <a:gd name="connsiteY12" fmla="*/ 548640 h 1345389"/>
              <a:gd name="connsiteX0" fmla="*/ 1348903 w 3631661"/>
              <a:gd name="connsiteY0" fmla="*/ 0 h 1345389"/>
              <a:gd name="connsiteX1" fmla="*/ 3392097 w 3631661"/>
              <a:gd name="connsiteY1" fmla="*/ 0 h 1345389"/>
              <a:gd name="connsiteX2" fmla="*/ 3631661 w 3631661"/>
              <a:gd name="connsiteY2" fmla="*/ 274320 h 1345389"/>
              <a:gd name="connsiteX3" fmla="*/ 3392097 w 3631661"/>
              <a:gd name="connsiteY3" fmla="*/ 548640 h 1345389"/>
              <a:gd name="connsiteX4" fmla="*/ 1893342 w 3631661"/>
              <a:gd name="connsiteY4" fmla="*/ 548640 h 1345389"/>
              <a:gd name="connsiteX5" fmla="*/ 1893342 w 3631661"/>
              <a:gd name="connsiteY5" fmla="*/ 796749 h 1345389"/>
              <a:gd name="connsiteX6" fmla="*/ 2282758 w 3631661"/>
              <a:gd name="connsiteY6" fmla="*/ 796749 h 1345389"/>
              <a:gd name="connsiteX7" fmla="*/ 2282758 w 3631661"/>
              <a:gd name="connsiteY7" fmla="*/ 1345389 h 1345389"/>
              <a:gd name="connsiteX8" fmla="*/ 0 w 3631661"/>
              <a:gd name="connsiteY8" fmla="*/ 796749 h 1345389"/>
              <a:gd name="connsiteX9" fmla="*/ 1597304 w 3631661"/>
              <a:gd name="connsiteY9" fmla="*/ 796749 h 1345389"/>
              <a:gd name="connsiteX10" fmla="*/ 1597304 w 3631661"/>
              <a:gd name="connsiteY10" fmla="*/ 548640 h 1345389"/>
              <a:gd name="connsiteX11" fmla="*/ 1348903 w 3631661"/>
              <a:gd name="connsiteY11" fmla="*/ 548640 h 1345389"/>
              <a:gd name="connsiteX12" fmla="*/ 1348903 w 3631661"/>
              <a:gd name="connsiteY12"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544439 w 2282758"/>
              <a:gd name="connsiteY5" fmla="*/ 796749 h 1345389"/>
              <a:gd name="connsiteX6" fmla="*/ 933855 w 2282758"/>
              <a:gd name="connsiteY6" fmla="*/ 796749 h 1345389"/>
              <a:gd name="connsiteX7" fmla="*/ 933855 w 2282758"/>
              <a:gd name="connsiteY7" fmla="*/ 1345389 h 1345389"/>
              <a:gd name="connsiteX8" fmla="*/ 248401 w 2282758"/>
              <a:gd name="connsiteY8" fmla="*/ 796749 h 1345389"/>
              <a:gd name="connsiteX9" fmla="*/ 248401 w 2282758"/>
              <a:gd name="connsiteY9" fmla="*/ 548640 h 1345389"/>
              <a:gd name="connsiteX10" fmla="*/ 0 w 2282758"/>
              <a:gd name="connsiteY10" fmla="*/ 548640 h 1345389"/>
              <a:gd name="connsiteX11" fmla="*/ 0 w 2282758"/>
              <a:gd name="connsiteY11"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544439 w 2282758"/>
              <a:gd name="connsiteY5" fmla="*/ 796749 h 1345389"/>
              <a:gd name="connsiteX6" fmla="*/ 933855 w 2282758"/>
              <a:gd name="connsiteY6" fmla="*/ 796749 h 1345389"/>
              <a:gd name="connsiteX7" fmla="*/ 933855 w 2282758"/>
              <a:gd name="connsiteY7" fmla="*/ 1345389 h 1345389"/>
              <a:gd name="connsiteX8" fmla="*/ 248401 w 2282758"/>
              <a:gd name="connsiteY8" fmla="*/ 796749 h 1345389"/>
              <a:gd name="connsiteX9" fmla="*/ 0 w 2282758"/>
              <a:gd name="connsiteY9" fmla="*/ 548640 h 1345389"/>
              <a:gd name="connsiteX10" fmla="*/ 0 w 2282758"/>
              <a:gd name="connsiteY10"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544439 w 2282758"/>
              <a:gd name="connsiteY5" fmla="*/ 796749 h 1345389"/>
              <a:gd name="connsiteX6" fmla="*/ 933855 w 2282758"/>
              <a:gd name="connsiteY6" fmla="*/ 796749 h 1345389"/>
              <a:gd name="connsiteX7" fmla="*/ 933855 w 2282758"/>
              <a:gd name="connsiteY7" fmla="*/ 1345389 h 1345389"/>
              <a:gd name="connsiteX8" fmla="*/ 0 w 2282758"/>
              <a:gd name="connsiteY8" fmla="*/ 548640 h 1345389"/>
              <a:gd name="connsiteX9" fmla="*/ 0 w 2282758"/>
              <a:gd name="connsiteY9"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933855 w 2282758"/>
              <a:gd name="connsiteY5" fmla="*/ 796749 h 1345389"/>
              <a:gd name="connsiteX6" fmla="*/ 933855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043194 w 2282758"/>
              <a:gd name="connsiteY1" fmla="*/ 0 h 1345389"/>
              <a:gd name="connsiteX2" fmla="*/ 2282758 w 2282758"/>
              <a:gd name="connsiteY2" fmla="*/ 274320 h 1345389"/>
              <a:gd name="connsiteX3" fmla="*/ 544439 w 2282758"/>
              <a:gd name="connsiteY3" fmla="*/ 548640 h 1345389"/>
              <a:gd name="connsiteX4" fmla="*/ 933855 w 2282758"/>
              <a:gd name="connsiteY4" fmla="*/ 796749 h 1345389"/>
              <a:gd name="connsiteX5" fmla="*/ 933855 w 2282758"/>
              <a:gd name="connsiteY5" fmla="*/ 1345389 h 1345389"/>
              <a:gd name="connsiteX6" fmla="*/ 0 w 2282758"/>
              <a:gd name="connsiteY6" fmla="*/ 548640 h 1345389"/>
              <a:gd name="connsiteX7" fmla="*/ 0 w 2282758"/>
              <a:gd name="connsiteY7" fmla="*/ 0 h 1345389"/>
              <a:gd name="connsiteX0" fmla="*/ 0 w 2043194"/>
              <a:gd name="connsiteY0" fmla="*/ 0 h 1345389"/>
              <a:gd name="connsiteX1" fmla="*/ 2043194 w 2043194"/>
              <a:gd name="connsiteY1" fmla="*/ 0 h 1345389"/>
              <a:gd name="connsiteX2" fmla="*/ 544439 w 2043194"/>
              <a:gd name="connsiteY2" fmla="*/ 548640 h 1345389"/>
              <a:gd name="connsiteX3" fmla="*/ 933855 w 2043194"/>
              <a:gd name="connsiteY3" fmla="*/ 796749 h 1345389"/>
              <a:gd name="connsiteX4" fmla="*/ 933855 w 2043194"/>
              <a:gd name="connsiteY4" fmla="*/ 1345389 h 1345389"/>
              <a:gd name="connsiteX5" fmla="*/ 0 w 2043194"/>
              <a:gd name="connsiteY5" fmla="*/ 548640 h 1345389"/>
              <a:gd name="connsiteX6" fmla="*/ 0 w 2043194"/>
              <a:gd name="connsiteY6" fmla="*/ 0 h 1345389"/>
              <a:gd name="connsiteX0" fmla="*/ 0 w 933855"/>
              <a:gd name="connsiteY0" fmla="*/ 0 h 1345389"/>
              <a:gd name="connsiteX1" fmla="*/ 544439 w 933855"/>
              <a:gd name="connsiteY1" fmla="*/ 548640 h 1345389"/>
              <a:gd name="connsiteX2" fmla="*/ 933855 w 933855"/>
              <a:gd name="connsiteY2" fmla="*/ 796749 h 1345389"/>
              <a:gd name="connsiteX3" fmla="*/ 933855 w 933855"/>
              <a:gd name="connsiteY3" fmla="*/ 1345389 h 1345389"/>
              <a:gd name="connsiteX4" fmla="*/ 0 w 933855"/>
              <a:gd name="connsiteY4" fmla="*/ 548640 h 1345389"/>
              <a:gd name="connsiteX5" fmla="*/ 0 w 933855"/>
              <a:gd name="connsiteY5" fmla="*/ 0 h 1345389"/>
              <a:gd name="connsiteX0" fmla="*/ 0 w 933855"/>
              <a:gd name="connsiteY0" fmla="*/ 0 h 1345389"/>
              <a:gd name="connsiteX1" fmla="*/ 933855 w 933855"/>
              <a:gd name="connsiteY1" fmla="*/ 796749 h 1345389"/>
              <a:gd name="connsiteX2" fmla="*/ 933855 w 933855"/>
              <a:gd name="connsiteY2" fmla="*/ 1345389 h 1345389"/>
              <a:gd name="connsiteX3" fmla="*/ 0 w 933855"/>
              <a:gd name="connsiteY3" fmla="*/ 548640 h 1345389"/>
              <a:gd name="connsiteX4" fmla="*/ 0 w 933855"/>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5" h="1345389">
                <a:moveTo>
                  <a:pt x="0" y="0"/>
                </a:moveTo>
                <a:lnTo>
                  <a:pt x="933855" y="796749"/>
                </a:lnTo>
                <a:lnTo>
                  <a:pt x="933855" y="1345389"/>
                </a:lnTo>
                <a:lnTo>
                  <a:pt x="0" y="54864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ectangle 12">
            <a:extLst>
              <a:ext uri="{FF2B5EF4-FFF2-40B4-BE49-F238E27FC236}">
                <a16:creationId xmlns:a16="http://schemas.microsoft.com/office/drawing/2014/main" id="{72ED3CD8-4586-928E-304B-14C70679ED23}"/>
              </a:ext>
            </a:extLst>
          </p:cNvPr>
          <p:cNvSpPr/>
          <p:nvPr/>
        </p:nvSpPr>
        <p:spPr>
          <a:xfrm>
            <a:off x="6666872" y="2236444"/>
            <a:ext cx="1921982" cy="548640"/>
          </a:xfrm>
          <a:prstGeom prst="rect">
            <a:avLst/>
          </a:prstGeom>
          <a:solidFill>
            <a:srgbClr val="31A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85000"/>
                    <a:lumOff val="15000"/>
                  </a:schemeClr>
                </a:solidFill>
              </a:rPr>
              <a:t>05</a:t>
            </a:r>
          </a:p>
        </p:txBody>
      </p:sp>
      <p:sp>
        <p:nvSpPr>
          <p:cNvPr id="23" name="Freeform: Shape 22">
            <a:extLst>
              <a:ext uri="{FF2B5EF4-FFF2-40B4-BE49-F238E27FC236}">
                <a16:creationId xmlns:a16="http://schemas.microsoft.com/office/drawing/2014/main" id="{3E49D355-45C4-8040-3794-C16BFE6E007B}"/>
              </a:ext>
            </a:extLst>
          </p:cNvPr>
          <p:cNvSpPr/>
          <p:nvPr/>
        </p:nvSpPr>
        <p:spPr>
          <a:xfrm>
            <a:off x="6666872" y="2236444"/>
            <a:ext cx="786266" cy="1345389"/>
          </a:xfrm>
          <a:custGeom>
            <a:avLst/>
            <a:gdLst>
              <a:gd name="connsiteX0" fmla="*/ 1348902 w 3631660"/>
              <a:gd name="connsiteY0" fmla="*/ 0 h 1345389"/>
              <a:gd name="connsiteX1" fmla="*/ 3631660 w 3631660"/>
              <a:gd name="connsiteY1" fmla="*/ 0 h 1345389"/>
              <a:gd name="connsiteX2" fmla="*/ 3631660 w 3631660"/>
              <a:gd name="connsiteY2" fmla="*/ 548640 h 1345389"/>
              <a:gd name="connsiteX3" fmla="*/ 1935959 w 3631660"/>
              <a:gd name="connsiteY3" fmla="*/ 548640 h 1345389"/>
              <a:gd name="connsiteX4" fmla="*/ 193595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639921 w 3631660"/>
              <a:gd name="connsiteY9" fmla="*/ 796749 h 1345389"/>
              <a:gd name="connsiteX10" fmla="*/ 1639921 w 3631660"/>
              <a:gd name="connsiteY10" fmla="*/ 548640 h 1345389"/>
              <a:gd name="connsiteX11" fmla="*/ 1348902 w 3631660"/>
              <a:gd name="connsiteY11" fmla="*/ 548640 h 1345389"/>
              <a:gd name="connsiteX0" fmla="*/ 1348902 w 3631660"/>
              <a:gd name="connsiteY0" fmla="*/ 0 h 1345389"/>
              <a:gd name="connsiteX1" fmla="*/ 3631660 w 3631660"/>
              <a:gd name="connsiteY1" fmla="*/ 0 h 1345389"/>
              <a:gd name="connsiteX2" fmla="*/ 3631660 w 3631660"/>
              <a:gd name="connsiteY2" fmla="*/ 548640 h 1345389"/>
              <a:gd name="connsiteX3" fmla="*/ 1935959 w 3631660"/>
              <a:gd name="connsiteY3" fmla="*/ 548640 h 1345389"/>
              <a:gd name="connsiteX4" fmla="*/ 193595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796749 h 1345389"/>
              <a:gd name="connsiteX8" fmla="*/ 1639921 w 3631660"/>
              <a:gd name="connsiteY8" fmla="*/ 796749 h 1345389"/>
              <a:gd name="connsiteX9" fmla="*/ 1639921 w 3631660"/>
              <a:gd name="connsiteY9" fmla="*/ 548640 h 1345389"/>
              <a:gd name="connsiteX10" fmla="*/ 1348902 w 3631660"/>
              <a:gd name="connsiteY10" fmla="*/ 548640 h 1345389"/>
              <a:gd name="connsiteX11" fmla="*/ 1348902 w 3631660"/>
              <a:gd name="connsiteY11"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587057 w 2282758"/>
              <a:gd name="connsiteY4" fmla="*/ 796749 h 1345389"/>
              <a:gd name="connsiteX5" fmla="*/ 933856 w 2282758"/>
              <a:gd name="connsiteY5" fmla="*/ 796749 h 1345389"/>
              <a:gd name="connsiteX6" fmla="*/ 933856 w 2282758"/>
              <a:gd name="connsiteY6" fmla="*/ 1345389 h 1345389"/>
              <a:gd name="connsiteX7" fmla="*/ 291019 w 2282758"/>
              <a:gd name="connsiteY7" fmla="*/ 796749 h 1345389"/>
              <a:gd name="connsiteX8" fmla="*/ 291019 w 2282758"/>
              <a:gd name="connsiteY8" fmla="*/ 548640 h 1345389"/>
              <a:gd name="connsiteX9" fmla="*/ 0 w 2282758"/>
              <a:gd name="connsiteY9" fmla="*/ 548640 h 1345389"/>
              <a:gd name="connsiteX10" fmla="*/ 0 w 2282758"/>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587057 w 2282758"/>
              <a:gd name="connsiteY4" fmla="*/ 796749 h 1345389"/>
              <a:gd name="connsiteX5" fmla="*/ 933856 w 2282758"/>
              <a:gd name="connsiteY5" fmla="*/ 796749 h 1345389"/>
              <a:gd name="connsiteX6" fmla="*/ 933856 w 2282758"/>
              <a:gd name="connsiteY6" fmla="*/ 1345389 h 1345389"/>
              <a:gd name="connsiteX7" fmla="*/ 291019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933856 w 2282758"/>
              <a:gd name="connsiteY4" fmla="*/ 796749 h 1345389"/>
              <a:gd name="connsiteX5" fmla="*/ 933856 w 2282758"/>
              <a:gd name="connsiteY5" fmla="*/ 1345389 h 1345389"/>
              <a:gd name="connsiteX6" fmla="*/ 291019 w 2282758"/>
              <a:gd name="connsiteY6" fmla="*/ 79674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587057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587057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DB05E887-B104-3475-04C3-4D89E75CFC4B}"/>
              </a:ext>
            </a:extLst>
          </p:cNvPr>
          <p:cNvSpPr/>
          <p:nvPr/>
        </p:nvSpPr>
        <p:spPr>
          <a:xfrm>
            <a:off x="5531156" y="3033193"/>
            <a:ext cx="1921982" cy="548640"/>
          </a:xfrm>
          <a:prstGeom prst="rect">
            <a:avLst/>
          </a:prstGeom>
          <a:solidFill>
            <a:srgbClr val="48BC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85000"/>
                    <a:lumOff val="15000"/>
                  </a:schemeClr>
                </a:solidFill>
              </a:rPr>
              <a:t>04</a:t>
            </a:r>
          </a:p>
        </p:txBody>
      </p:sp>
      <p:sp>
        <p:nvSpPr>
          <p:cNvPr id="22" name="Freeform: Shape 21">
            <a:extLst>
              <a:ext uri="{FF2B5EF4-FFF2-40B4-BE49-F238E27FC236}">
                <a16:creationId xmlns:a16="http://schemas.microsoft.com/office/drawing/2014/main" id="{DC315802-D4FC-2F0D-B6E0-495605F67FC9}"/>
              </a:ext>
            </a:extLst>
          </p:cNvPr>
          <p:cNvSpPr/>
          <p:nvPr/>
        </p:nvSpPr>
        <p:spPr>
          <a:xfrm>
            <a:off x="5531156" y="3033193"/>
            <a:ext cx="786266" cy="1345389"/>
          </a:xfrm>
          <a:custGeom>
            <a:avLst/>
            <a:gdLst>
              <a:gd name="connsiteX0" fmla="*/ 1348902 w 3631660"/>
              <a:gd name="connsiteY0" fmla="*/ 0 h 1345389"/>
              <a:gd name="connsiteX1" fmla="*/ 3631660 w 3631660"/>
              <a:gd name="connsiteY1" fmla="*/ 0 h 1345389"/>
              <a:gd name="connsiteX2" fmla="*/ 3631660 w 3631660"/>
              <a:gd name="connsiteY2" fmla="*/ 548640 h 1345389"/>
              <a:gd name="connsiteX3" fmla="*/ 1978575 w 3631660"/>
              <a:gd name="connsiteY3" fmla="*/ 548640 h 1345389"/>
              <a:gd name="connsiteX4" fmla="*/ 1978575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682537 w 3631660"/>
              <a:gd name="connsiteY9" fmla="*/ 796749 h 1345389"/>
              <a:gd name="connsiteX10" fmla="*/ 1682537 w 3631660"/>
              <a:gd name="connsiteY10" fmla="*/ 548640 h 1345389"/>
              <a:gd name="connsiteX11" fmla="*/ 1348902 w 3631660"/>
              <a:gd name="connsiteY11" fmla="*/ 548640 h 1345389"/>
              <a:gd name="connsiteX0" fmla="*/ 1348902 w 3631660"/>
              <a:gd name="connsiteY0" fmla="*/ 0 h 1345389"/>
              <a:gd name="connsiteX1" fmla="*/ 3631660 w 3631660"/>
              <a:gd name="connsiteY1" fmla="*/ 0 h 1345389"/>
              <a:gd name="connsiteX2" fmla="*/ 3631660 w 3631660"/>
              <a:gd name="connsiteY2" fmla="*/ 548640 h 1345389"/>
              <a:gd name="connsiteX3" fmla="*/ 1978575 w 3631660"/>
              <a:gd name="connsiteY3" fmla="*/ 548640 h 1345389"/>
              <a:gd name="connsiteX4" fmla="*/ 1978575 w 3631660"/>
              <a:gd name="connsiteY4" fmla="*/ 796749 h 1345389"/>
              <a:gd name="connsiteX5" fmla="*/ 2282758 w 3631660"/>
              <a:gd name="connsiteY5" fmla="*/ 796749 h 1345389"/>
              <a:gd name="connsiteX6" fmla="*/ 2282758 w 3631660"/>
              <a:gd name="connsiteY6" fmla="*/ 1345389 h 1345389"/>
              <a:gd name="connsiteX7" fmla="*/ 0 w 3631660"/>
              <a:gd name="connsiteY7" fmla="*/ 796749 h 1345389"/>
              <a:gd name="connsiteX8" fmla="*/ 1682537 w 3631660"/>
              <a:gd name="connsiteY8" fmla="*/ 796749 h 1345389"/>
              <a:gd name="connsiteX9" fmla="*/ 1682537 w 3631660"/>
              <a:gd name="connsiteY9" fmla="*/ 548640 h 1345389"/>
              <a:gd name="connsiteX10" fmla="*/ 1348902 w 3631660"/>
              <a:gd name="connsiteY10" fmla="*/ 548640 h 1345389"/>
              <a:gd name="connsiteX11" fmla="*/ 1348902 w 3631660"/>
              <a:gd name="connsiteY11"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629673 w 2282758"/>
              <a:gd name="connsiteY4" fmla="*/ 796749 h 1345389"/>
              <a:gd name="connsiteX5" fmla="*/ 933856 w 2282758"/>
              <a:gd name="connsiteY5" fmla="*/ 796749 h 1345389"/>
              <a:gd name="connsiteX6" fmla="*/ 933856 w 2282758"/>
              <a:gd name="connsiteY6" fmla="*/ 1345389 h 1345389"/>
              <a:gd name="connsiteX7" fmla="*/ 333635 w 2282758"/>
              <a:gd name="connsiteY7" fmla="*/ 796749 h 1345389"/>
              <a:gd name="connsiteX8" fmla="*/ 333635 w 2282758"/>
              <a:gd name="connsiteY8" fmla="*/ 548640 h 1345389"/>
              <a:gd name="connsiteX9" fmla="*/ 0 w 2282758"/>
              <a:gd name="connsiteY9" fmla="*/ 548640 h 1345389"/>
              <a:gd name="connsiteX10" fmla="*/ 0 w 2282758"/>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629673 w 2282758"/>
              <a:gd name="connsiteY4" fmla="*/ 796749 h 1345389"/>
              <a:gd name="connsiteX5" fmla="*/ 933856 w 2282758"/>
              <a:gd name="connsiteY5" fmla="*/ 796749 h 1345389"/>
              <a:gd name="connsiteX6" fmla="*/ 933856 w 2282758"/>
              <a:gd name="connsiteY6" fmla="*/ 1345389 h 1345389"/>
              <a:gd name="connsiteX7" fmla="*/ 333635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629673 w 2282758"/>
              <a:gd name="connsiteY4" fmla="*/ 796749 h 1345389"/>
              <a:gd name="connsiteX5" fmla="*/ 933856 w 2282758"/>
              <a:gd name="connsiteY5" fmla="*/ 796749 h 1345389"/>
              <a:gd name="connsiteX6" fmla="*/ 933856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629673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629673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B1FAD331-18E6-59CD-A727-A4B43C3B61E0}"/>
              </a:ext>
            </a:extLst>
          </p:cNvPr>
          <p:cNvSpPr/>
          <p:nvPr/>
        </p:nvSpPr>
        <p:spPr>
          <a:xfrm>
            <a:off x="4395441" y="3829942"/>
            <a:ext cx="1921982" cy="548640"/>
          </a:xfrm>
          <a:prstGeom prst="rect">
            <a:avLst/>
          </a:prstGeom>
          <a:solidFill>
            <a:srgbClr val="5FC8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85000"/>
                    <a:lumOff val="15000"/>
                  </a:schemeClr>
                </a:solidFill>
              </a:rPr>
              <a:t>03</a:t>
            </a:r>
          </a:p>
        </p:txBody>
      </p:sp>
      <p:sp>
        <p:nvSpPr>
          <p:cNvPr id="21" name="Freeform: Shape 20">
            <a:extLst>
              <a:ext uri="{FF2B5EF4-FFF2-40B4-BE49-F238E27FC236}">
                <a16:creationId xmlns:a16="http://schemas.microsoft.com/office/drawing/2014/main" id="{54A83E72-4038-2AB8-E391-CB8997A3D576}"/>
              </a:ext>
            </a:extLst>
          </p:cNvPr>
          <p:cNvSpPr/>
          <p:nvPr/>
        </p:nvSpPr>
        <p:spPr>
          <a:xfrm>
            <a:off x="4395441" y="3829942"/>
            <a:ext cx="786266" cy="1345389"/>
          </a:xfrm>
          <a:custGeom>
            <a:avLst/>
            <a:gdLst>
              <a:gd name="connsiteX0" fmla="*/ 1348902 w 3631660"/>
              <a:gd name="connsiteY0" fmla="*/ 0 h 1345389"/>
              <a:gd name="connsiteX1" fmla="*/ 3631660 w 3631660"/>
              <a:gd name="connsiteY1" fmla="*/ 0 h 1345389"/>
              <a:gd name="connsiteX2" fmla="*/ 3631660 w 3631660"/>
              <a:gd name="connsiteY2" fmla="*/ 548640 h 1345389"/>
              <a:gd name="connsiteX3" fmla="*/ 2079249 w 3631660"/>
              <a:gd name="connsiteY3" fmla="*/ 548640 h 1345389"/>
              <a:gd name="connsiteX4" fmla="*/ 207924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783211 w 3631660"/>
              <a:gd name="connsiteY9" fmla="*/ 796749 h 1345389"/>
              <a:gd name="connsiteX10" fmla="*/ 1783211 w 3631660"/>
              <a:gd name="connsiteY10" fmla="*/ 548640 h 1345389"/>
              <a:gd name="connsiteX11" fmla="*/ 1348902 w 3631660"/>
              <a:gd name="connsiteY11" fmla="*/ 548640 h 1345389"/>
              <a:gd name="connsiteX0" fmla="*/ 1348902 w 3631660"/>
              <a:gd name="connsiteY0" fmla="*/ 0 h 1345389"/>
              <a:gd name="connsiteX1" fmla="*/ 3631660 w 3631660"/>
              <a:gd name="connsiteY1" fmla="*/ 0 h 1345389"/>
              <a:gd name="connsiteX2" fmla="*/ 3631660 w 3631660"/>
              <a:gd name="connsiteY2" fmla="*/ 548640 h 1345389"/>
              <a:gd name="connsiteX3" fmla="*/ 2079249 w 3631660"/>
              <a:gd name="connsiteY3" fmla="*/ 548640 h 1345389"/>
              <a:gd name="connsiteX4" fmla="*/ 207924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783211 w 3631660"/>
              <a:gd name="connsiteY9" fmla="*/ 796749 h 1345389"/>
              <a:gd name="connsiteX10" fmla="*/ 1348902 w 3631660"/>
              <a:gd name="connsiteY10" fmla="*/ 548640 h 1345389"/>
              <a:gd name="connsiteX11" fmla="*/ 1348902 w 3631660"/>
              <a:gd name="connsiteY11" fmla="*/ 0 h 1345389"/>
              <a:gd name="connsiteX0" fmla="*/ 1348902 w 3631660"/>
              <a:gd name="connsiteY0" fmla="*/ 0 h 1345389"/>
              <a:gd name="connsiteX1" fmla="*/ 3631660 w 3631660"/>
              <a:gd name="connsiteY1" fmla="*/ 0 h 1345389"/>
              <a:gd name="connsiteX2" fmla="*/ 3631660 w 3631660"/>
              <a:gd name="connsiteY2" fmla="*/ 548640 h 1345389"/>
              <a:gd name="connsiteX3" fmla="*/ 2079249 w 3631660"/>
              <a:gd name="connsiteY3" fmla="*/ 548640 h 1345389"/>
              <a:gd name="connsiteX4" fmla="*/ 207924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1783211 w 3631660"/>
              <a:gd name="connsiteY8" fmla="*/ 796749 h 1345389"/>
              <a:gd name="connsiteX9" fmla="*/ 1348902 w 3631660"/>
              <a:gd name="connsiteY9" fmla="*/ 548640 h 1345389"/>
              <a:gd name="connsiteX10" fmla="*/ 1348902 w 3631660"/>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730347 w 2282758"/>
              <a:gd name="connsiteY3" fmla="*/ 548640 h 1345389"/>
              <a:gd name="connsiteX4" fmla="*/ 730347 w 2282758"/>
              <a:gd name="connsiteY4" fmla="*/ 796749 h 1345389"/>
              <a:gd name="connsiteX5" fmla="*/ 933856 w 2282758"/>
              <a:gd name="connsiteY5" fmla="*/ 796749 h 1345389"/>
              <a:gd name="connsiteX6" fmla="*/ 933856 w 2282758"/>
              <a:gd name="connsiteY6" fmla="*/ 1345389 h 1345389"/>
              <a:gd name="connsiteX7" fmla="*/ 434309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730347 w 2282758"/>
              <a:gd name="connsiteY3" fmla="*/ 548640 h 1345389"/>
              <a:gd name="connsiteX4" fmla="*/ 730347 w 2282758"/>
              <a:gd name="connsiteY4" fmla="*/ 796749 h 1345389"/>
              <a:gd name="connsiteX5" fmla="*/ 933856 w 2282758"/>
              <a:gd name="connsiteY5" fmla="*/ 796749 h 1345389"/>
              <a:gd name="connsiteX6" fmla="*/ 933856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730347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730347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730347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Rectangle 2">
            <a:extLst>
              <a:ext uri="{FF2B5EF4-FFF2-40B4-BE49-F238E27FC236}">
                <a16:creationId xmlns:a16="http://schemas.microsoft.com/office/drawing/2014/main" id="{7D9D0802-48F1-BAB6-B57F-224573AD75BD}"/>
              </a:ext>
            </a:extLst>
          </p:cNvPr>
          <p:cNvSpPr/>
          <p:nvPr/>
        </p:nvSpPr>
        <p:spPr>
          <a:xfrm>
            <a:off x="3259725" y="4626691"/>
            <a:ext cx="1921982" cy="548640"/>
          </a:xfrm>
          <a:prstGeom prst="rect">
            <a:avLst/>
          </a:prstGeom>
          <a:solidFill>
            <a:srgbClr val="74CF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85000"/>
                    <a:lumOff val="15000"/>
                  </a:schemeClr>
                </a:solidFill>
              </a:rPr>
              <a:t>02</a:t>
            </a:r>
          </a:p>
        </p:txBody>
      </p:sp>
      <p:sp>
        <p:nvSpPr>
          <p:cNvPr id="20" name="Freeform: Shape 19">
            <a:extLst>
              <a:ext uri="{FF2B5EF4-FFF2-40B4-BE49-F238E27FC236}">
                <a16:creationId xmlns:a16="http://schemas.microsoft.com/office/drawing/2014/main" id="{DCFD5F4B-83EF-3AFB-A820-B7A7C74E13D0}"/>
              </a:ext>
            </a:extLst>
          </p:cNvPr>
          <p:cNvSpPr/>
          <p:nvPr/>
        </p:nvSpPr>
        <p:spPr>
          <a:xfrm>
            <a:off x="3259725" y="4626691"/>
            <a:ext cx="786266" cy="1345389"/>
          </a:xfrm>
          <a:custGeom>
            <a:avLst/>
            <a:gdLst>
              <a:gd name="connsiteX0" fmla="*/ 3871608 w 6154366"/>
              <a:gd name="connsiteY0" fmla="*/ 0 h 1345389"/>
              <a:gd name="connsiteX1" fmla="*/ 6154366 w 6154366"/>
              <a:gd name="connsiteY1" fmla="*/ 0 h 1345389"/>
              <a:gd name="connsiteX2" fmla="*/ 6154366 w 6154366"/>
              <a:gd name="connsiteY2" fmla="*/ 548640 h 1345389"/>
              <a:gd name="connsiteX3" fmla="*/ 4499428 w 6154366"/>
              <a:gd name="connsiteY3" fmla="*/ 548640 h 1345389"/>
              <a:gd name="connsiteX4" fmla="*/ 4499428 w 6154366"/>
              <a:gd name="connsiteY4" fmla="*/ 796749 h 1345389"/>
              <a:gd name="connsiteX5" fmla="*/ 4805464 w 6154366"/>
              <a:gd name="connsiteY5" fmla="*/ 796749 h 1345389"/>
              <a:gd name="connsiteX6" fmla="*/ 4805464 w 6154366"/>
              <a:gd name="connsiteY6" fmla="*/ 1345389 h 1345389"/>
              <a:gd name="connsiteX7" fmla="*/ 0 w 6154366"/>
              <a:gd name="connsiteY7" fmla="*/ 1345389 h 1345389"/>
              <a:gd name="connsiteX8" fmla="*/ 0 w 6154366"/>
              <a:gd name="connsiteY8" fmla="*/ 796749 h 1345389"/>
              <a:gd name="connsiteX9" fmla="*/ 4203390 w 6154366"/>
              <a:gd name="connsiteY9" fmla="*/ 796749 h 1345389"/>
              <a:gd name="connsiteX10" fmla="*/ 4203390 w 6154366"/>
              <a:gd name="connsiteY10" fmla="*/ 548640 h 1345389"/>
              <a:gd name="connsiteX11" fmla="*/ 3871608 w 6154366"/>
              <a:gd name="connsiteY11" fmla="*/ 548640 h 1345389"/>
              <a:gd name="connsiteX0" fmla="*/ 3871608 w 6154366"/>
              <a:gd name="connsiteY0" fmla="*/ 0 h 1345389"/>
              <a:gd name="connsiteX1" fmla="*/ 6154366 w 6154366"/>
              <a:gd name="connsiteY1" fmla="*/ 0 h 1345389"/>
              <a:gd name="connsiteX2" fmla="*/ 6154366 w 6154366"/>
              <a:gd name="connsiteY2" fmla="*/ 548640 h 1345389"/>
              <a:gd name="connsiteX3" fmla="*/ 4499428 w 6154366"/>
              <a:gd name="connsiteY3" fmla="*/ 548640 h 1345389"/>
              <a:gd name="connsiteX4" fmla="*/ 4499428 w 6154366"/>
              <a:gd name="connsiteY4" fmla="*/ 796749 h 1345389"/>
              <a:gd name="connsiteX5" fmla="*/ 4805464 w 6154366"/>
              <a:gd name="connsiteY5" fmla="*/ 796749 h 1345389"/>
              <a:gd name="connsiteX6" fmla="*/ 4805464 w 6154366"/>
              <a:gd name="connsiteY6" fmla="*/ 1345389 h 1345389"/>
              <a:gd name="connsiteX7" fmla="*/ 0 w 6154366"/>
              <a:gd name="connsiteY7" fmla="*/ 796749 h 1345389"/>
              <a:gd name="connsiteX8" fmla="*/ 4203390 w 6154366"/>
              <a:gd name="connsiteY8" fmla="*/ 796749 h 1345389"/>
              <a:gd name="connsiteX9" fmla="*/ 4203390 w 6154366"/>
              <a:gd name="connsiteY9" fmla="*/ 548640 h 1345389"/>
              <a:gd name="connsiteX10" fmla="*/ 3871608 w 6154366"/>
              <a:gd name="connsiteY10" fmla="*/ 548640 h 1345389"/>
              <a:gd name="connsiteX11" fmla="*/ 3871608 w 6154366"/>
              <a:gd name="connsiteY11"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627820 w 2282758"/>
              <a:gd name="connsiteY4" fmla="*/ 796749 h 1345389"/>
              <a:gd name="connsiteX5" fmla="*/ 933856 w 2282758"/>
              <a:gd name="connsiteY5" fmla="*/ 796749 h 1345389"/>
              <a:gd name="connsiteX6" fmla="*/ 933856 w 2282758"/>
              <a:gd name="connsiteY6" fmla="*/ 1345389 h 1345389"/>
              <a:gd name="connsiteX7" fmla="*/ 331782 w 2282758"/>
              <a:gd name="connsiteY7" fmla="*/ 796749 h 1345389"/>
              <a:gd name="connsiteX8" fmla="*/ 331782 w 2282758"/>
              <a:gd name="connsiteY8" fmla="*/ 548640 h 1345389"/>
              <a:gd name="connsiteX9" fmla="*/ 0 w 2282758"/>
              <a:gd name="connsiteY9" fmla="*/ 548640 h 1345389"/>
              <a:gd name="connsiteX10" fmla="*/ 0 w 2282758"/>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627820 w 2282758"/>
              <a:gd name="connsiteY4" fmla="*/ 796749 h 1345389"/>
              <a:gd name="connsiteX5" fmla="*/ 933856 w 2282758"/>
              <a:gd name="connsiteY5" fmla="*/ 796749 h 1345389"/>
              <a:gd name="connsiteX6" fmla="*/ 933856 w 2282758"/>
              <a:gd name="connsiteY6" fmla="*/ 1345389 h 1345389"/>
              <a:gd name="connsiteX7" fmla="*/ 331782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627820 w 2282758"/>
              <a:gd name="connsiteY4" fmla="*/ 796749 h 1345389"/>
              <a:gd name="connsiteX5" fmla="*/ 933856 w 2282758"/>
              <a:gd name="connsiteY5" fmla="*/ 796749 h 1345389"/>
              <a:gd name="connsiteX6" fmla="*/ 933856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627820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627820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48DF18C3-3EA6-FDE4-2839-B0B169EDC182}"/>
              </a:ext>
            </a:extLst>
          </p:cNvPr>
          <p:cNvSpPr/>
          <p:nvPr/>
        </p:nvSpPr>
        <p:spPr>
          <a:xfrm>
            <a:off x="1" y="5423440"/>
            <a:ext cx="4045989" cy="548640"/>
          </a:xfrm>
          <a:prstGeom prst="rect">
            <a:avLst/>
          </a:prstGeom>
          <a:solidFill>
            <a:srgbClr val="8CD7F4"/>
          </a:solidFill>
          <a:ln>
            <a:noFill/>
          </a:ln>
        </p:spPr>
        <p:style>
          <a:lnRef idx="2">
            <a:schemeClr val="accent1">
              <a:shade val="50000"/>
            </a:schemeClr>
          </a:lnRef>
          <a:fillRef idx="1">
            <a:schemeClr val="accent1"/>
          </a:fillRef>
          <a:effectRef idx="0">
            <a:schemeClr val="accent1"/>
          </a:effectRef>
          <a:fontRef idx="minor">
            <a:schemeClr val="lt1"/>
          </a:fontRef>
        </p:style>
        <p:txBody>
          <a:bodyPr rIns="914400" rtlCol="0" anchor="ctr"/>
          <a:lstStyle/>
          <a:p>
            <a:pPr algn="r"/>
            <a:r>
              <a:rPr lang="en-US" sz="2800" b="1" dirty="0">
                <a:solidFill>
                  <a:schemeClr val="tx1">
                    <a:lumMod val="85000"/>
                    <a:lumOff val="15000"/>
                  </a:schemeClr>
                </a:solidFill>
              </a:rPr>
              <a:t>01</a:t>
            </a:r>
          </a:p>
        </p:txBody>
      </p:sp>
      <p:sp>
        <p:nvSpPr>
          <p:cNvPr id="11" name="TextBox 10">
            <a:extLst>
              <a:ext uri="{FF2B5EF4-FFF2-40B4-BE49-F238E27FC236}">
                <a16:creationId xmlns:a16="http://schemas.microsoft.com/office/drawing/2014/main" id="{7A4537EC-E266-97E7-45C4-EF77DB62C053}"/>
              </a:ext>
            </a:extLst>
          </p:cNvPr>
          <p:cNvSpPr txBox="1"/>
          <p:nvPr/>
        </p:nvSpPr>
        <p:spPr>
          <a:xfrm>
            <a:off x="10014447" y="1483182"/>
            <a:ext cx="2177553" cy="461665"/>
          </a:xfrm>
          <a:prstGeom prst="rect">
            <a:avLst/>
          </a:prstGeom>
          <a:noFill/>
        </p:spPr>
        <p:txBody>
          <a:bodyPr wrap="square" lIns="0" rIns="0" rtlCol="0" anchor="ctr">
            <a:spAutoFit/>
          </a:bodyPr>
          <a:lstStyle/>
          <a:p>
            <a:r>
              <a:rPr lang="en-US" sz="2400" b="1" noProof="1"/>
              <a:t>Lorem Ipsum</a:t>
            </a:r>
          </a:p>
        </p:txBody>
      </p:sp>
      <p:sp>
        <p:nvSpPr>
          <p:cNvPr id="19" name="TextBox 18">
            <a:extLst>
              <a:ext uri="{FF2B5EF4-FFF2-40B4-BE49-F238E27FC236}">
                <a16:creationId xmlns:a16="http://schemas.microsoft.com/office/drawing/2014/main" id="{299F7CFA-3363-ED40-691C-AAC73284C0E2}"/>
              </a:ext>
            </a:extLst>
          </p:cNvPr>
          <p:cNvSpPr txBox="1"/>
          <p:nvPr/>
        </p:nvSpPr>
        <p:spPr>
          <a:xfrm>
            <a:off x="8938304" y="2279931"/>
            <a:ext cx="2926080" cy="461665"/>
          </a:xfrm>
          <a:prstGeom prst="rect">
            <a:avLst/>
          </a:prstGeom>
          <a:noFill/>
        </p:spPr>
        <p:txBody>
          <a:bodyPr wrap="square" lIns="0" rIns="0" rtlCol="0" anchor="ctr">
            <a:spAutoFit/>
          </a:bodyPr>
          <a:lstStyle/>
          <a:p>
            <a:r>
              <a:rPr lang="en-US" sz="2400" b="1" noProof="1"/>
              <a:t>Lorem Ipsum</a:t>
            </a:r>
          </a:p>
        </p:txBody>
      </p:sp>
      <p:sp>
        <p:nvSpPr>
          <p:cNvPr id="25" name="TextBox 24">
            <a:extLst>
              <a:ext uri="{FF2B5EF4-FFF2-40B4-BE49-F238E27FC236}">
                <a16:creationId xmlns:a16="http://schemas.microsoft.com/office/drawing/2014/main" id="{DA355DF0-AA47-779A-4170-613129DE22A8}"/>
              </a:ext>
            </a:extLst>
          </p:cNvPr>
          <p:cNvSpPr txBox="1"/>
          <p:nvPr/>
        </p:nvSpPr>
        <p:spPr>
          <a:xfrm>
            <a:off x="7802589" y="3076680"/>
            <a:ext cx="2926080" cy="461665"/>
          </a:xfrm>
          <a:prstGeom prst="rect">
            <a:avLst/>
          </a:prstGeom>
          <a:noFill/>
        </p:spPr>
        <p:txBody>
          <a:bodyPr wrap="square" lIns="0" rIns="0" rtlCol="0" anchor="ctr">
            <a:spAutoFit/>
          </a:bodyPr>
          <a:lstStyle/>
          <a:p>
            <a:r>
              <a:rPr lang="en-US" sz="2400" b="1" noProof="1"/>
              <a:t>Lorem Ipsum</a:t>
            </a:r>
          </a:p>
        </p:txBody>
      </p:sp>
      <p:sp>
        <p:nvSpPr>
          <p:cNvPr id="26" name="TextBox 25">
            <a:extLst>
              <a:ext uri="{FF2B5EF4-FFF2-40B4-BE49-F238E27FC236}">
                <a16:creationId xmlns:a16="http://schemas.microsoft.com/office/drawing/2014/main" id="{D0B946A9-E5D7-B86E-C8AE-0F0E5556F55E}"/>
              </a:ext>
            </a:extLst>
          </p:cNvPr>
          <p:cNvSpPr txBox="1"/>
          <p:nvPr/>
        </p:nvSpPr>
        <p:spPr>
          <a:xfrm>
            <a:off x="6666873" y="3873429"/>
            <a:ext cx="2926080" cy="461665"/>
          </a:xfrm>
          <a:prstGeom prst="rect">
            <a:avLst/>
          </a:prstGeom>
          <a:noFill/>
        </p:spPr>
        <p:txBody>
          <a:bodyPr wrap="square" lIns="0" rIns="0" rtlCol="0" anchor="ctr">
            <a:spAutoFit/>
          </a:bodyPr>
          <a:lstStyle/>
          <a:p>
            <a:r>
              <a:rPr lang="en-US" sz="2400" b="1" noProof="1"/>
              <a:t>Lorem Ipsum</a:t>
            </a:r>
          </a:p>
        </p:txBody>
      </p:sp>
      <p:sp>
        <p:nvSpPr>
          <p:cNvPr id="27" name="TextBox 26">
            <a:extLst>
              <a:ext uri="{FF2B5EF4-FFF2-40B4-BE49-F238E27FC236}">
                <a16:creationId xmlns:a16="http://schemas.microsoft.com/office/drawing/2014/main" id="{6764E8D4-C154-1646-A6F5-BA924EB40AEB}"/>
              </a:ext>
            </a:extLst>
          </p:cNvPr>
          <p:cNvSpPr txBox="1"/>
          <p:nvPr/>
        </p:nvSpPr>
        <p:spPr>
          <a:xfrm>
            <a:off x="5531157" y="4670178"/>
            <a:ext cx="2926080" cy="461665"/>
          </a:xfrm>
          <a:prstGeom prst="rect">
            <a:avLst/>
          </a:prstGeom>
          <a:noFill/>
        </p:spPr>
        <p:txBody>
          <a:bodyPr wrap="square" lIns="0" rIns="0" rtlCol="0" anchor="ctr">
            <a:spAutoFit/>
          </a:bodyPr>
          <a:lstStyle/>
          <a:p>
            <a:r>
              <a:rPr lang="en-US" sz="2400" b="1" noProof="1"/>
              <a:t>Lorem Ipsum</a:t>
            </a:r>
          </a:p>
        </p:txBody>
      </p:sp>
      <p:sp>
        <p:nvSpPr>
          <p:cNvPr id="28" name="TextBox 27">
            <a:extLst>
              <a:ext uri="{FF2B5EF4-FFF2-40B4-BE49-F238E27FC236}">
                <a16:creationId xmlns:a16="http://schemas.microsoft.com/office/drawing/2014/main" id="{815E5E27-567A-D99E-75BB-BBC5962F1B66}"/>
              </a:ext>
            </a:extLst>
          </p:cNvPr>
          <p:cNvSpPr txBox="1"/>
          <p:nvPr/>
        </p:nvSpPr>
        <p:spPr>
          <a:xfrm>
            <a:off x="4395441" y="5466927"/>
            <a:ext cx="2926080" cy="461665"/>
          </a:xfrm>
          <a:prstGeom prst="rect">
            <a:avLst/>
          </a:prstGeom>
          <a:noFill/>
        </p:spPr>
        <p:txBody>
          <a:bodyPr wrap="square" lIns="0" rIns="0" rtlCol="0" anchor="ctr">
            <a:spAutoFit/>
          </a:bodyPr>
          <a:lstStyle/>
          <a:p>
            <a:r>
              <a:rPr lang="en-US" sz="2400" b="1" noProof="1"/>
              <a:t>Lorem Ipsum</a:t>
            </a:r>
          </a:p>
        </p:txBody>
      </p:sp>
      <p:grpSp>
        <p:nvGrpSpPr>
          <p:cNvPr id="30" name="Group 29">
            <a:extLst>
              <a:ext uri="{FF2B5EF4-FFF2-40B4-BE49-F238E27FC236}">
                <a16:creationId xmlns:a16="http://schemas.microsoft.com/office/drawing/2014/main" id="{8DD8217B-50D1-97A4-9D96-EE0A83FC463D}"/>
              </a:ext>
            </a:extLst>
          </p:cNvPr>
          <p:cNvGrpSpPr/>
          <p:nvPr/>
        </p:nvGrpSpPr>
        <p:grpSpPr>
          <a:xfrm>
            <a:off x="272240" y="1170408"/>
            <a:ext cx="3386554" cy="2367371"/>
            <a:chOff x="332936" y="2627766"/>
            <a:chExt cx="2926080" cy="2367371"/>
          </a:xfrm>
        </p:grpSpPr>
        <p:sp>
          <p:nvSpPr>
            <p:cNvPr id="31" name="TextBox 30">
              <a:extLst>
                <a:ext uri="{FF2B5EF4-FFF2-40B4-BE49-F238E27FC236}">
                  <a16:creationId xmlns:a16="http://schemas.microsoft.com/office/drawing/2014/main" id="{6A424392-66D0-D131-10E9-BD9BDA23EC63}"/>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32" name="TextBox 31">
              <a:extLst>
                <a:ext uri="{FF2B5EF4-FFF2-40B4-BE49-F238E27FC236}">
                  <a16:creationId xmlns:a16="http://schemas.microsoft.com/office/drawing/2014/main" id="{6063DD95-8D98-EA66-77B7-608FE4B8BCFC}"/>
                </a:ext>
              </a:extLst>
            </p:cNvPr>
            <p:cNvSpPr txBox="1"/>
            <p:nvPr/>
          </p:nvSpPr>
          <p:spPr>
            <a:xfrm>
              <a:off x="332936" y="3086922"/>
              <a:ext cx="2926080" cy="1908215"/>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2" name="Title 1">
            <a:extLst>
              <a:ext uri="{FF2B5EF4-FFF2-40B4-BE49-F238E27FC236}">
                <a16:creationId xmlns:a16="http://schemas.microsoft.com/office/drawing/2014/main" id="{72CA3C1F-A3F3-4ED8-B7F9-C4762D1C930D}"/>
              </a:ext>
            </a:extLst>
          </p:cNvPr>
          <p:cNvSpPr>
            <a:spLocks noGrp="1"/>
          </p:cNvSpPr>
          <p:nvPr>
            <p:ph type="title"/>
          </p:nvPr>
        </p:nvSpPr>
        <p:spPr/>
        <p:txBody>
          <a:bodyPr/>
          <a:lstStyle/>
          <a:p>
            <a:r>
              <a:rPr lang="en-US" dirty="0"/>
              <a:t>6-Stage Ascending Ribbon Arrow Process</a:t>
            </a:r>
          </a:p>
        </p:txBody>
      </p:sp>
    </p:spTree>
    <p:extLst>
      <p:ext uri="{BB962C8B-B14F-4D97-AF65-F5344CB8AC3E}">
        <p14:creationId xmlns:p14="http://schemas.microsoft.com/office/powerpoint/2010/main" val="3898669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ow: Pentagon 11">
            <a:extLst>
              <a:ext uri="{FF2B5EF4-FFF2-40B4-BE49-F238E27FC236}">
                <a16:creationId xmlns:a16="http://schemas.microsoft.com/office/drawing/2014/main" id="{DA3FA4CB-5F7B-40E9-01CA-FBAFC849D763}"/>
              </a:ext>
            </a:extLst>
          </p:cNvPr>
          <p:cNvSpPr/>
          <p:nvPr/>
        </p:nvSpPr>
        <p:spPr>
          <a:xfrm>
            <a:off x="7802589" y="1439695"/>
            <a:ext cx="1921982" cy="548640"/>
          </a:xfrm>
          <a:prstGeom prst="homePlate">
            <a:avLst>
              <a:gd name="adj" fmla="val 43665"/>
            </a:avLst>
          </a:prstGeom>
          <a:solidFill>
            <a:srgbClr val="1896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85000"/>
                    <a:lumOff val="15000"/>
                  </a:schemeClr>
                </a:solidFill>
              </a:rPr>
              <a:t>06</a:t>
            </a:r>
          </a:p>
        </p:txBody>
      </p:sp>
      <p:sp>
        <p:nvSpPr>
          <p:cNvPr id="24" name="Freeform: Shape 23">
            <a:extLst>
              <a:ext uri="{FF2B5EF4-FFF2-40B4-BE49-F238E27FC236}">
                <a16:creationId xmlns:a16="http://schemas.microsoft.com/office/drawing/2014/main" id="{084B573D-A215-E0AB-1901-9F32AE810FB7}"/>
              </a:ext>
            </a:extLst>
          </p:cNvPr>
          <p:cNvSpPr/>
          <p:nvPr/>
        </p:nvSpPr>
        <p:spPr>
          <a:xfrm>
            <a:off x="7802589" y="1439695"/>
            <a:ext cx="786265" cy="1345389"/>
          </a:xfrm>
          <a:custGeom>
            <a:avLst/>
            <a:gdLst>
              <a:gd name="connsiteX0" fmla="*/ 1348903 w 3631661"/>
              <a:gd name="connsiteY0" fmla="*/ 0 h 1345389"/>
              <a:gd name="connsiteX1" fmla="*/ 3392097 w 3631661"/>
              <a:gd name="connsiteY1" fmla="*/ 0 h 1345389"/>
              <a:gd name="connsiteX2" fmla="*/ 3631661 w 3631661"/>
              <a:gd name="connsiteY2" fmla="*/ 274320 h 1345389"/>
              <a:gd name="connsiteX3" fmla="*/ 3392097 w 3631661"/>
              <a:gd name="connsiteY3" fmla="*/ 548640 h 1345389"/>
              <a:gd name="connsiteX4" fmla="*/ 1893342 w 3631661"/>
              <a:gd name="connsiteY4" fmla="*/ 548640 h 1345389"/>
              <a:gd name="connsiteX5" fmla="*/ 1893342 w 3631661"/>
              <a:gd name="connsiteY5" fmla="*/ 796749 h 1345389"/>
              <a:gd name="connsiteX6" fmla="*/ 2282758 w 3631661"/>
              <a:gd name="connsiteY6" fmla="*/ 796749 h 1345389"/>
              <a:gd name="connsiteX7" fmla="*/ 2282758 w 3631661"/>
              <a:gd name="connsiteY7" fmla="*/ 1345389 h 1345389"/>
              <a:gd name="connsiteX8" fmla="*/ 0 w 3631661"/>
              <a:gd name="connsiteY8" fmla="*/ 1345389 h 1345389"/>
              <a:gd name="connsiteX9" fmla="*/ 0 w 3631661"/>
              <a:gd name="connsiteY9" fmla="*/ 796749 h 1345389"/>
              <a:gd name="connsiteX10" fmla="*/ 1597304 w 3631661"/>
              <a:gd name="connsiteY10" fmla="*/ 796749 h 1345389"/>
              <a:gd name="connsiteX11" fmla="*/ 1597304 w 3631661"/>
              <a:gd name="connsiteY11" fmla="*/ 548640 h 1345389"/>
              <a:gd name="connsiteX12" fmla="*/ 1348903 w 3631661"/>
              <a:gd name="connsiteY12" fmla="*/ 548640 h 1345389"/>
              <a:gd name="connsiteX0" fmla="*/ 1348903 w 3631661"/>
              <a:gd name="connsiteY0" fmla="*/ 0 h 1345389"/>
              <a:gd name="connsiteX1" fmla="*/ 3392097 w 3631661"/>
              <a:gd name="connsiteY1" fmla="*/ 0 h 1345389"/>
              <a:gd name="connsiteX2" fmla="*/ 3631661 w 3631661"/>
              <a:gd name="connsiteY2" fmla="*/ 274320 h 1345389"/>
              <a:gd name="connsiteX3" fmla="*/ 3392097 w 3631661"/>
              <a:gd name="connsiteY3" fmla="*/ 548640 h 1345389"/>
              <a:gd name="connsiteX4" fmla="*/ 1893342 w 3631661"/>
              <a:gd name="connsiteY4" fmla="*/ 548640 h 1345389"/>
              <a:gd name="connsiteX5" fmla="*/ 1893342 w 3631661"/>
              <a:gd name="connsiteY5" fmla="*/ 796749 h 1345389"/>
              <a:gd name="connsiteX6" fmla="*/ 2282758 w 3631661"/>
              <a:gd name="connsiteY6" fmla="*/ 796749 h 1345389"/>
              <a:gd name="connsiteX7" fmla="*/ 2282758 w 3631661"/>
              <a:gd name="connsiteY7" fmla="*/ 1345389 h 1345389"/>
              <a:gd name="connsiteX8" fmla="*/ 0 w 3631661"/>
              <a:gd name="connsiteY8" fmla="*/ 796749 h 1345389"/>
              <a:gd name="connsiteX9" fmla="*/ 1597304 w 3631661"/>
              <a:gd name="connsiteY9" fmla="*/ 796749 h 1345389"/>
              <a:gd name="connsiteX10" fmla="*/ 1597304 w 3631661"/>
              <a:gd name="connsiteY10" fmla="*/ 548640 h 1345389"/>
              <a:gd name="connsiteX11" fmla="*/ 1348903 w 3631661"/>
              <a:gd name="connsiteY11" fmla="*/ 548640 h 1345389"/>
              <a:gd name="connsiteX12" fmla="*/ 1348903 w 3631661"/>
              <a:gd name="connsiteY12"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544439 w 2282758"/>
              <a:gd name="connsiteY5" fmla="*/ 796749 h 1345389"/>
              <a:gd name="connsiteX6" fmla="*/ 933855 w 2282758"/>
              <a:gd name="connsiteY6" fmla="*/ 796749 h 1345389"/>
              <a:gd name="connsiteX7" fmla="*/ 933855 w 2282758"/>
              <a:gd name="connsiteY7" fmla="*/ 1345389 h 1345389"/>
              <a:gd name="connsiteX8" fmla="*/ 248401 w 2282758"/>
              <a:gd name="connsiteY8" fmla="*/ 796749 h 1345389"/>
              <a:gd name="connsiteX9" fmla="*/ 248401 w 2282758"/>
              <a:gd name="connsiteY9" fmla="*/ 548640 h 1345389"/>
              <a:gd name="connsiteX10" fmla="*/ 0 w 2282758"/>
              <a:gd name="connsiteY10" fmla="*/ 548640 h 1345389"/>
              <a:gd name="connsiteX11" fmla="*/ 0 w 2282758"/>
              <a:gd name="connsiteY11"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544439 w 2282758"/>
              <a:gd name="connsiteY5" fmla="*/ 796749 h 1345389"/>
              <a:gd name="connsiteX6" fmla="*/ 933855 w 2282758"/>
              <a:gd name="connsiteY6" fmla="*/ 796749 h 1345389"/>
              <a:gd name="connsiteX7" fmla="*/ 933855 w 2282758"/>
              <a:gd name="connsiteY7" fmla="*/ 1345389 h 1345389"/>
              <a:gd name="connsiteX8" fmla="*/ 248401 w 2282758"/>
              <a:gd name="connsiteY8" fmla="*/ 796749 h 1345389"/>
              <a:gd name="connsiteX9" fmla="*/ 0 w 2282758"/>
              <a:gd name="connsiteY9" fmla="*/ 548640 h 1345389"/>
              <a:gd name="connsiteX10" fmla="*/ 0 w 2282758"/>
              <a:gd name="connsiteY10"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544439 w 2282758"/>
              <a:gd name="connsiteY5" fmla="*/ 796749 h 1345389"/>
              <a:gd name="connsiteX6" fmla="*/ 933855 w 2282758"/>
              <a:gd name="connsiteY6" fmla="*/ 796749 h 1345389"/>
              <a:gd name="connsiteX7" fmla="*/ 933855 w 2282758"/>
              <a:gd name="connsiteY7" fmla="*/ 1345389 h 1345389"/>
              <a:gd name="connsiteX8" fmla="*/ 0 w 2282758"/>
              <a:gd name="connsiteY8" fmla="*/ 548640 h 1345389"/>
              <a:gd name="connsiteX9" fmla="*/ 0 w 2282758"/>
              <a:gd name="connsiteY9"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933855 w 2282758"/>
              <a:gd name="connsiteY5" fmla="*/ 796749 h 1345389"/>
              <a:gd name="connsiteX6" fmla="*/ 933855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043194 w 2282758"/>
              <a:gd name="connsiteY1" fmla="*/ 0 h 1345389"/>
              <a:gd name="connsiteX2" fmla="*/ 2282758 w 2282758"/>
              <a:gd name="connsiteY2" fmla="*/ 274320 h 1345389"/>
              <a:gd name="connsiteX3" fmla="*/ 544439 w 2282758"/>
              <a:gd name="connsiteY3" fmla="*/ 548640 h 1345389"/>
              <a:gd name="connsiteX4" fmla="*/ 933855 w 2282758"/>
              <a:gd name="connsiteY4" fmla="*/ 796749 h 1345389"/>
              <a:gd name="connsiteX5" fmla="*/ 933855 w 2282758"/>
              <a:gd name="connsiteY5" fmla="*/ 1345389 h 1345389"/>
              <a:gd name="connsiteX6" fmla="*/ 0 w 2282758"/>
              <a:gd name="connsiteY6" fmla="*/ 548640 h 1345389"/>
              <a:gd name="connsiteX7" fmla="*/ 0 w 2282758"/>
              <a:gd name="connsiteY7" fmla="*/ 0 h 1345389"/>
              <a:gd name="connsiteX0" fmla="*/ 0 w 2043194"/>
              <a:gd name="connsiteY0" fmla="*/ 0 h 1345389"/>
              <a:gd name="connsiteX1" fmla="*/ 2043194 w 2043194"/>
              <a:gd name="connsiteY1" fmla="*/ 0 h 1345389"/>
              <a:gd name="connsiteX2" fmla="*/ 544439 w 2043194"/>
              <a:gd name="connsiteY2" fmla="*/ 548640 h 1345389"/>
              <a:gd name="connsiteX3" fmla="*/ 933855 w 2043194"/>
              <a:gd name="connsiteY3" fmla="*/ 796749 h 1345389"/>
              <a:gd name="connsiteX4" fmla="*/ 933855 w 2043194"/>
              <a:gd name="connsiteY4" fmla="*/ 1345389 h 1345389"/>
              <a:gd name="connsiteX5" fmla="*/ 0 w 2043194"/>
              <a:gd name="connsiteY5" fmla="*/ 548640 h 1345389"/>
              <a:gd name="connsiteX6" fmla="*/ 0 w 2043194"/>
              <a:gd name="connsiteY6" fmla="*/ 0 h 1345389"/>
              <a:gd name="connsiteX0" fmla="*/ 0 w 933855"/>
              <a:gd name="connsiteY0" fmla="*/ 0 h 1345389"/>
              <a:gd name="connsiteX1" fmla="*/ 544439 w 933855"/>
              <a:gd name="connsiteY1" fmla="*/ 548640 h 1345389"/>
              <a:gd name="connsiteX2" fmla="*/ 933855 w 933855"/>
              <a:gd name="connsiteY2" fmla="*/ 796749 h 1345389"/>
              <a:gd name="connsiteX3" fmla="*/ 933855 w 933855"/>
              <a:gd name="connsiteY3" fmla="*/ 1345389 h 1345389"/>
              <a:gd name="connsiteX4" fmla="*/ 0 w 933855"/>
              <a:gd name="connsiteY4" fmla="*/ 548640 h 1345389"/>
              <a:gd name="connsiteX5" fmla="*/ 0 w 933855"/>
              <a:gd name="connsiteY5" fmla="*/ 0 h 1345389"/>
              <a:gd name="connsiteX0" fmla="*/ 0 w 933855"/>
              <a:gd name="connsiteY0" fmla="*/ 0 h 1345389"/>
              <a:gd name="connsiteX1" fmla="*/ 933855 w 933855"/>
              <a:gd name="connsiteY1" fmla="*/ 796749 h 1345389"/>
              <a:gd name="connsiteX2" fmla="*/ 933855 w 933855"/>
              <a:gd name="connsiteY2" fmla="*/ 1345389 h 1345389"/>
              <a:gd name="connsiteX3" fmla="*/ 0 w 933855"/>
              <a:gd name="connsiteY3" fmla="*/ 548640 h 1345389"/>
              <a:gd name="connsiteX4" fmla="*/ 0 w 933855"/>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5" h="1345389">
                <a:moveTo>
                  <a:pt x="0" y="0"/>
                </a:moveTo>
                <a:lnTo>
                  <a:pt x="933855" y="796749"/>
                </a:lnTo>
                <a:lnTo>
                  <a:pt x="933855" y="1345389"/>
                </a:lnTo>
                <a:lnTo>
                  <a:pt x="0" y="54864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ectangle 12">
            <a:extLst>
              <a:ext uri="{FF2B5EF4-FFF2-40B4-BE49-F238E27FC236}">
                <a16:creationId xmlns:a16="http://schemas.microsoft.com/office/drawing/2014/main" id="{72ED3CD8-4586-928E-304B-14C70679ED23}"/>
              </a:ext>
            </a:extLst>
          </p:cNvPr>
          <p:cNvSpPr/>
          <p:nvPr/>
        </p:nvSpPr>
        <p:spPr>
          <a:xfrm>
            <a:off x="6666872" y="2236444"/>
            <a:ext cx="1921982" cy="548640"/>
          </a:xfrm>
          <a:prstGeom prst="rect">
            <a:avLst/>
          </a:prstGeom>
          <a:solidFill>
            <a:srgbClr val="31A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85000"/>
                    <a:lumOff val="15000"/>
                  </a:schemeClr>
                </a:solidFill>
              </a:rPr>
              <a:t>05</a:t>
            </a:r>
          </a:p>
        </p:txBody>
      </p:sp>
      <p:sp>
        <p:nvSpPr>
          <p:cNvPr id="23" name="Freeform: Shape 22">
            <a:extLst>
              <a:ext uri="{FF2B5EF4-FFF2-40B4-BE49-F238E27FC236}">
                <a16:creationId xmlns:a16="http://schemas.microsoft.com/office/drawing/2014/main" id="{3E49D355-45C4-8040-3794-C16BFE6E007B}"/>
              </a:ext>
            </a:extLst>
          </p:cNvPr>
          <p:cNvSpPr/>
          <p:nvPr/>
        </p:nvSpPr>
        <p:spPr>
          <a:xfrm>
            <a:off x="6666872" y="2236444"/>
            <a:ext cx="786266" cy="1345389"/>
          </a:xfrm>
          <a:custGeom>
            <a:avLst/>
            <a:gdLst>
              <a:gd name="connsiteX0" fmla="*/ 1348902 w 3631660"/>
              <a:gd name="connsiteY0" fmla="*/ 0 h 1345389"/>
              <a:gd name="connsiteX1" fmla="*/ 3631660 w 3631660"/>
              <a:gd name="connsiteY1" fmla="*/ 0 h 1345389"/>
              <a:gd name="connsiteX2" fmla="*/ 3631660 w 3631660"/>
              <a:gd name="connsiteY2" fmla="*/ 548640 h 1345389"/>
              <a:gd name="connsiteX3" fmla="*/ 1935959 w 3631660"/>
              <a:gd name="connsiteY3" fmla="*/ 548640 h 1345389"/>
              <a:gd name="connsiteX4" fmla="*/ 193595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639921 w 3631660"/>
              <a:gd name="connsiteY9" fmla="*/ 796749 h 1345389"/>
              <a:gd name="connsiteX10" fmla="*/ 1639921 w 3631660"/>
              <a:gd name="connsiteY10" fmla="*/ 548640 h 1345389"/>
              <a:gd name="connsiteX11" fmla="*/ 1348902 w 3631660"/>
              <a:gd name="connsiteY11" fmla="*/ 548640 h 1345389"/>
              <a:gd name="connsiteX0" fmla="*/ 1348902 w 3631660"/>
              <a:gd name="connsiteY0" fmla="*/ 0 h 1345389"/>
              <a:gd name="connsiteX1" fmla="*/ 3631660 w 3631660"/>
              <a:gd name="connsiteY1" fmla="*/ 0 h 1345389"/>
              <a:gd name="connsiteX2" fmla="*/ 3631660 w 3631660"/>
              <a:gd name="connsiteY2" fmla="*/ 548640 h 1345389"/>
              <a:gd name="connsiteX3" fmla="*/ 1935959 w 3631660"/>
              <a:gd name="connsiteY3" fmla="*/ 548640 h 1345389"/>
              <a:gd name="connsiteX4" fmla="*/ 193595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796749 h 1345389"/>
              <a:gd name="connsiteX8" fmla="*/ 1639921 w 3631660"/>
              <a:gd name="connsiteY8" fmla="*/ 796749 h 1345389"/>
              <a:gd name="connsiteX9" fmla="*/ 1639921 w 3631660"/>
              <a:gd name="connsiteY9" fmla="*/ 548640 h 1345389"/>
              <a:gd name="connsiteX10" fmla="*/ 1348902 w 3631660"/>
              <a:gd name="connsiteY10" fmla="*/ 548640 h 1345389"/>
              <a:gd name="connsiteX11" fmla="*/ 1348902 w 3631660"/>
              <a:gd name="connsiteY11"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587057 w 2282758"/>
              <a:gd name="connsiteY4" fmla="*/ 796749 h 1345389"/>
              <a:gd name="connsiteX5" fmla="*/ 933856 w 2282758"/>
              <a:gd name="connsiteY5" fmla="*/ 796749 h 1345389"/>
              <a:gd name="connsiteX6" fmla="*/ 933856 w 2282758"/>
              <a:gd name="connsiteY6" fmla="*/ 1345389 h 1345389"/>
              <a:gd name="connsiteX7" fmla="*/ 291019 w 2282758"/>
              <a:gd name="connsiteY7" fmla="*/ 796749 h 1345389"/>
              <a:gd name="connsiteX8" fmla="*/ 291019 w 2282758"/>
              <a:gd name="connsiteY8" fmla="*/ 548640 h 1345389"/>
              <a:gd name="connsiteX9" fmla="*/ 0 w 2282758"/>
              <a:gd name="connsiteY9" fmla="*/ 548640 h 1345389"/>
              <a:gd name="connsiteX10" fmla="*/ 0 w 2282758"/>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587057 w 2282758"/>
              <a:gd name="connsiteY4" fmla="*/ 796749 h 1345389"/>
              <a:gd name="connsiteX5" fmla="*/ 933856 w 2282758"/>
              <a:gd name="connsiteY5" fmla="*/ 796749 h 1345389"/>
              <a:gd name="connsiteX6" fmla="*/ 933856 w 2282758"/>
              <a:gd name="connsiteY6" fmla="*/ 1345389 h 1345389"/>
              <a:gd name="connsiteX7" fmla="*/ 291019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933856 w 2282758"/>
              <a:gd name="connsiteY4" fmla="*/ 796749 h 1345389"/>
              <a:gd name="connsiteX5" fmla="*/ 933856 w 2282758"/>
              <a:gd name="connsiteY5" fmla="*/ 1345389 h 1345389"/>
              <a:gd name="connsiteX6" fmla="*/ 291019 w 2282758"/>
              <a:gd name="connsiteY6" fmla="*/ 79674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587057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587057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DB05E887-B104-3475-04C3-4D89E75CFC4B}"/>
              </a:ext>
            </a:extLst>
          </p:cNvPr>
          <p:cNvSpPr/>
          <p:nvPr/>
        </p:nvSpPr>
        <p:spPr>
          <a:xfrm>
            <a:off x="5531156" y="3033193"/>
            <a:ext cx="1921982" cy="548640"/>
          </a:xfrm>
          <a:prstGeom prst="rect">
            <a:avLst/>
          </a:prstGeom>
          <a:solidFill>
            <a:srgbClr val="48BC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85000"/>
                    <a:lumOff val="15000"/>
                  </a:schemeClr>
                </a:solidFill>
              </a:rPr>
              <a:t>04</a:t>
            </a:r>
          </a:p>
        </p:txBody>
      </p:sp>
      <p:sp>
        <p:nvSpPr>
          <p:cNvPr id="22" name="Freeform: Shape 21">
            <a:extLst>
              <a:ext uri="{FF2B5EF4-FFF2-40B4-BE49-F238E27FC236}">
                <a16:creationId xmlns:a16="http://schemas.microsoft.com/office/drawing/2014/main" id="{DC315802-D4FC-2F0D-B6E0-495605F67FC9}"/>
              </a:ext>
            </a:extLst>
          </p:cNvPr>
          <p:cNvSpPr/>
          <p:nvPr/>
        </p:nvSpPr>
        <p:spPr>
          <a:xfrm>
            <a:off x="5531156" y="3033193"/>
            <a:ext cx="786266" cy="1345389"/>
          </a:xfrm>
          <a:custGeom>
            <a:avLst/>
            <a:gdLst>
              <a:gd name="connsiteX0" fmla="*/ 1348902 w 3631660"/>
              <a:gd name="connsiteY0" fmla="*/ 0 h 1345389"/>
              <a:gd name="connsiteX1" fmla="*/ 3631660 w 3631660"/>
              <a:gd name="connsiteY1" fmla="*/ 0 h 1345389"/>
              <a:gd name="connsiteX2" fmla="*/ 3631660 w 3631660"/>
              <a:gd name="connsiteY2" fmla="*/ 548640 h 1345389"/>
              <a:gd name="connsiteX3" fmla="*/ 1978575 w 3631660"/>
              <a:gd name="connsiteY3" fmla="*/ 548640 h 1345389"/>
              <a:gd name="connsiteX4" fmla="*/ 1978575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682537 w 3631660"/>
              <a:gd name="connsiteY9" fmla="*/ 796749 h 1345389"/>
              <a:gd name="connsiteX10" fmla="*/ 1682537 w 3631660"/>
              <a:gd name="connsiteY10" fmla="*/ 548640 h 1345389"/>
              <a:gd name="connsiteX11" fmla="*/ 1348902 w 3631660"/>
              <a:gd name="connsiteY11" fmla="*/ 548640 h 1345389"/>
              <a:gd name="connsiteX0" fmla="*/ 1348902 w 3631660"/>
              <a:gd name="connsiteY0" fmla="*/ 0 h 1345389"/>
              <a:gd name="connsiteX1" fmla="*/ 3631660 w 3631660"/>
              <a:gd name="connsiteY1" fmla="*/ 0 h 1345389"/>
              <a:gd name="connsiteX2" fmla="*/ 3631660 w 3631660"/>
              <a:gd name="connsiteY2" fmla="*/ 548640 h 1345389"/>
              <a:gd name="connsiteX3" fmla="*/ 1978575 w 3631660"/>
              <a:gd name="connsiteY3" fmla="*/ 548640 h 1345389"/>
              <a:gd name="connsiteX4" fmla="*/ 1978575 w 3631660"/>
              <a:gd name="connsiteY4" fmla="*/ 796749 h 1345389"/>
              <a:gd name="connsiteX5" fmla="*/ 2282758 w 3631660"/>
              <a:gd name="connsiteY5" fmla="*/ 796749 h 1345389"/>
              <a:gd name="connsiteX6" fmla="*/ 2282758 w 3631660"/>
              <a:gd name="connsiteY6" fmla="*/ 1345389 h 1345389"/>
              <a:gd name="connsiteX7" fmla="*/ 0 w 3631660"/>
              <a:gd name="connsiteY7" fmla="*/ 796749 h 1345389"/>
              <a:gd name="connsiteX8" fmla="*/ 1682537 w 3631660"/>
              <a:gd name="connsiteY8" fmla="*/ 796749 h 1345389"/>
              <a:gd name="connsiteX9" fmla="*/ 1682537 w 3631660"/>
              <a:gd name="connsiteY9" fmla="*/ 548640 h 1345389"/>
              <a:gd name="connsiteX10" fmla="*/ 1348902 w 3631660"/>
              <a:gd name="connsiteY10" fmla="*/ 548640 h 1345389"/>
              <a:gd name="connsiteX11" fmla="*/ 1348902 w 3631660"/>
              <a:gd name="connsiteY11"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629673 w 2282758"/>
              <a:gd name="connsiteY4" fmla="*/ 796749 h 1345389"/>
              <a:gd name="connsiteX5" fmla="*/ 933856 w 2282758"/>
              <a:gd name="connsiteY5" fmla="*/ 796749 h 1345389"/>
              <a:gd name="connsiteX6" fmla="*/ 933856 w 2282758"/>
              <a:gd name="connsiteY6" fmla="*/ 1345389 h 1345389"/>
              <a:gd name="connsiteX7" fmla="*/ 333635 w 2282758"/>
              <a:gd name="connsiteY7" fmla="*/ 796749 h 1345389"/>
              <a:gd name="connsiteX8" fmla="*/ 333635 w 2282758"/>
              <a:gd name="connsiteY8" fmla="*/ 548640 h 1345389"/>
              <a:gd name="connsiteX9" fmla="*/ 0 w 2282758"/>
              <a:gd name="connsiteY9" fmla="*/ 548640 h 1345389"/>
              <a:gd name="connsiteX10" fmla="*/ 0 w 2282758"/>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629673 w 2282758"/>
              <a:gd name="connsiteY4" fmla="*/ 796749 h 1345389"/>
              <a:gd name="connsiteX5" fmla="*/ 933856 w 2282758"/>
              <a:gd name="connsiteY5" fmla="*/ 796749 h 1345389"/>
              <a:gd name="connsiteX6" fmla="*/ 933856 w 2282758"/>
              <a:gd name="connsiteY6" fmla="*/ 1345389 h 1345389"/>
              <a:gd name="connsiteX7" fmla="*/ 333635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629673 w 2282758"/>
              <a:gd name="connsiteY4" fmla="*/ 796749 h 1345389"/>
              <a:gd name="connsiteX5" fmla="*/ 933856 w 2282758"/>
              <a:gd name="connsiteY5" fmla="*/ 796749 h 1345389"/>
              <a:gd name="connsiteX6" fmla="*/ 933856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629673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629673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B1FAD331-18E6-59CD-A727-A4B43C3B61E0}"/>
              </a:ext>
            </a:extLst>
          </p:cNvPr>
          <p:cNvSpPr/>
          <p:nvPr/>
        </p:nvSpPr>
        <p:spPr>
          <a:xfrm>
            <a:off x="4395441" y="3829942"/>
            <a:ext cx="1921982" cy="548640"/>
          </a:xfrm>
          <a:prstGeom prst="rect">
            <a:avLst/>
          </a:prstGeom>
          <a:solidFill>
            <a:srgbClr val="5FC8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85000"/>
                    <a:lumOff val="15000"/>
                  </a:schemeClr>
                </a:solidFill>
              </a:rPr>
              <a:t>03</a:t>
            </a:r>
          </a:p>
        </p:txBody>
      </p:sp>
      <p:sp>
        <p:nvSpPr>
          <p:cNvPr id="21" name="Freeform: Shape 20">
            <a:extLst>
              <a:ext uri="{FF2B5EF4-FFF2-40B4-BE49-F238E27FC236}">
                <a16:creationId xmlns:a16="http://schemas.microsoft.com/office/drawing/2014/main" id="{54A83E72-4038-2AB8-E391-CB8997A3D576}"/>
              </a:ext>
            </a:extLst>
          </p:cNvPr>
          <p:cNvSpPr/>
          <p:nvPr/>
        </p:nvSpPr>
        <p:spPr>
          <a:xfrm>
            <a:off x="4395441" y="3829942"/>
            <a:ext cx="786266" cy="1345389"/>
          </a:xfrm>
          <a:custGeom>
            <a:avLst/>
            <a:gdLst>
              <a:gd name="connsiteX0" fmla="*/ 1348902 w 3631660"/>
              <a:gd name="connsiteY0" fmla="*/ 0 h 1345389"/>
              <a:gd name="connsiteX1" fmla="*/ 3631660 w 3631660"/>
              <a:gd name="connsiteY1" fmla="*/ 0 h 1345389"/>
              <a:gd name="connsiteX2" fmla="*/ 3631660 w 3631660"/>
              <a:gd name="connsiteY2" fmla="*/ 548640 h 1345389"/>
              <a:gd name="connsiteX3" fmla="*/ 2079249 w 3631660"/>
              <a:gd name="connsiteY3" fmla="*/ 548640 h 1345389"/>
              <a:gd name="connsiteX4" fmla="*/ 207924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783211 w 3631660"/>
              <a:gd name="connsiteY9" fmla="*/ 796749 h 1345389"/>
              <a:gd name="connsiteX10" fmla="*/ 1783211 w 3631660"/>
              <a:gd name="connsiteY10" fmla="*/ 548640 h 1345389"/>
              <a:gd name="connsiteX11" fmla="*/ 1348902 w 3631660"/>
              <a:gd name="connsiteY11" fmla="*/ 548640 h 1345389"/>
              <a:gd name="connsiteX0" fmla="*/ 1348902 w 3631660"/>
              <a:gd name="connsiteY0" fmla="*/ 0 h 1345389"/>
              <a:gd name="connsiteX1" fmla="*/ 3631660 w 3631660"/>
              <a:gd name="connsiteY1" fmla="*/ 0 h 1345389"/>
              <a:gd name="connsiteX2" fmla="*/ 3631660 w 3631660"/>
              <a:gd name="connsiteY2" fmla="*/ 548640 h 1345389"/>
              <a:gd name="connsiteX3" fmla="*/ 2079249 w 3631660"/>
              <a:gd name="connsiteY3" fmla="*/ 548640 h 1345389"/>
              <a:gd name="connsiteX4" fmla="*/ 207924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783211 w 3631660"/>
              <a:gd name="connsiteY9" fmla="*/ 796749 h 1345389"/>
              <a:gd name="connsiteX10" fmla="*/ 1348902 w 3631660"/>
              <a:gd name="connsiteY10" fmla="*/ 548640 h 1345389"/>
              <a:gd name="connsiteX11" fmla="*/ 1348902 w 3631660"/>
              <a:gd name="connsiteY11" fmla="*/ 0 h 1345389"/>
              <a:gd name="connsiteX0" fmla="*/ 1348902 w 3631660"/>
              <a:gd name="connsiteY0" fmla="*/ 0 h 1345389"/>
              <a:gd name="connsiteX1" fmla="*/ 3631660 w 3631660"/>
              <a:gd name="connsiteY1" fmla="*/ 0 h 1345389"/>
              <a:gd name="connsiteX2" fmla="*/ 3631660 w 3631660"/>
              <a:gd name="connsiteY2" fmla="*/ 548640 h 1345389"/>
              <a:gd name="connsiteX3" fmla="*/ 2079249 w 3631660"/>
              <a:gd name="connsiteY3" fmla="*/ 548640 h 1345389"/>
              <a:gd name="connsiteX4" fmla="*/ 207924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1783211 w 3631660"/>
              <a:gd name="connsiteY8" fmla="*/ 796749 h 1345389"/>
              <a:gd name="connsiteX9" fmla="*/ 1348902 w 3631660"/>
              <a:gd name="connsiteY9" fmla="*/ 548640 h 1345389"/>
              <a:gd name="connsiteX10" fmla="*/ 1348902 w 3631660"/>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730347 w 2282758"/>
              <a:gd name="connsiteY3" fmla="*/ 548640 h 1345389"/>
              <a:gd name="connsiteX4" fmla="*/ 730347 w 2282758"/>
              <a:gd name="connsiteY4" fmla="*/ 796749 h 1345389"/>
              <a:gd name="connsiteX5" fmla="*/ 933856 w 2282758"/>
              <a:gd name="connsiteY5" fmla="*/ 796749 h 1345389"/>
              <a:gd name="connsiteX6" fmla="*/ 933856 w 2282758"/>
              <a:gd name="connsiteY6" fmla="*/ 1345389 h 1345389"/>
              <a:gd name="connsiteX7" fmla="*/ 434309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730347 w 2282758"/>
              <a:gd name="connsiteY3" fmla="*/ 548640 h 1345389"/>
              <a:gd name="connsiteX4" fmla="*/ 730347 w 2282758"/>
              <a:gd name="connsiteY4" fmla="*/ 796749 h 1345389"/>
              <a:gd name="connsiteX5" fmla="*/ 933856 w 2282758"/>
              <a:gd name="connsiteY5" fmla="*/ 796749 h 1345389"/>
              <a:gd name="connsiteX6" fmla="*/ 933856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730347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730347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730347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Rectangle 2">
            <a:extLst>
              <a:ext uri="{FF2B5EF4-FFF2-40B4-BE49-F238E27FC236}">
                <a16:creationId xmlns:a16="http://schemas.microsoft.com/office/drawing/2014/main" id="{7D9D0802-48F1-BAB6-B57F-224573AD75BD}"/>
              </a:ext>
            </a:extLst>
          </p:cNvPr>
          <p:cNvSpPr/>
          <p:nvPr/>
        </p:nvSpPr>
        <p:spPr>
          <a:xfrm>
            <a:off x="3259725" y="4626691"/>
            <a:ext cx="1921982" cy="548640"/>
          </a:xfrm>
          <a:prstGeom prst="rect">
            <a:avLst/>
          </a:prstGeom>
          <a:solidFill>
            <a:srgbClr val="74CF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85000"/>
                    <a:lumOff val="15000"/>
                  </a:schemeClr>
                </a:solidFill>
              </a:rPr>
              <a:t>02</a:t>
            </a:r>
          </a:p>
        </p:txBody>
      </p:sp>
      <p:sp>
        <p:nvSpPr>
          <p:cNvPr id="20" name="Freeform: Shape 19">
            <a:extLst>
              <a:ext uri="{FF2B5EF4-FFF2-40B4-BE49-F238E27FC236}">
                <a16:creationId xmlns:a16="http://schemas.microsoft.com/office/drawing/2014/main" id="{DCFD5F4B-83EF-3AFB-A820-B7A7C74E13D0}"/>
              </a:ext>
            </a:extLst>
          </p:cNvPr>
          <p:cNvSpPr/>
          <p:nvPr/>
        </p:nvSpPr>
        <p:spPr>
          <a:xfrm>
            <a:off x="3259725" y="4626691"/>
            <a:ext cx="786266" cy="1345389"/>
          </a:xfrm>
          <a:custGeom>
            <a:avLst/>
            <a:gdLst>
              <a:gd name="connsiteX0" fmla="*/ 3871608 w 6154366"/>
              <a:gd name="connsiteY0" fmla="*/ 0 h 1345389"/>
              <a:gd name="connsiteX1" fmla="*/ 6154366 w 6154366"/>
              <a:gd name="connsiteY1" fmla="*/ 0 h 1345389"/>
              <a:gd name="connsiteX2" fmla="*/ 6154366 w 6154366"/>
              <a:gd name="connsiteY2" fmla="*/ 548640 h 1345389"/>
              <a:gd name="connsiteX3" fmla="*/ 4499428 w 6154366"/>
              <a:gd name="connsiteY3" fmla="*/ 548640 h 1345389"/>
              <a:gd name="connsiteX4" fmla="*/ 4499428 w 6154366"/>
              <a:gd name="connsiteY4" fmla="*/ 796749 h 1345389"/>
              <a:gd name="connsiteX5" fmla="*/ 4805464 w 6154366"/>
              <a:gd name="connsiteY5" fmla="*/ 796749 h 1345389"/>
              <a:gd name="connsiteX6" fmla="*/ 4805464 w 6154366"/>
              <a:gd name="connsiteY6" fmla="*/ 1345389 h 1345389"/>
              <a:gd name="connsiteX7" fmla="*/ 0 w 6154366"/>
              <a:gd name="connsiteY7" fmla="*/ 1345389 h 1345389"/>
              <a:gd name="connsiteX8" fmla="*/ 0 w 6154366"/>
              <a:gd name="connsiteY8" fmla="*/ 796749 h 1345389"/>
              <a:gd name="connsiteX9" fmla="*/ 4203390 w 6154366"/>
              <a:gd name="connsiteY9" fmla="*/ 796749 h 1345389"/>
              <a:gd name="connsiteX10" fmla="*/ 4203390 w 6154366"/>
              <a:gd name="connsiteY10" fmla="*/ 548640 h 1345389"/>
              <a:gd name="connsiteX11" fmla="*/ 3871608 w 6154366"/>
              <a:gd name="connsiteY11" fmla="*/ 548640 h 1345389"/>
              <a:gd name="connsiteX0" fmla="*/ 3871608 w 6154366"/>
              <a:gd name="connsiteY0" fmla="*/ 0 h 1345389"/>
              <a:gd name="connsiteX1" fmla="*/ 6154366 w 6154366"/>
              <a:gd name="connsiteY1" fmla="*/ 0 h 1345389"/>
              <a:gd name="connsiteX2" fmla="*/ 6154366 w 6154366"/>
              <a:gd name="connsiteY2" fmla="*/ 548640 h 1345389"/>
              <a:gd name="connsiteX3" fmla="*/ 4499428 w 6154366"/>
              <a:gd name="connsiteY3" fmla="*/ 548640 h 1345389"/>
              <a:gd name="connsiteX4" fmla="*/ 4499428 w 6154366"/>
              <a:gd name="connsiteY4" fmla="*/ 796749 h 1345389"/>
              <a:gd name="connsiteX5" fmla="*/ 4805464 w 6154366"/>
              <a:gd name="connsiteY5" fmla="*/ 796749 h 1345389"/>
              <a:gd name="connsiteX6" fmla="*/ 4805464 w 6154366"/>
              <a:gd name="connsiteY6" fmla="*/ 1345389 h 1345389"/>
              <a:gd name="connsiteX7" fmla="*/ 0 w 6154366"/>
              <a:gd name="connsiteY7" fmla="*/ 796749 h 1345389"/>
              <a:gd name="connsiteX8" fmla="*/ 4203390 w 6154366"/>
              <a:gd name="connsiteY8" fmla="*/ 796749 h 1345389"/>
              <a:gd name="connsiteX9" fmla="*/ 4203390 w 6154366"/>
              <a:gd name="connsiteY9" fmla="*/ 548640 h 1345389"/>
              <a:gd name="connsiteX10" fmla="*/ 3871608 w 6154366"/>
              <a:gd name="connsiteY10" fmla="*/ 548640 h 1345389"/>
              <a:gd name="connsiteX11" fmla="*/ 3871608 w 6154366"/>
              <a:gd name="connsiteY11"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627820 w 2282758"/>
              <a:gd name="connsiteY4" fmla="*/ 796749 h 1345389"/>
              <a:gd name="connsiteX5" fmla="*/ 933856 w 2282758"/>
              <a:gd name="connsiteY5" fmla="*/ 796749 h 1345389"/>
              <a:gd name="connsiteX6" fmla="*/ 933856 w 2282758"/>
              <a:gd name="connsiteY6" fmla="*/ 1345389 h 1345389"/>
              <a:gd name="connsiteX7" fmla="*/ 331782 w 2282758"/>
              <a:gd name="connsiteY7" fmla="*/ 796749 h 1345389"/>
              <a:gd name="connsiteX8" fmla="*/ 331782 w 2282758"/>
              <a:gd name="connsiteY8" fmla="*/ 548640 h 1345389"/>
              <a:gd name="connsiteX9" fmla="*/ 0 w 2282758"/>
              <a:gd name="connsiteY9" fmla="*/ 548640 h 1345389"/>
              <a:gd name="connsiteX10" fmla="*/ 0 w 2282758"/>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627820 w 2282758"/>
              <a:gd name="connsiteY4" fmla="*/ 796749 h 1345389"/>
              <a:gd name="connsiteX5" fmla="*/ 933856 w 2282758"/>
              <a:gd name="connsiteY5" fmla="*/ 796749 h 1345389"/>
              <a:gd name="connsiteX6" fmla="*/ 933856 w 2282758"/>
              <a:gd name="connsiteY6" fmla="*/ 1345389 h 1345389"/>
              <a:gd name="connsiteX7" fmla="*/ 331782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627820 w 2282758"/>
              <a:gd name="connsiteY4" fmla="*/ 796749 h 1345389"/>
              <a:gd name="connsiteX5" fmla="*/ 933856 w 2282758"/>
              <a:gd name="connsiteY5" fmla="*/ 796749 h 1345389"/>
              <a:gd name="connsiteX6" fmla="*/ 933856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627820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627820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48DF18C3-3EA6-FDE4-2839-B0B169EDC182}"/>
              </a:ext>
            </a:extLst>
          </p:cNvPr>
          <p:cNvSpPr/>
          <p:nvPr/>
        </p:nvSpPr>
        <p:spPr>
          <a:xfrm>
            <a:off x="1" y="5423440"/>
            <a:ext cx="4045989" cy="548640"/>
          </a:xfrm>
          <a:prstGeom prst="rect">
            <a:avLst/>
          </a:prstGeom>
          <a:solidFill>
            <a:srgbClr val="8CD7F4"/>
          </a:solidFill>
          <a:ln>
            <a:noFill/>
          </a:ln>
        </p:spPr>
        <p:style>
          <a:lnRef idx="2">
            <a:schemeClr val="accent1">
              <a:shade val="50000"/>
            </a:schemeClr>
          </a:lnRef>
          <a:fillRef idx="1">
            <a:schemeClr val="accent1"/>
          </a:fillRef>
          <a:effectRef idx="0">
            <a:schemeClr val="accent1"/>
          </a:effectRef>
          <a:fontRef idx="minor">
            <a:schemeClr val="lt1"/>
          </a:fontRef>
        </p:style>
        <p:txBody>
          <a:bodyPr rIns="914400" rtlCol="0" anchor="ctr"/>
          <a:lstStyle/>
          <a:p>
            <a:pPr algn="r"/>
            <a:r>
              <a:rPr lang="en-US" sz="2800" b="1" dirty="0">
                <a:solidFill>
                  <a:schemeClr val="tx1">
                    <a:lumMod val="85000"/>
                    <a:lumOff val="15000"/>
                  </a:schemeClr>
                </a:solidFill>
              </a:rPr>
              <a:t>01</a:t>
            </a:r>
          </a:p>
        </p:txBody>
      </p:sp>
      <p:sp>
        <p:nvSpPr>
          <p:cNvPr id="11" name="TextBox 10">
            <a:extLst>
              <a:ext uri="{FF2B5EF4-FFF2-40B4-BE49-F238E27FC236}">
                <a16:creationId xmlns:a16="http://schemas.microsoft.com/office/drawing/2014/main" id="{7A4537EC-E266-97E7-45C4-EF77DB62C053}"/>
              </a:ext>
            </a:extLst>
          </p:cNvPr>
          <p:cNvSpPr txBox="1"/>
          <p:nvPr/>
        </p:nvSpPr>
        <p:spPr>
          <a:xfrm>
            <a:off x="10014447" y="1483182"/>
            <a:ext cx="2177553" cy="461665"/>
          </a:xfrm>
          <a:prstGeom prst="rect">
            <a:avLst/>
          </a:prstGeom>
          <a:noFill/>
        </p:spPr>
        <p:txBody>
          <a:bodyPr wrap="square" lIns="0" rIns="0" rtlCol="0" anchor="ctr">
            <a:spAutoFit/>
          </a:bodyPr>
          <a:lstStyle/>
          <a:p>
            <a:r>
              <a:rPr lang="en-US" sz="2400" b="1" noProof="1">
                <a:solidFill>
                  <a:schemeClr val="bg1"/>
                </a:solidFill>
              </a:rPr>
              <a:t>Lorem Ipsum</a:t>
            </a:r>
          </a:p>
        </p:txBody>
      </p:sp>
      <p:sp>
        <p:nvSpPr>
          <p:cNvPr id="19" name="TextBox 18">
            <a:extLst>
              <a:ext uri="{FF2B5EF4-FFF2-40B4-BE49-F238E27FC236}">
                <a16:creationId xmlns:a16="http://schemas.microsoft.com/office/drawing/2014/main" id="{299F7CFA-3363-ED40-691C-AAC73284C0E2}"/>
              </a:ext>
            </a:extLst>
          </p:cNvPr>
          <p:cNvSpPr txBox="1"/>
          <p:nvPr/>
        </p:nvSpPr>
        <p:spPr>
          <a:xfrm>
            <a:off x="8938304" y="2279931"/>
            <a:ext cx="2926080" cy="461665"/>
          </a:xfrm>
          <a:prstGeom prst="rect">
            <a:avLst/>
          </a:prstGeom>
          <a:noFill/>
        </p:spPr>
        <p:txBody>
          <a:bodyPr wrap="square" lIns="0" rIns="0" rtlCol="0" anchor="ctr">
            <a:spAutoFit/>
          </a:bodyPr>
          <a:lstStyle/>
          <a:p>
            <a:r>
              <a:rPr lang="en-US" sz="2400" b="1" noProof="1">
                <a:solidFill>
                  <a:schemeClr val="bg1"/>
                </a:solidFill>
              </a:rPr>
              <a:t>Lorem Ipsum</a:t>
            </a:r>
          </a:p>
        </p:txBody>
      </p:sp>
      <p:sp>
        <p:nvSpPr>
          <p:cNvPr id="25" name="TextBox 24">
            <a:extLst>
              <a:ext uri="{FF2B5EF4-FFF2-40B4-BE49-F238E27FC236}">
                <a16:creationId xmlns:a16="http://schemas.microsoft.com/office/drawing/2014/main" id="{DA355DF0-AA47-779A-4170-613129DE22A8}"/>
              </a:ext>
            </a:extLst>
          </p:cNvPr>
          <p:cNvSpPr txBox="1"/>
          <p:nvPr/>
        </p:nvSpPr>
        <p:spPr>
          <a:xfrm>
            <a:off x="7802589" y="3076680"/>
            <a:ext cx="2926080" cy="461665"/>
          </a:xfrm>
          <a:prstGeom prst="rect">
            <a:avLst/>
          </a:prstGeom>
          <a:noFill/>
        </p:spPr>
        <p:txBody>
          <a:bodyPr wrap="square" lIns="0" rIns="0" rtlCol="0" anchor="ctr">
            <a:spAutoFit/>
          </a:bodyPr>
          <a:lstStyle/>
          <a:p>
            <a:r>
              <a:rPr lang="en-US" sz="2400" b="1" noProof="1">
                <a:solidFill>
                  <a:schemeClr val="bg1"/>
                </a:solidFill>
              </a:rPr>
              <a:t>Lorem Ipsum</a:t>
            </a:r>
          </a:p>
        </p:txBody>
      </p:sp>
      <p:sp>
        <p:nvSpPr>
          <p:cNvPr id="26" name="TextBox 25">
            <a:extLst>
              <a:ext uri="{FF2B5EF4-FFF2-40B4-BE49-F238E27FC236}">
                <a16:creationId xmlns:a16="http://schemas.microsoft.com/office/drawing/2014/main" id="{D0B946A9-E5D7-B86E-C8AE-0F0E5556F55E}"/>
              </a:ext>
            </a:extLst>
          </p:cNvPr>
          <p:cNvSpPr txBox="1"/>
          <p:nvPr/>
        </p:nvSpPr>
        <p:spPr>
          <a:xfrm>
            <a:off x="6666873" y="3873429"/>
            <a:ext cx="2926080" cy="461665"/>
          </a:xfrm>
          <a:prstGeom prst="rect">
            <a:avLst/>
          </a:prstGeom>
          <a:noFill/>
        </p:spPr>
        <p:txBody>
          <a:bodyPr wrap="square" lIns="0" rIns="0" rtlCol="0" anchor="ctr">
            <a:spAutoFit/>
          </a:bodyPr>
          <a:lstStyle/>
          <a:p>
            <a:r>
              <a:rPr lang="en-US" sz="2400" b="1" noProof="1">
                <a:solidFill>
                  <a:schemeClr val="bg1"/>
                </a:solidFill>
              </a:rPr>
              <a:t>Lorem Ipsum</a:t>
            </a:r>
          </a:p>
        </p:txBody>
      </p:sp>
      <p:sp>
        <p:nvSpPr>
          <p:cNvPr id="27" name="TextBox 26">
            <a:extLst>
              <a:ext uri="{FF2B5EF4-FFF2-40B4-BE49-F238E27FC236}">
                <a16:creationId xmlns:a16="http://schemas.microsoft.com/office/drawing/2014/main" id="{6764E8D4-C154-1646-A6F5-BA924EB40AEB}"/>
              </a:ext>
            </a:extLst>
          </p:cNvPr>
          <p:cNvSpPr txBox="1"/>
          <p:nvPr/>
        </p:nvSpPr>
        <p:spPr>
          <a:xfrm>
            <a:off x="5531157" y="4670178"/>
            <a:ext cx="2926080" cy="461665"/>
          </a:xfrm>
          <a:prstGeom prst="rect">
            <a:avLst/>
          </a:prstGeom>
          <a:noFill/>
        </p:spPr>
        <p:txBody>
          <a:bodyPr wrap="square" lIns="0" rIns="0" rtlCol="0" anchor="ctr">
            <a:spAutoFit/>
          </a:bodyPr>
          <a:lstStyle/>
          <a:p>
            <a:r>
              <a:rPr lang="en-US" sz="2400" b="1" noProof="1">
                <a:solidFill>
                  <a:schemeClr val="bg1"/>
                </a:solidFill>
              </a:rPr>
              <a:t>Lorem Ipsum</a:t>
            </a:r>
          </a:p>
        </p:txBody>
      </p:sp>
      <p:sp>
        <p:nvSpPr>
          <p:cNvPr id="28" name="TextBox 27">
            <a:extLst>
              <a:ext uri="{FF2B5EF4-FFF2-40B4-BE49-F238E27FC236}">
                <a16:creationId xmlns:a16="http://schemas.microsoft.com/office/drawing/2014/main" id="{815E5E27-567A-D99E-75BB-BBC5962F1B66}"/>
              </a:ext>
            </a:extLst>
          </p:cNvPr>
          <p:cNvSpPr txBox="1"/>
          <p:nvPr/>
        </p:nvSpPr>
        <p:spPr>
          <a:xfrm>
            <a:off x="4395441" y="5466927"/>
            <a:ext cx="2926080" cy="461665"/>
          </a:xfrm>
          <a:prstGeom prst="rect">
            <a:avLst/>
          </a:prstGeom>
          <a:noFill/>
        </p:spPr>
        <p:txBody>
          <a:bodyPr wrap="square" lIns="0" rIns="0" rtlCol="0" anchor="ctr">
            <a:spAutoFit/>
          </a:bodyPr>
          <a:lstStyle/>
          <a:p>
            <a:r>
              <a:rPr lang="en-US" sz="2400" b="1" noProof="1">
                <a:solidFill>
                  <a:schemeClr val="bg1"/>
                </a:solidFill>
              </a:rPr>
              <a:t>Lorem Ipsum</a:t>
            </a:r>
          </a:p>
        </p:txBody>
      </p:sp>
      <p:grpSp>
        <p:nvGrpSpPr>
          <p:cNvPr id="30" name="Group 29">
            <a:extLst>
              <a:ext uri="{FF2B5EF4-FFF2-40B4-BE49-F238E27FC236}">
                <a16:creationId xmlns:a16="http://schemas.microsoft.com/office/drawing/2014/main" id="{8DD8217B-50D1-97A4-9D96-EE0A83FC463D}"/>
              </a:ext>
            </a:extLst>
          </p:cNvPr>
          <p:cNvGrpSpPr/>
          <p:nvPr/>
        </p:nvGrpSpPr>
        <p:grpSpPr>
          <a:xfrm>
            <a:off x="272240" y="1170408"/>
            <a:ext cx="3386554" cy="2367371"/>
            <a:chOff x="332936" y="2627766"/>
            <a:chExt cx="2926080" cy="2367371"/>
          </a:xfrm>
        </p:grpSpPr>
        <p:sp>
          <p:nvSpPr>
            <p:cNvPr id="31" name="TextBox 30">
              <a:extLst>
                <a:ext uri="{FF2B5EF4-FFF2-40B4-BE49-F238E27FC236}">
                  <a16:creationId xmlns:a16="http://schemas.microsoft.com/office/drawing/2014/main" id="{6A424392-66D0-D131-10E9-BD9BDA23EC63}"/>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32" name="TextBox 31">
              <a:extLst>
                <a:ext uri="{FF2B5EF4-FFF2-40B4-BE49-F238E27FC236}">
                  <a16:creationId xmlns:a16="http://schemas.microsoft.com/office/drawing/2014/main" id="{6063DD95-8D98-EA66-77B7-608FE4B8BCFC}"/>
                </a:ext>
              </a:extLst>
            </p:cNvPr>
            <p:cNvSpPr txBox="1"/>
            <p:nvPr/>
          </p:nvSpPr>
          <p:spPr>
            <a:xfrm>
              <a:off x="332936" y="3086922"/>
              <a:ext cx="2926080" cy="1908215"/>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2" name="Title 1">
            <a:extLst>
              <a:ext uri="{FF2B5EF4-FFF2-40B4-BE49-F238E27FC236}">
                <a16:creationId xmlns:a16="http://schemas.microsoft.com/office/drawing/2014/main" id="{72CA3C1F-A3F3-4ED8-B7F9-C4762D1C930D}"/>
              </a:ext>
            </a:extLst>
          </p:cNvPr>
          <p:cNvSpPr>
            <a:spLocks noGrp="1"/>
          </p:cNvSpPr>
          <p:nvPr>
            <p:ph type="title"/>
          </p:nvPr>
        </p:nvSpPr>
        <p:spPr/>
        <p:txBody>
          <a:bodyPr/>
          <a:lstStyle/>
          <a:p>
            <a:r>
              <a:rPr lang="en-US" dirty="0"/>
              <a:t>6-Stage Ascending Ribbon Arrow Process</a:t>
            </a:r>
          </a:p>
        </p:txBody>
      </p:sp>
    </p:spTree>
    <p:extLst>
      <p:ext uri="{BB962C8B-B14F-4D97-AF65-F5344CB8AC3E}">
        <p14:creationId xmlns:p14="http://schemas.microsoft.com/office/powerpoint/2010/main" val="1392421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9965</TotalTime>
  <Words>217</Words>
  <Application>Microsoft Office PowerPoint</Application>
  <PresentationFormat>Widescreen</PresentationFormat>
  <Paragraphs>34</Paragraphs>
  <Slides>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6-Stage Ascending Ribbon Arrow Process</vt:lpstr>
      <vt:lpstr>6-Stage Ascending Ribbon Arrow Process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6-Stage Ascending Ribbon Arrow Process</dc:title>
  <dc:creator>PresentationGO.com</dc:creator>
  <dc:description>© Copyright PresentationGO.com - Do not distribute or sale without written permission.</dc:description>
  <cp:lastModifiedBy>Christophe Barroche</cp:lastModifiedBy>
  <cp:revision>22</cp:revision>
  <dcterms:created xsi:type="dcterms:W3CDTF">2014-11-26T05:14:11Z</dcterms:created>
  <dcterms:modified xsi:type="dcterms:W3CDTF">2023-04-25T19:26:39Z</dcterms:modified>
  <cp:category>Charts &amp; Diagrams</cp:category>
</cp:coreProperties>
</file>