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15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7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0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6-Stage Cycle Arc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A0AD0FE7-6B38-0D14-0B85-1556E3AF8FB4}"/>
              </a:ext>
            </a:extLst>
          </p:cNvPr>
          <p:cNvSpPr/>
          <p:nvPr/>
        </p:nvSpPr>
        <p:spPr>
          <a:xfrm>
            <a:off x="3538695" y="2983157"/>
            <a:ext cx="5114610" cy="2561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1" h="21600" extrusionOk="0">
                <a:moveTo>
                  <a:pt x="20875" y="21600"/>
                </a:moveTo>
                <a:lnTo>
                  <a:pt x="685" y="21600"/>
                </a:lnTo>
                <a:cubicBezTo>
                  <a:pt x="300" y="21600"/>
                  <a:pt x="-20" y="20916"/>
                  <a:pt x="1" y="20146"/>
                </a:cubicBezTo>
                <a:cubicBezTo>
                  <a:pt x="365" y="8897"/>
                  <a:pt x="5043" y="0"/>
                  <a:pt x="10769" y="0"/>
                </a:cubicBezTo>
                <a:cubicBezTo>
                  <a:pt x="16495" y="0"/>
                  <a:pt x="21153" y="8897"/>
                  <a:pt x="21537" y="20146"/>
                </a:cubicBezTo>
                <a:cubicBezTo>
                  <a:pt x="21580" y="20958"/>
                  <a:pt x="21260" y="21600"/>
                  <a:pt x="20875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B76F4CE-73E2-99DF-161B-D5BC8C4DC239}"/>
              </a:ext>
            </a:extLst>
          </p:cNvPr>
          <p:cNvSpPr/>
          <p:nvPr/>
        </p:nvSpPr>
        <p:spPr>
          <a:xfrm>
            <a:off x="8769711" y="3722573"/>
            <a:ext cx="1308806" cy="1836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18855"/>
                </a:moveTo>
                <a:cubicBezTo>
                  <a:pt x="15572" y="19094"/>
                  <a:pt x="15656" y="19333"/>
                  <a:pt x="15656" y="19631"/>
                </a:cubicBezTo>
                <a:cubicBezTo>
                  <a:pt x="15740" y="20705"/>
                  <a:pt x="14567" y="21600"/>
                  <a:pt x="12977" y="21600"/>
                </a:cubicBezTo>
                <a:lnTo>
                  <a:pt x="12809" y="21600"/>
                </a:lnTo>
                <a:cubicBezTo>
                  <a:pt x="11386" y="21600"/>
                  <a:pt x="10214" y="20824"/>
                  <a:pt x="10130" y="19810"/>
                </a:cubicBezTo>
                <a:cubicBezTo>
                  <a:pt x="10130" y="19750"/>
                  <a:pt x="10130" y="19631"/>
                  <a:pt x="10130" y="19571"/>
                </a:cubicBezTo>
                <a:cubicBezTo>
                  <a:pt x="10381" y="19571"/>
                  <a:pt x="10549" y="19571"/>
                  <a:pt x="10800" y="19571"/>
                </a:cubicBezTo>
                <a:cubicBezTo>
                  <a:pt x="12474" y="19571"/>
                  <a:pt x="14065" y="19333"/>
                  <a:pt x="15572" y="18855"/>
                </a:cubicBezTo>
                <a:close/>
                <a:moveTo>
                  <a:pt x="9544" y="2804"/>
                </a:moveTo>
                <a:cubicBezTo>
                  <a:pt x="8874" y="1850"/>
                  <a:pt x="8205" y="895"/>
                  <a:pt x="7451" y="0"/>
                </a:cubicBezTo>
                <a:lnTo>
                  <a:pt x="6446" y="2566"/>
                </a:lnTo>
                <a:lnTo>
                  <a:pt x="2512" y="1790"/>
                </a:lnTo>
                <a:cubicBezTo>
                  <a:pt x="3181" y="2566"/>
                  <a:pt x="3767" y="3341"/>
                  <a:pt x="4270" y="4117"/>
                </a:cubicBezTo>
                <a:cubicBezTo>
                  <a:pt x="5860" y="3401"/>
                  <a:pt x="7619" y="2924"/>
                  <a:pt x="9544" y="2804"/>
                </a:cubicBezTo>
                <a:close/>
                <a:moveTo>
                  <a:pt x="10800" y="3461"/>
                </a:moveTo>
                <a:cubicBezTo>
                  <a:pt x="4856" y="3461"/>
                  <a:pt x="0" y="6922"/>
                  <a:pt x="0" y="11158"/>
                </a:cubicBezTo>
                <a:cubicBezTo>
                  <a:pt x="0" y="15394"/>
                  <a:pt x="4856" y="18855"/>
                  <a:pt x="10800" y="18855"/>
                </a:cubicBezTo>
                <a:cubicBezTo>
                  <a:pt x="16744" y="18855"/>
                  <a:pt x="21600" y="15394"/>
                  <a:pt x="21600" y="11158"/>
                </a:cubicBezTo>
                <a:cubicBezTo>
                  <a:pt x="21600" y="6922"/>
                  <a:pt x="16744" y="3461"/>
                  <a:pt x="10800" y="346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6E52E857-ABFC-E5FB-CC0C-3C0C05798231}"/>
              </a:ext>
            </a:extLst>
          </p:cNvPr>
          <p:cNvSpPr/>
          <p:nvPr/>
        </p:nvSpPr>
        <p:spPr>
          <a:xfrm>
            <a:off x="2113484" y="3794818"/>
            <a:ext cx="1308806" cy="1770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496"/>
                </a:moveTo>
                <a:cubicBezTo>
                  <a:pt x="11051" y="19496"/>
                  <a:pt x="11219" y="19496"/>
                  <a:pt x="11470" y="19496"/>
                </a:cubicBezTo>
                <a:cubicBezTo>
                  <a:pt x="11470" y="19558"/>
                  <a:pt x="11470" y="19681"/>
                  <a:pt x="11470" y="19743"/>
                </a:cubicBezTo>
                <a:cubicBezTo>
                  <a:pt x="11386" y="20795"/>
                  <a:pt x="10214" y="21600"/>
                  <a:pt x="8791" y="21600"/>
                </a:cubicBezTo>
                <a:lnTo>
                  <a:pt x="8623" y="21600"/>
                </a:lnTo>
                <a:cubicBezTo>
                  <a:pt x="7116" y="21600"/>
                  <a:pt x="5860" y="20672"/>
                  <a:pt x="5944" y="19558"/>
                </a:cubicBezTo>
                <a:cubicBezTo>
                  <a:pt x="5944" y="19310"/>
                  <a:pt x="5944" y="19001"/>
                  <a:pt x="6028" y="18753"/>
                </a:cubicBezTo>
                <a:cubicBezTo>
                  <a:pt x="7451" y="19248"/>
                  <a:pt x="9126" y="19496"/>
                  <a:pt x="10800" y="19496"/>
                </a:cubicBezTo>
                <a:close/>
                <a:moveTo>
                  <a:pt x="17833" y="2661"/>
                </a:moveTo>
                <a:lnTo>
                  <a:pt x="16744" y="0"/>
                </a:lnTo>
                <a:lnTo>
                  <a:pt x="12893" y="866"/>
                </a:lnTo>
                <a:cubicBezTo>
                  <a:pt x="12642" y="1300"/>
                  <a:pt x="12307" y="1671"/>
                  <a:pt x="12056" y="2104"/>
                </a:cubicBezTo>
                <a:cubicBezTo>
                  <a:pt x="13981" y="2228"/>
                  <a:pt x="15740" y="2723"/>
                  <a:pt x="17247" y="3466"/>
                </a:cubicBezTo>
                <a:cubicBezTo>
                  <a:pt x="17414" y="3218"/>
                  <a:pt x="17581" y="2909"/>
                  <a:pt x="17833" y="2661"/>
                </a:cubicBezTo>
                <a:close/>
                <a:moveTo>
                  <a:pt x="10800" y="2785"/>
                </a:moveTo>
                <a:cubicBezTo>
                  <a:pt x="4856" y="2785"/>
                  <a:pt x="0" y="6375"/>
                  <a:pt x="0" y="10769"/>
                </a:cubicBezTo>
                <a:cubicBezTo>
                  <a:pt x="0" y="15163"/>
                  <a:pt x="4856" y="18753"/>
                  <a:pt x="10800" y="18753"/>
                </a:cubicBezTo>
                <a:cubicBezTo>
                  <a:pt x="16744" y="18753"/>
                  <a:pt x="21600" y="15163"/>
                  <a:pt x="21600" y="10769"/>
                </a:cubicBezTo>
                <a:cubicBezTo>
                  <a:pt x="21600" y="6375"/>
                  <a:pt x="16744" y="2785"/>
                  <a:pt x="10800" y="278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953FB186-1848-2F04-6FE7-FA0286FAECBE}"/>
              </a:ext>
            </a:extLst>
          </p:cNvPr>
          <p:cNvSpPr/>
          <p:nvPr/>
        </p:nvSpPr>
        <p:spPr>
          <a:xfrm>
            <a:off x="7693645" y="2374408"/>
            <a:ext cx="1486361" cy="1496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393"/>
                </a:moveTo>
                <a:lnTo>
                  <a:pt x="3317" y="2929"/>
                </a:lnTo>
                <a:lnTo>
                  <a:pt x="1990" y="0"/>
                </a:lnTo>
                <a:cubicBezTo>
                  <a:pt x="3244" y="732"/>
                  <a:pt x="4497" y="1464"/>
                  <a:pt x="5676" y="2270"/>
                </a:cubicBezTo>
                <a:cubicBezTo>
                  <a:pt x="4350" y="3222"/>
                  <a:pt x="3244" y="4466"/>
                  <a:pt x="2433" y="5858"/>
                </a:cubicBezTo>
                <a:cubicBezTo>
                  <a:pt x="1696" y="5345"/>
                  <a:pt x="885" y="4906"/>
                  <a:pt x="0" y="4393"/>
                </a:cubicBezTo>
                <a:close/>
                <a:moveTo>
                  <a:pt x="20273" y="16548"/>
                </a:moveTo>
                <a:cubicBezTo>
                  <a:pt x="19315" y="17866"/>
                  <a:pt x="18135" y="19037"/>
                  <a:pt x="16661" y="19769"/>
                </a:cubicBezTo>
                <a:cubicBezTo>
                  <a:pt x="16882" y="20062"/>
                  <a:pt x="17029" y="20355"/>
                  <a:pt x="17250" y="20648"/>
                </a:cubicBezTo>
                <a:lnTo>
                  <a:pt x="20715" y="21600"/>
                </a:lnTo>
                <a:lnTo>
                  <a:pt x="21600" y="18525"/>
                </a:lnTo>
                <a:cubicBezTo>
                  <a:pt x="21158" y="17866"/>
                  <a:pt x="20715" y="17207"/>
                  <a:pt x="20273" y="16548"/>
                </a:cubicBezTo>
                <a:close/>
                <a:moveTo>
                  <a:pt x="21158" y="10763"/>
                </a:moveTo>
                <a:cubicBezTo>
                  <a:pt x="21158" y="5565"/>
                  <a:pt x="16882" y="1318"/>
                  <a:pt x="11648" y="1318"/>
                </a:cubicBezTo>
                <a:cubicBezTo>
                  <a:pt x="6414" y="1318"/>
                  <a:pt x="2138" y="5565"/>
                  <a:pt x="2138" y="10763"/>
                </a:cubicBezTo>
                <a:cubicBezTo>
                  <a:pt x="2138" y="15962"/>
                  <a:pt x="6414" y="20209"/>
                  <a:pt x="11648" y="20209"/>
                </a:cubicBezTo>
                <a:cubicBezTo>
                  <a:pt x="16882" y="20209"/>
                  <a:pt x="21158" y="15962"/>
                  <a:pt x="21158" y="1076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49D66F0E-25E3-7552-9530-6190A6B1051A}"/>
              </a:ext>
            </a:extLst>
          </p:cNvPr>
          <p:cNvSpPr/>
          <p:nvPr/>
        </p:nvSpPr>
        <p:spPr>
          <a:xfrm>
            <a:off x="2925140" y="2475866"/>
            <a:ext cx="1491430" cy="1476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24" y="18854"/>
                </a:moveTo>
                <a:cubicBezTo>
                  <a:pt x="5437" y="19744"/>
                  <a:pt x="4922" y="20635"/>
                  <a:pt x="4335" y="21600"/>
                </a:cubicBezTo>
                <a:lnTo>
                  <a:pt x="3380" y="18408"/>
                </a:lnTo>
                <a:lnTo>
                  <a:pt x="0" y="19447"/>
                </a:lnTo>
                <a:cubicBezTo>
                  <a:pt x="735" y="18111"/>
                  <a:pt x="1469" y="16849"/>
                  <a:pt x="2351" y="15662"/>
                </a:cubicBezTo>
                <a:cubicBezTo>
                  <a:pt x="3306" y="16924"/>
                  <a:pt x="4555" y="18037"/>
                  <a:pt x="6024" y="18854"/>
                </a:cubicBezTo>
                <a:close/>
                <a:moveTo>
                  <a:pt x="18441" y="0"/>
                </a:moveTo>
                <a:cubicBezTo>
                  <a:pt x="17927" y="371"/>
                  <a:pt x="17339" y="668"/>
                  <a:pt x="16824" y="1039"/>
                </a:cubicBezTo>
                <a:cubicBezTo>
                  <a:pt x="18147" y="2004"/>
                  <a:pt x="19249" y="3266"/>
                  <a:pt x="19984" y="4751"/>
                </a:cubicBezTo>
                <a:cubicBezTo>
                  <a:pt x="20278" y="4602"/>
                  <a:pt x="20498" y="4379"/>
                  <a:pt x="20792" y="4231"/>
                </a:cubicBezTo>
                <a:lnTo>
                  <a:pt x="21600" y="816"/>
                </a:lnTo>
                <a:lnTo>
                  <a:pt x="18441" y="0"/>
                </a:lnTo>
                <a:close/>
                <a:moveTo>
                  <a:pt x="10873" y="0"/>
                </a:moveTo>
                <a:cubicBezTo>
                  <a:pt x="5657" y="0"/>
                  <a:pt x="1396" y="4305"/>
                  <a:pt x="1396" y="9575"/>
                </a:cubicBezTo>
                <a:cubicBezTo>
                  <a:pt x="1396" y="14845"/>
                  <a:pt x="5657" y="19151"/>
                  <a:pt x="10873" y="19151"/>
                </a:cubicBezTo>
                <a:cubicBezTo>
                  <a:pt x="16090" y="19151"/>
                  <a:pt x="20351" y="14845"/>
                  <a:pt x="20351" y="9575"/>
                </a:cubicBezTo>
                <a:cubicBezTo>
                  <a:pt x="20351" y="4305"/>
                  <a:pt x="16090" y="0"/>
                  <a:pt x="1087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9C964177-518C-1C2C-0046-473FE7E10B2D}"/>
              </a:ext>
            </a:extLst>
          </p:cNvPr>
          <p:cNvSpPr/>
          <p:nvPr/>
        </p:nvSpPr>
        <p:spPr>
          <a:xfrm>
            <a:off x="6019599" y="1562752"/>
            <a:ext cx="1831309" cy="1308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52" y="10800"/>
                </a:moveTo>
                <a:cubicBezTo>
                  <a:pt x="2752" y="11051"/>
                  <a:pt x="2752" y="11219"/>
                  <a:pt x="2752" y="11470"/>
                </a:cubicBezTo>
                <a:cubicBezTo>
                  <a:pt x="2094" y="11386"/>
                  <a:pt x="1436" y="11386"/>
                  <a:pt x="718" y="11386"/>
                </a:cubicBezTo>
                <a:cubicBezTo>
                  <a:pt x="598" y="11386"/>
                  <a:pt x="479" y="11386"/>
                  <a:pt x="299" y="11386"/>
                </a:cubicBezTo>
                <a:lnTo>
                  <a:pt x="2094" y="8874"/>
                </a:lnTo>
                <a:lnTo>
                  <a:pt x="0" y="5944"/>
                </a:lnTo>
                <a:cubicBezTo>
                  <a:pt x="239" y="5944"/>
                  <a:pt x="479" y="5944"/>
                  <a:pt x="718" y="5944"/>
                </a:cubicBezTo>
                <a:cubicBezTo>
                  <a:pt x="1616" y="5944"/>
                  <a:pt x="2573" y="6028"/>
                  <a:pt x="3470" y="6028"/>
                </a:cubicBezTo>
                <a:cubicBezTo>
                  <a:pt x="2992" y="7451"/>
                  <a:pt x="2752" y="9042"/>
                  <a:pt x="2752" y="10800"/>
                </a:cubicBezTo>
                <a:close/>
                <a:moveTo>
                  <a:pt x="20463" y="12642"/>
                </a:moveTo>
                <a:cubicBezTo>
                  <a:pt x="20164" y="12391"/>
                  <a:pt x="19865" y="12223"/>
                  <a:pt x="19566" y="12056"/>
                </a:cubicBezTo>
                <a:cubicBezTo>
                  <a:pt x="19446" y="13981"/>
                  <a:pt x="18967" y="15740"/>
                  <a:pt x="18249" y="17247"/>
                </a:cubicBezTo>
                <a:cubicBezTo>
                  <a:pt x="18489" y="17414"/>
                  <a:pt x="18788" y="17581"/>
                  <a:pt x="19027" y="17833"/>
                </a:cubicBezTo>
                <a:lnTo>
                  <a:pt x="21600" y="16242"/>
                </a:lnTo>
                <a:lnTo>
                  <a:pt x="20463" y="12642"/>
                </a:lnTo>
                <a:close/>
                <a:moveTo>
                  <a:pt x="11189" y="0"/>
                </a:moveTo>
                <a:cubicBezTo>
                  <a:pt x="6941" y="0"/>
                  <a:pt x="3470" y="4856"/>
                  <a:pt x="3470" y="10800"/>
                </a:cubicBezTo>
                <a:cubicBezTo>
                  <a:pt x="3470" y="16744"/>
                  <a:pt x="6941" y="21600"/>
                  <a:pt x="11189" y="21600"/>
                </a:cubicBezTo>
                <a:cubicBezTo>
                  <a:pt x="15437" y="21600"/>
                  <a:pt x="18907" y="16744"/>
                  <a:pt x="18907" y="10800"/>
                </a:cubicBezTo>
                <a:cubicBezTo>
                  <a:pt x="18907" y="4856"/>
                  <a:pt x="15437" y="0"/>
                  <a:pt x="11189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75713F11-87E2-CBC4-133C-E2276ADE4119}"/>
              </a:ext>
            </a:extLst>
          </p:cNvPr>
          <p:cNvSpPr/>
          <p:nvPr/>
        </p:nvSpPr>
        <p:spPr>
          <a:xfrm>
            <a:off x="4244088" y="1562752"/>
            <a:ext cx="1876972" cy="1308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74"/>
                </a:moveTo>
                <a:lnTo>
                  <a:pt x="19849" y="11386"/>
                </a:lnTo>
                <a:cubicBezTo>
                  <a:pt x="19615" y="11386"/>
                  <a:pt x="19323" y="11386"/>
                  <a:pt x="19090" y="11470"/>
                </a:cubicBezTo>
                <a:cubicBezTo>
                  <a:pt x="19090" y="11219"/>
                  <a:pt x="19090" y="11051"/>
                  <a:pt x="19090" y="10800"/>
                </a:cubicBezTo>
                <a:cubicBezTo>
                  <a:pt x="19090" y="9126"/>
                  <a:pt x="18856" y="7451"/>
                  <a:pt x="18389" y="6028"/>
                </a:cubicBezTo>
                <a:cubicBezTo>
                  <a:pt x="18798" y="6028"/>
                  <a:pt x="19206" y="5944"/>
                  <a:pt x="19557" y="5944"/>
                </a:cubicBezTo>
                <a:lnTo>
                  <a:pt x="21600" y="8874"/>
                </a:lnTo>
                <a:close/>
                <a:moveTo>
                  <a:pt x="0" y="14065"/>
                </a:moveTo>
                <a:lnTo>
                  <a:pt x="2510" y="14902"/>
                </a:lnTo>
                <a:lnTo>
                  <a:pt x="1868" y="18837"/>
                </a:lnTo>
                <a:cubicBezTo>
                  <a:pt x="2569" y="18251"/>
                  <a:pt x="3211" y="17749"/>
                  <a:pt x="3911" y="17247"/>
                </a:cubicBezTo>
                <a:cubicBezTo>
                  <a:pt x="3211" y="15740"/>
                  <a:pt x="2744" y="13981"/>
                  <a:pt x="2627" y="12056"/>
                </a:cubicBezTo>
                <a:cubicBezTo>
                  <a:pt x="1751" y="12642"/>
                  <a:pt x="876" y="13395"/>
                  <a:pt x="0" y="14065"/>
                </a:cubicBezTo>
                <a:close/>
                <a:moveTo>
                  <a:pt x="10858" y="0"/>
                </a:moveTo>
                <a:cubicBezTo>
                  <a:pt x="6714" y="0"/>
                  <a:pt x="3328" y="4856"/>
                  <a:pt x="3328" y="10800"/>
                </a:cubicBezTo>
                <a:cubicBezTo>
                  <a:pt x="3328" y="16744"/>
                  <a:pt x="6714" y="21600"/>
                  <a:pt x="10858" y="21600"/>
                </a:cubicBezTo>
                <a:cubicBezTo>
                  <a:pt x="15003" y="21600"/>
                  <a:pt x="18389" y="16744"/>
                  <a:pt x="18389" y="10800"/>
                </a:cubicBezTo>
                <a:cubicBezTo>
                  <a:pt x="18389" y="4856"/>
                  <a:pt x="15003" y="0"/>
                  <a:pt x="1085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4" name="Graphic 20" descr="Brainstorm with solid fill">
            <a:extLst>
              <a:ext uri="{FF2B5EF4-FFF2-40B4-BE49-F238E27FC236}">
                <a16:creationId xmlns:a16="http://schemas.microsoft.com/office/drawing/2014/main" id="{8374FEC8-F98E-6C34-A3EA-C0371FFCA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7911" y="2762268"/>
            <a:ext cx="736039" cy="736039"/>
          </a:xfrm>
          <a:prstGeom prst="rect">
            <a:avLst/>
          </a:prstGeom>
        </p:spPr>
      </p:pic>
      <p:pic>
        <p:nvPicPr>
          <p:cNvPr id="45" name="Graphic 21" descr="Database with solid fill">
            <a:extLst>
              <a:ext uri="{FF2B5EF4-FFF2-40B4-BE49-F238E27FC236}">
                <a16:creationId xmlns:a16="http://schemas.microsoft.com/office/drawing/2014/main" id="{6FE1BE7F-E109-0209-F0DE-88BB78506F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56095" y="4303181"/>
            <a:ext cx="736039" cy="736039"/>
          </a:xfrm>
          <a:prstGeom prst="rect">
            <a:avLst/>
          </a:prstGeom>
        </p:spPr>
      </p:pic>
      <p:pic>
        <p:nvPicPr>
          <p:cNvPr id="46" name="Graphic 22" descr="Gears with solid fill">
            <a:extLst>
              <a:ext uri="{FF2B5EF4-FFF2-40B4-BE49-F238E27FC236}">
                <a16:creationId xmlns:a16="http://schemas.microsoft.com/office/drawing/2014/main" id="{A525DE89-FDBB-8421-CD5A-246BF78B48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27160" y="2752113"/>
            <a:ext cx="736039" cy="736039"/>
          </a:xfrm>
          <a:prstGeom prst="rect">
            <a:avLst/>
          </a:prstGeom>
        </p:spPr>
      </p:pic>
      <p:pic>
        <p:nvPicPr>
          <p:cNvPr id="47" name="Graphic 23" descr="Lightbulb with solid fill">
            <a:extLst>
              <a:ext uri="{FF2B5EF4-FFF2-40B4-BE49-F238E27FC236}">
                <a16:creationId xmlns:a16="http://schemas.microsoft.com/office/drawing/2014/main" id="{93D06A9A-930A-AE3F-A3D6-6D526F4AB6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99868" y="4309477"/>
            <a:ext cx="736039" cy="736039"/>
          </a:xfrm>
          <a:prstGeom prst="rect">
            <a:avLst/>
          </a:prstGeom>
        </p:spPr>
      </p:pic>
      <p:pic>
        <p:nvPicPr>
          <p:cNvPr id="48" name="Graphic 24" descr="Research with solid fill">
            <a:extLst>
              <a:ext uri="{FF2B5EF4-FFF2-40B4-BE49-F238E27FC236}">
                <a16:creationId xmlns:a16="http://schemas.microsoft.com/office/drawing/2014/main" id="{88B23F4E-729A-8AC8-6D6F-893094FC39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00173" y="1849136"/>
            <a:ext cx="736039" cy="736039"/>
          </a:xfrm>
          <a:prstGeom prst="rect">
            <a:avLst/>
          </a:prstGeom>
        </p:spPr>
      </p:pic>
      <p:pic>
        <p:nvPicPr>
          <p:cNvPr id="49" name="Graphic 25" descr="Eye with solid fill">
            <a:extLst>
              <a:ext uri="{FF2B5EF4-FFF2-40B4-BE49-F238E27FC236}">
                <a16:creationId xmlns:a16="http://schemas.microsoft.com/office/drawing/2014/main" id="{7C9524ED-1FF1-CACB-6114-D96C23CE0B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31119" y="1760617"/>
            <a:ext cx="913076" cy="913076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841F79EA-CAC8-84FE-2A95-9A6AC07CEF8F}"/>
              </a:ext>
            </a:extLst>
          </p:cNvPr>
          <p:cNvGrpSpPr/>
          <p:nvPr/>
        </p:nvGrpSpPr>
        <p:grpSpPr>
          <a:xfrm>
            <a:off x="4531628" y="3980516"/>
            <a:ext cx="3128744" cy="1290153"/>
            <a:chOff x="8921977" y="1466725"/>
            <a:chExt cx="2926080" cy="1290153"/>
          </a:xfrm>
        </p:grpSpPr>
        <p:sp>
          <p:nvSpPr>
            <p:cNvPr id="51" name="TextBox 21">
              <a:extLst>
                <a:ext uri="{FF2B5EF4-FFF2-40B4-BE49-F238E27FC236}">
                  <a16:creationId xmlns:a16="http://schemas.microsoft.com/office/drawing/2014/main" id="{FE82DDF1-D8D0-003C-6D9A-BB57909F104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22">
              <a:extLst>
                <a:ext uri="{FF2B5EF4-FFF2-40B4-BE49-F238E27FC236}">
                  <a16:creationId xmlns:a16="http://schemas.microsoft.com/office/drawing/2014/main" id="{09F4D22A-B20B-5668-4ADF-C486E0BD257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3" name="Graphic 31" descr="Trophy">
            <a:extLst>
              <a:ext uri="{FF2B5EF4-FFF2-40B4-BE49-F238E27FC236}">
                <a16:creationId xmlns:a16="http://schemas.microsoft.com/office/drawing/2014/main" id="{D0B80992-1062-1FC5-338E-1E98CE817CB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84520" y="3130287"/>
            <a:ext cx="822960" cy="822960"/>
          </a:xfrm>
          <a:prstGeom prst="rect">
            <a:avLst/>
          </a:prstGeom>
        </p:spPr>
      </p:pic>
      <p:sp>
        <p:nvSpPr>
          <p:cNvPr id="54" name="TextBox 35">
            <a:extLst>
              <a:ext uri="{FF2B5EF4-FFF2-40B4-BE49-F238E27FC236}">
                <a16:creationId xmlns:a16="http://schemas.microsoft.com/office/drawing/2014/main" id="{6CB62F47-7DE1-C5C2-2843-279AB47952DB}"/>
              </a:ext>
            </a:extLst>
          </p:cNvPr>
          <p:cNvSpPr txBox="1"/>
          <p:nvPr/>
        </p:nvSpPr>
        <p:spPr>
          <a:xfrm>
            <a:off x="207364" y="4477441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55" name="TextBox 35">
            <a:extLst>
              <a:ext uri="{FF2B5EF4-FFF2-40B4-BE49-F238E27FC236}">
                <a16:creationId xmlns:a16="http://schemas.microsoft.com/office/drawing/2014/main" id="{8A9C5720-9232-9C42-DCE3-7C211498144E}"/>
              </a:ext>
            </a:extLst>
          </p:cNvPr>
          <p:cNvSpPr txBox="1"/>
          <p:nvPr/>
        </p:nvSpPr>
        <p:spPr>
          <a:xfrm>
            <a:off x="10221708" y="4477441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  <p:sp>
        <p:nvSpPr>
          <p:cNvPr id="56" name="TextBox 35">
            <a:extLst>
              <a:ext uri="{FF2B5EF4-FFF2-40B4-BE49-F238E27FC236}">
                <a16:creationId xmlns:a16="http://schemas.microsoft.com/office/drawing/2014/main" id="{8A16B094-4D7A-5180-8BE0-9C944874F749}"/>
              </a:ext>
            </a:extLst>
          </p:cNvPr>
          <p:cNvSpPr txBox="1"/>
          <p:nvPr/>
        </p:nvSpPr>
        <p:spPr>
          <a:xfrm>
            <a:off x="7864322" y="1645063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  <p:sp>
        <p:nvSpPr>
          <p:cNvPr id="57" name="TextBox 35">
            <a:extLst>
              <a:ext uri="{FF2B5EF4-FFF2-40B4-BE49-F238E27FC236}">
                <a16:creationId xmlns:a16="http://schemas.microsoft.com/office/drawing/2014/main" id="{5E7DB688-CC96-9469-171E-AF78B062C194}"/>
              </a:ext>
            </a:extLst>
          </p:cNvPr>
          <p:cNvSpPr txBox="1"/>
          <p:nvPr/>
        </p:nvSpPr>
        <p:spPr>
          <a:xfrm>
            <a:off x="1018282" y="2920077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58" name="TextBox 35">
            <a:extLst>
              <a:ext uri="{FF2B5EF4-FFF2-40B4-BE49-F238E27FC236}">
                <a16:creationId xmlns:a16="http://schemas.microsoft.com/office/drawing/2014/main" id="{94598905-F973-B73A-8322-42009B484FFA}"/>
              </a:ext>
            </a:extLst>
          </p:cNvPr>
          <p:cNvSpPr txBox="1"/>
          <p:nvPr/>
        </p:nvSpPr>
        <p:spPr>
          <a:xfrm>
            <a:off x="2563067" y="1649081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7885E054-E638-F64E-40A8-3F596AB34554}"/>
              </a:ext>
            </a:extLst>
          </p:cNvPr>
          <p:cNvSpPr txBox="1"/>
          <p:nvPr/>
        </p:nvSpPr>
        <p:spPr>
          <a:xfrm>
            <a:off x="9410790" y="2920077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41125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6-Stage Cycle Arc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A0AD0FE7-6B38-0D14-0B85-1556E3AF8FB4}"/>
              </a:ext>
            </a:extLst>
          </p:cNvPr>
          <p:cNvSpPr/>
          <p:nvPr/>
        </p:nvSpPr>
        <p:spPr>
          <a:xfrm>
            <a:off x="3538695" y="2983157"/>
            <a:ext cx="5114610" cy="2561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1" h="21600" extrusionOk="0">
                <a:moveTo>
                  <a:pt x="20875" y="21600"/>
                </a:moveTo>
                <a:lnTo>
                  <a:pt x="685" y="21600"/>
                </a:lnTo>
                <a:cubicBezTo>
                  <a:pt x="300" y="21600"/>
                  <a:pt x="-20" y="20916"/>
                  <a:pt x="1" y="20146"/>
                </a:cubicBezTo>
                <a:cubicBezTo>
                  <a:pt x="365" y="8897"/>
                  <a:pt x="5043" y="0"/>
                  <a:pt x="10769" y="0"/>
                </a:cubicBezTo>
                <a:cubicBezTo>
                  <a:pt x="16495" y="0"/>
                  <a:pt x="21153" y="8897"/>
                  <a:pt x="21537" y="20146"/>
                </a:cubicBezTo>
                <a:cubicBezTo>
                  <a:pt x="21580" y="20958"/>
                  <a:pt x="21260" y="21600"/>
                  <a:pt x="20875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B76F4CE-73E2-99DF-161B-D5BC8C4DC239}"/>
              </a:ext>
            </a:extLst>
          </p:cNvPr>
          <p:cNvSpPr/>
          <p:nvPr/>
        </p:nvSpPr>
        <p:spPr>
          <a:xfrm>
            <a:off x="8769711" y="3722573"/>
            <a:ext cx="1308806" cy="1836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18855"/>
                </a:moveTo>
                <a:cubicBezTo>
                  <a:pt x="15572" y="19094"/>
                  <a:pt x="15656" y="19333"/>
                  <a:pt x="15656" y="19631"/>
                </a:cubicBezTo>
                <a:cubicBezTo>
                  <a:pt x="15740" y="20705"/>
                  <a:pt x="14567" y="21600"/>
                  <a:pt x="12977" y="21600"/>
                </a:cubicBezTo>
                <a:lnTo>
                  <a:pt x="12809" y="21600"/>
                </a:lnTo>
                <a:cubicBezTo>
                  <a:pt x="11386" y="21600"/>
                  <a:pt x="10214" y="20824"/>
                  <a:pt x="10130" y="19810"/>
                </a:cubicBezTo>
                <a:cubicBezTo>
                  <a:pt x="10130" y="19750"/>
                  <a:pt x="10130" y="19631"/>
                  <a:pt x="10130" y="19571"/>
                </a:cubicBezTo>
                <a:cubicBezTo>
                  <a:pt x="10381" y="19571"/>
                  <a:pt x="10549" y="19571"/>
                  <a:pt x="10800" y="19571"/>
                </a:cubicBezTo>
                <a:cubicBezTo>
                  <a:pt x="12474" y="19571"/>
                  <a:pt x="14065" y="19333"/>
                  <a:pt x="15572" y="18855"/>
                </a:cubicBezTo>
                <a:close/>
                <a:moveTo>
                  <a:pt x="9544" y="2804"/>
                </a:moveTo>
                <a:cubicBezTo>
                  <a:pt x="8874" y="1850"/>
                  <a:pt x="8205" y="895"/>
                  <a:pt x="7451" y="0"/>
                </a:cubicBezTo>
                <a:lnTo>
                  <a:pt x="6446" y="2566"/>
                </a:lnTo>
                <a:lnTo>
                  <a:pt x="2512" y="1790"/>
                </a:lnTo>
                <a:cubicBezTo>
                  <a:pt x="3181" y="2566"/>
                  <a:pt x="3767" y="3341"/>
                  <a:pt x="4270" y="4117"/>
                </a:cubicBezTo>
                <a:cubicBezTo>
                  <a:pt x="5860" y="3401"/>
                  <a:pt x="7619" y="2924"/>
                  <a:pt x="9544" y="2804"/>
                </a:cubicBezTo>
                <a:close/>
                <a:moveTo>
                  <a:pt x="10800" y="3461"/>
                </a:moveTo>
                <a:cubicBezTo>
                  <a:pt x="4856" y="3461"/>
                  <a:pt x="0" y="6922"/>
                  <a:pt x="0" y="11158"/>
                </a:cubicBezTo>
                <a:cubicBezTo>
                  <a:pt x="0" y="15394"/>
                  <a:pt x="4856" y="18855"/>
                  <a:pt x="10800" y="18855"/>
                </a:cubicBezTo>
                <a:cubicBezTo>
                  <a:pt x="16744" y="18855"/>
                  <a:pt x="21600" y="15394"/>
                  <a:pt x="21600" y="11158"/>
                </a:cubicBezTo>
                <a:cubicBezTo>
                  <a:pt x="21600" y="6922"/>
                  <a:pt x="16744" y="3461"/>
                  <a:pt x="10800" y="346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6E52E857-ABFC-E5FB-CC0C-3C0C05798231}"/>
              </a:ext>
            </a:extLst>
          </p:cNvPr>
          <p:cNvSpPr/>
          <p:nvPr/>
        </p:nvSpPr>
        <p:spPr>
          <a:xfrm>
            <a:off x="2113484" y="3794818"/>
            <a:ext cx="1308806" cy="1770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496"/>
                </a:moveTo>
                <a:cubicBezTo>
                  <a:pt x="11051" y="19496"/>
                  <a:pt x="11219" y="19496"/>
                  <a:pt x="11470" y="19496"/>
                </a:cubicBezTo>
                <a:cubicBezTo>
                  <a:pt x="11470" y="19558"/>
                  <a:pt x="11470" y="19681"/>
                  <a:pt x="11470" y="19743"/>
                </a:cubicBezTo>
                <a:cubicBezTo>
                  <a:pt x="11386" y="20795"/>
                  <a:pt x="10214" y="21600"/>
                  <a:pt x="8791" y="21600"/>
                </a:cubicBezTo>
                <a:lnTo>
                  <a:pt x="8623" y="21600"/>
                </a:lnTo>
                <a:cubicBezTo>
                  <a:pt x="7116" y="21600"/>
                  <a:pt x="5860" y="20672"/>
                  <a:pt x="5944" y="19558"/>
                </a:cubicBezTo>
                <a:cubicBezTo>
                  <a:pt x="5944" y="19310"/>
                  <a:pt x="5944" y="19001"/>
                  <a:pt x="6028" y="18753"/>
                </a:cubicBezTo>
                <a:cubicBezTo>
                  <a:pt x="7451" y="19248"/>
                  <a:pt x="9126" y="19496"/>
                  <a:pt x="10800" y="19496"/>
                </a:cubicBezTo>
                <a:close/>
                <a:moveTo>
                  <a:pt x="17833" y="2661"/>
                </a:moveTo>
                <a:lnTo>
                  <a:pt x="16744" y="0"/>
                </a:lnTo>
                <a:lnTo>
                  <a:pt x="12893" y="866"/>
                </a:lnTo>
                <a:cubicBezTo>
                  <a:pt x="12642" y="1300"/>
                  <a:pt x="12307" y="1671"/>
                  <a:pt x="12056" y="2104"/>
                </a:cubicBezTo>
                <a:cubicBezTo>
                  <a:pt x="13981" y="2228"/>
                  <a:pt x="15740" y="2723"/>
                  <a:pt x="17247" y="3466"/>
                </a:cubicBezTo>
                <a:cubicBezTo>
                  <a:pt x="17414" y="3218"/>
                  <a:pt x="17581" y="2909"/>
                  <a:pt x="17833" y="2661"/>
                </a:cubicBezTo>
                <a:close/>
                <a:moveTo>
                  <a:pt x="10800" y="2785"/>
                </a:moveTo>
                <a:cubicBezTo>
                  <a:pt x="4856" y="2785"/>
                  <a:pt x="0" y="6375"/>
                  <a:pt x="0" y="10769"/>
                </a:cubicBezTo>
                <a:cubicBezTo>
                  <a:pt x="0" y="15163"/>
                  <a:pt x="4856" y="18753"/>
                  <a:pt x="10800" y="18753"/>
                </a:cubicBezTo>
                <a:cubicBezTo>
                  <a:pt x="16744" y="18753"/>
                  <a:pt x="21600" y="15163"/>
                  <a:pt x="21600" y="10769"/>
                </a:cubicBezTo>
                <a:cubicBezTo>
                  <a:pt x="21600" y="6375"/>
                  <a:pt x="16744" y="2785"/>
                  <a:pt x="10800" y="278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953FB186-1848-2F04-6FE7-FA0286FAECBE}"/>
              </a:ext>
            </a:extLst>
          </p:cNvPr>
          <p:cNvSpPr/>
          <p:nvPr/>
        </p:nvSpPr>
        <p:spPr>
          <a:xfrm>
            <a:off x="7693645" y="2374408"/>
            <a:ext cx="1486361" cy="14965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4393"/>
                </a:moveTo>
                <a:lnTo>
                  <a:pt x="3317" y="2929"/>
                </a:lnTo>
                <a:lnTo>
                  <a:pt x="1990" y="0"/>
                </a:lnTo>
                <a:cubicBezTo>
                  <a:pt x="3244" y="732"/>
                  <a:pt x="4497" y="1464"/>
                  <a:pt x="5676" y="2270"/>
                </a:cubicBezTo>
                <a:cubicBezTo>
                  <a:pt x="4350" y="3222"/>
                  <a:pt x="3244" y="4466"/>
                  <a:pt x="2433" y="5858"/>
                </a:cubicBezTo>
                <a:cubicBezTo>
                  <a:pt x="1696" y="5345"/>
                  <a:pt x="885" y="4906"/>
                  <a:pt x="0" y="4393"/>
                </a:cubicBezTo>
                <a:close/>
                <a:moveTo>
                  <a:pt x="20273" y="16548"/>
                </a:moveTo>
                <a:cubicBezTo>
                  <a:pt x="19315" y="17866"/>
                  <a:pt x="18135" y="19037"/>
                  <a:pt x="16661" y="19769"/>
                </a:cubicBezTo>
                <a:cubicBezTo>
                  <a:pt x="16882" y="20062"/>
                  <a:pt x="17029" y="20355"/>
                  <a:pt x="17250" y="20648"/>
                </a:cubicBezTo>
                <a:lnTo>
                  <a:pt x="20715" y="21600"/>
                </a:lnTo>
                <a:lnTo>
                  <a:pt x="21600" y="18525"/>
                </a:lnTo>
                <a:cubicBezTo>
                  <a:pt x="21158" y="17866"/>
                  <a:pt x="20715" y="17207"/>
                  <a:pt x="20273" y="16548"/>
                </a:cubicBezTo>
                <a:close/>
                <a:moveTo>
                  <a:pt x="21158" y="10763"/>
                </a:moveTo>
                <a:cubicBezTo>
                  <a:pt x="21158" y="5565"/>
                  <a:pt x="16882" y="1318"/>
                  <a:pt x="11648" y="1318"/>
                </a:cubicBezTo>
                <a:cubicBezTo>
                  <a:pt x="6414" y="1318"/>
                  <a:pt x="2138" y="5565"/>
                  <a:pt x="2138" y="10763"/>
                </a:cubicBezTo>
                <a:cubicBezTo>
                  <a:pt x="2138" y="15962"/>
                  <a:pt x="6414" y="20209"/>
                  <a:pt x="11648" y="20209"/>
                </a:cubicBezTo>
                <a:cubicBezTo>
                  <a:pt x="16882" y="20209"/>
                  <a:pt x="21158" y="15962"/>
                  <a:pt x="21158" y="1076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49D66F0E-25E3-7552-9530-6190A6B1051A}"/>
              </a:ext>
            </a:extLst>
          </p:cNvPr>
          <p:cNvSpPr/>
          <p:nvPr/>
        </p:nvSpPr>
        <p:spPr>
          <a:xfrm>
            <a:off x="2925140" y="2475866"/>
            <a:ext cx="1491430" cy="1476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024" y="18854"/>
                </a:moveTo>
                <a:cubicBezTo>
                  <a:pt x="5437" y="19744"/>
                  <a:pt x="4922" y="20635"/>
                  <a:pt x="4335" y="21600"/>
                </a:cubicBezTo>
                <a:lnTo>
                  <a:pt x="3380" y="18408"/>
                </a:lnTo>
                <a:lnTo>
                  <a:pt x="0" y="19447"/>
                </a:lnTo>
                <a:cubicBezTo>
                  <a:pt x="735" y="18111"/>
                  <a:pt x="1469" y="16849"/>
                  <a:pt x="2351" y="15662"/>
                </a:cubicBezTo>
                <a:cubicBezTo>
                  <a:pt x="3306" y="16924"/>
                  <a:pt x="4555" y="18037"/>
                  <a:pt x="6024" y="18854"/>
                </a:cubicBezTo>
                <a:close/>
                <a:moveTo>
                  <a:pt x="18441" y="0"/>
                </a:moveTo>
                <a:cubicBezTo>
                  <a:pt x="17927" y="371"/>
                  <a:pt x="17339" y="668"/>
                  <a:pt x="16824" y="1039"/>
                </a:cubicBezTo>
                <a:cubicBezTo>
                  <a:pt x="18147" y="2004"/>
                  <a:pt x="19249" y="3266"/>
                  <a:pt x="19984" y="4751"/>
                </a:cubicBezTo>
                <a:cubicBezTo>
                  <a:pt x="20278" y="4602"/>
                  <a:pt x="20498" y="4379"/>
                  <a:pt x="20792" y="4231"/>
                </a:cubicBezTo>
                <a:lnTo>
                  <a:pt x="21600" y="816"/>
                </a:lnTo>
                <a:lnTo>
                  <a:pt x="18441" y="0"/>
                </a:lnTo>
                <a:close/>
                <a:moveTo>
                  <a:pt x="10873" y="0"/>
                </a:moveTo>
                <a:cubicBezTo>
                  <a:pt x="5657" y="0"/>
                  <a:pt x="1396" y="4305"/>
                  <a:pt x="1396" y="9575"/>
                </a:cubicBezTo>
                <a:cubicBezTo>
                  <a:pt x="1396" y="14845"/>
                  <a:pt x="5657" y="19151"/>
                  <a:pt x="10873" y="19151"/>
                </a:cubicBezTo>
                <a:cubicBezTo>
                  <a:pt x="16090" y="19151"/>
                  <a:pt x="20351" y="14845"/>
                  <a:pt x="20351" y="9575"/>
                </a:cubicBezTo>
                <a:cubicBezTo>
                  <a:pt x="20351" y="4305"/>
                  <a:pt x="16090" y="0"/>
                  <a:pt x="1087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9C964177-518C-1C2C-0046-473FE7E10B2D}"/>
              </a:ext>
            </a:extLst>
          </p:cNvPr>
          <p:cNvSpPr/>
          <p:nvPr/>
        </p:nvSpPr>
        <p:spPr>
          <a:xfrm>
            <a:off x="6019599" y="1562752"/>
            <a:ext cx="1831309" cy="1308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52" y="10800"/>
                </a:moveTo>
                <a:cubicBezTo>
                  <a:pt x="2752" y="11051"/>
                  <a:pt x="2752" y="11219"/>
                  <a:pt x="2752" y="11470"/>
                </a:cubicBezTo>
                <a:cubicBezTo>
                  <a:pt x="2094" y="11386"/>
                  <a:pt x="1436" y="11386"/>
                  <a:pt x="718" y="11386"/>
                </a:cubicBezTo>
                <a:cubicBezTo>
                  <a:pt x="598" y="11386"/>
                  <a:pt x="479" y="11386"/>
                  <a:pt x="299" y="11386"/>
                </a:cubicBezTo>
                <a:lnTo>
                  <a:pt x="2094" y="8874"/>
                </a:lnTo>
                <a:lnTo>
                  <a:pt x="0" y="5944"/>
                </a:lnTo>
                <a:cubicBezTo>
                  <a:pt x="239" y="5944"/>
                  <a:pt x="479" y="5944"/>
                  <a:pt x="718" y="5944"/>
                </a:cubicBezTo>
                <a:cubicBezTo>
                  <a:pt x="1616" y="5944"/>
                  <a:pt x="2573" y="6028"/>
                  <a:pt x="3470" y="6028"/>
                </a:cubicBezTo>
                <a:cubicBezTo>
                  <a:pt x="2992" y="7451"/>
                  <a:pt x="2752" y="9042"/>
                  <a:pt x="2752" y="10800"/>
                </a:cubicBezTo>
                <a:close/>
                <a:moveTo>
                  <a:pt x="20463" y="12642"/>
                </a:moveTo>
                <a:cubicBezTo>
                  <a:pt x="20164" y="12391"/>
                  <a:pt x="19865" y="12223"/>
                  <a:pt x="19566" y="12056"/>
                </a:cubicBezTo>
                <a:cubicBezTo>
                  <a:pt x="19446" y="13981"/>
                  <a:pt x="18967" y="15740"/>
                  <a:pt x="18249" y="17247"/>
                </a:cubicBezTo>
                <a:cubicBezTo>
                  <a:pt x="18489" y="17414"/>
                  <a:pt x="18788" y="17581"/>
                  <a:pt x="19027" y="17833"/>
                </a:cubicBezTo>
                <a:lnTo>
                  <a:pt x="21600" y="16242"/>
                </a:lnTo>
                <a:lnTo>
                  <a:pt x="20463" y="12642"/>
                </a:lnTo>
                <a:close/>
                <a:moveTo>
                  <a:pt x="11189" y="0"/>
                </a:moveTo>
                <a:cubicBezTo>
                  <a:pt x="6941" y="0"/>
                  <a:pt x="3470" y="4856"/>
                  <a:pt x="3470" y="10800"/>
                </a:cubicBezTo>
                <a:cubicBezTo>
                  <a:pt x="3470" y="16744"/>
                  <a:pt x="6941" y="21600"/>
                  <a:pt x="11189" y="21600"/>
                </a:cubicBezTo>
                <a:cubicBezTo>
                  <a:pt x="15437" y="21600"/>
                  <a:pt x="18907" y="16744"/>
                  <a:pt x="18907" y="10800"/>
                </a:cubicBezTo>
                <a:cubicBezTo>
                  <a:pt x="18907" y="4856"/>
                  <a:pt x="15437" y="0"/>
                  <a:pt x="11189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75713F11-87E2-CBC4-133C-E2276ADE4119}"/>
              </a:ext>
            </a:extLst>
          </p:cNvPr>
          <p:cNvSpPr/>
          <p:nvPr/>
        </p:nvSpPr>
        <p:spPr>
          <a:xfrm>
            <a:off x="4244088" y="1562752"/>
            <a:ext cx="1876972" cy="1308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874"/>
                </a:moveTo>
                <a:lnTo>
                  <a:pt x="19849" y="11386"/>
                </a:lnTo>
                <a:cubicBezTo>
                  <a:pt x="19615" y="11386"/>
                  <a:pt x="19323" y="11386"/>
                  <a:pt x="19090" y="11470"/>
                </a:cubicBezTo>
                <a:cubicBezTo>
                  <a:pt x="19090" y="11219"/>
                  <a:pt x="19090" y="11051"/>
                  <a:pt x="19090" y="10800"/>
                </a:cubicBezTo>
                <a:cubicBezTo>
                  <a:pt x="19090" y="9126"/>
                  <a:pt x="18856" y="7451"/>
                  <a:pt x="18389" y="6028"/>
                </a:cubicBezTo>
                <a:cubicBezTo>
                  <a:pt x="18798" y="6028"/>
                  <a:pt x="19206" y="5944"/>
                  <a:pt x="19557" y="5944"/>
                </a:cubicBezTo>
                <a:lnTo>
                  <a:pt x="21600" y="8874"/>
                </a:lnTo>
                <a:close/>
                <a:moveTo>
                  <a:pt x="0" y="14065"/>
                </a:moveTo>
                <a:lnTo>
                  <a:pt x="2510" y="14902"/>
                </a:lnTo>
                <a:lnTo>
                  <a:pt x="1868" y="18837"/>
                </a:lnTo>
                <a:cubicBezTo>
                  <a:pt x="2569" y="18251"/>
                  <a:pt x="3211" y="17749"/>
                  <a:pt x="3911" y="17247"/>
                </a:cubicBezTo>
                <a:cubicBezTo>
                  <a:pt x="3211" y="15740"/>
                  <a:pt x="2744" y="13981"/>
                  <a:pt x="2627" y="12056"/>
                </a:cubicBezTo>
                <a:cubicBezTo>
                  <a:pt x="1751" y="12642"/>
                  <a:pt x="876" y="13395"/>
                  <a:pt x="0" y="14065"/>
                </a:cubicBezTo>
                <a:close/>
                <a:moveTo>
                  <a:pt x="10858" y="0"/>
                </a:moveTo>
                <a:cubicBezTo>
                  <a:pt x="6714" y="0"/>
                  <a:pt x="3328" y="4856"/>
                  <a:pt x="3328" y="10800"/>
                </a:cubicBezTo>
                <a:cubicBezTo>
                  <a:pt x="3328" y="16744"/>
                  <a:pt x="6714" y="21600"/>
                  <a:pt x="10858" y="21600"/>
                </a:cubicBezTo>
                <a:cubicBezTo>
                  <a:pt x="15003" y="21600"/>
                  <a:pt x="18389" y="16744"/>
                  <a:pt x="18389" y="10800"/>
                </a:cubicBezTo>
                <a:cubicBezTo>
                  <a:pt x="18389" y="4856"/>
                  <a:pt x="15003" y="0"/>
                  <a:pt x="1085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4" name="Graphic 20" descr="Brainstorm with solid fill">
            <a:extLst>
              <a:ext uri="{FF2B5EF4-FFF2-40B4-BE49-F238E27FC236}">
                <a16:creationId xmlns:a16="http://schemas.microsoft.com/office/drawing/2014/main" id="{8374FEC8-F98E-6C34-A3EA-C0371FFCA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7911" y="2762268"/>
            <a:ext cx="736039" cy="736039"/>
          </a:xfrm>
          <a:prstGeom prst="rect">
            <a:avLst/>
          </a:prstGeom>
        </p:spPr>
      </p:pic>
      <p:pic>
        <p:nvPicPr>
          <p:cNvPr id="45" name="Graphic 21" descr="Database with solid fill">
            <a:extLst>
              <a:ext uri="{FF2B5EF4-FFF2-40B4-BE49-F238E27FC236}">
                <a16:creationId xmlns:a16="http://schemas.microsoft.com/office/drawing/2014/main" id="{6FE1BE7F-E109-0209-F0DE-88BB78506F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56095" y="4303181"/>
            <a:ext cx="736039" cy="736039"/>
          </a:xfrm>
          <a:prstGeom prst="rect">
            <a:avLst/>
          </a:prstGeom>
        </p:spPr>
      </p:pic>
      <p:pic>
        <p:nvPicPr>
          <p:cNvPr id="46" name="Graphic 22" descr="Gears with solid fill">
            <a:extLst>
              <a:ext uri="{FF2B5EF4-FFF2-40B4-BE49-F238E27FC236}">
                <a16:creationId xmlns:a16="http://schemas.microsoft.com/office/drawing/2014/main" id="{A525DE89-FDBB-8421-CD5A-246BF78B48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27160" y="2752113"/>
            <a:ext cx="736039" cy="736039"/>
          </a:xfrm>
          <a:prstGeom prst="rect">
            <a:avLst/>
          </a:prstGeom>
        </p:spPr>
      </p:pic>
      <p:pic>
        <p:nvPicPr>
          <p:cNvPr id="47" name="Graphic 23" descr="Lightbulb with solid fill">
            <a:extLst>
              <a:ext uri="{FF2B5EF4-FFF2-40B4-BE49-F238E27FC236}">
                <a16:creationId xmlns:a16="http://schemas.microsoft.com/office/drawing/2014/main" id="{93D06A9A-930A-AE3F-A3D6-6D526F4AB6B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99868" y="4309477"/>
            <a:ext cx="736039" cy="736039"/>
          </a:xfrm>
          <a:prstGeom prst="rect">
            <a:avLst/>
          </a:prstGeom>
        </p:spPr>
      </p:pic>
      <p:pic>
        <p:nvPicPr>
          <p:cNvPr id="48" name="Graphic 24" descr="Research with solid fill">
            <a:extLst>
              <a:ext uri="{FF2B5EF4-FFF2-40B4-BE49-F238E27FC236}">
                <a16:creationId xmlns:a16="http://schemas.microsoft.com/office/drawing/2014/main" id="{88B23F4E-729A-8AC8-6D6F-893094FC39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00173" y="1849136"/>
            <a:ext cx="736039" cy="736039"/>
          </a:xfrm>
          <a:prstGeom prst="rect">
            <a:avLst/>
          </a:prstGeom>
        </p:spPr>
      </p:pic>
      <p:pic>
        <p:nvPicPr>
          <p:cNvPr id="49" name="Graphic 25" descr="Eye with solid fill">
            <a:extLst>
              <a:ext uri="{FF2B5EF4-FFF2-40B4-BE49-F238E27FC236}">
                <a16:creationId xmlns:a16="http://schemas.microsoft.com/office/drawing/2014/main" id="{7C9524ED-1FF1-CACB-6114-D96C23CE0B2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31119" y="1760617"/>
            <a:ext cx="913076" cy="913076"/>
          </a:xfrm>
          <a:prstGeom prst="rect">
            <a:avLst/>
          </a:prstGeom>
        </p:spPr>
      </p:pic>
      <p:grpSp>
        <p:nvGrpSpPr>
          <p:cNvPr id="50" name="Group 49">
            <a:extLst>
              <a:ext uri="{FF2B5EF4-FFF2-40B4-BE49-F238E27FC236}">
                <a16:creationId xmlns:a16="http://schemas.microsoft.com/office/drawing/2014/main" id="{841F79EA-CAC8-84FE-2A95-9A6AC07CEF8F}"/>
              </a:ext>
            </a:extLst>
          </p:cNvPr>
          <p:cNvGrpSpPr/>
          <p:nvPr/>
        </p:nvGrpSpPr>
        <p:grpSpPr>
          <a:xfrm>
            <a:off x="4531628" y="3980516"/>
            <a:ext cx="3128744" cy="1290153"/>
            <a:chOff x="8921977" y="1466725"/>
            <a:chExt cx="2926080" cy="1290153"/>
          </a:xfrm>
        </p:grpSpPr>
        <p:sp>
          <p:nvSpPr>
            <p:cNvPr id="51" name="TextBox 21">
              <a:extLst>
                <a:ext uri="{FF2B5EF4-FFF2-40B4-BE49-F238E27FC236}">
                  <a16:creationId xmlns:a16="http://schemas.microsoft.com/office/drawing/2014/main" id="{FE82DDF1-D8D0-003C-6D9A-BB57909F104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22">
              <a:extLst>
                <a:ext uri="{FF2B5EF4-FFF2-40B4-BE49-F238E27FC236}">
                  <a16:creationId xmlns:a16="http://schemas.microsoft.com/office/drawing/2014/main" id="{09F4D22A-B20B-5668-4ADF-C486E0BD257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3" name="Graphic 31" descr="Trophy">
            <a:extLst>
              <a:ext uri="{FF2B5EF4-FFF2-40B4-BE49-F238E27FC236}">
                <a16:creationId xmlns:a16="http://schemas.microsoft.com/office/drawing/2014/main" id="{D0B80992-1062-1FC5-338E-1E98CE817CB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84520" y="3130287"/>
            <a:ext cx="822960" cy="822960"/>
          </a:xfrm>
          <a:prstGeom prst="rect">
            <a:avLst/>
          </a:prstGeom>
        </p:spPr>
      </p:pic>
      <p:sp>
        <p:nvSpPr>
          <p:cNvPr id="54" name="TextBox 35">
            <a:extLst>
              <a:ext uri="{FF2B5EF4-FFF2-40B4-BE49-F238E27FC236}">
                <a16:creationId xmlns:a16="http://schemas.microsoft.com/office/drawing/2014/main" id="{6CB62F47-7DE1-C5C2-2843-279AB47952DB}"/>
              </a:ext>
            </a:extLst>
          </p:cNvPr>
          <p:cNvSpPr txBox="1"/>
          <p:nvPr/>
        </p:nvSpPr>
        <p:spPr>
          <a:xfrm>
            <a:off x="207364" y="4477441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35">
            <a:extLst>
              <a:ext uri="{FF2B5EF4-FFF2-40B4-BE49-F238E27FC236}">
                <a16:creationId xmlns:a16="http://schemas.microsoft.com/office/drawing/2014/main" id="{8A9C5720-9232-9C42-DCE3-7C211498144E}"/>
              </a:ext>
            </a:extLst>
          </p:cNvPr>
          <p:cNvSpPr txBox="1"/>
          <p:nvPr/>
        </p:nvSpPr>
        <p:spPr>
          <a:xfrm>
            <a:off x="10221708" y="4477441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6" name="TextBox 35">
            <a:extLst>
              <a:ext uri="{FF2B5EF4-FFF2-40B4-BE49-F238E27FC236}">
                <a16:creationId xmlns:a16="http://schemas.microsoft.com/office/drawing/2014/main" id="{8A16B094-4D7A-5180-8BE0-9C944874F749}"/>
              </a:ext>
            </a:extLst>
          </p:cNvPr>
          <p:cNvSpPr txBox="1"/>
          <p:nvPr/>
        </p:nvSpPr>
        <p:spPr>
          <a:xfrm>
            <a:off x="7864322" y="1645063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7" name="TextBox 35">
            <a:extLst>
              <a:ext uri="{FF2B5EF4-FFF2-40B4-BE49-F238E27FC236}">
                <a16:creationId xmlns:a16="http://schemas.microsoft.com/office/drawing/2014/main" id="{5E7DB688-CC96-9469-171E-AF78B062C194}"/>
              </a:ext>
            </a:extLst>
          </p:cNvPr>
          <p:cNvSpPr txBox="1"/>
          <p:nvPr/>
        </p:nvSpPr>
        <p:spPr>
          <a:xfrm>
            <a:off x="1018282" y="2920077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TextBox 35">
            <a:extLst>
              <a:ext uri="{FF2B5EF4-FFF2-40B4-BE49-F238E27FC236}">
                <a16:creationId xmlns:a16="http://schemas.microsoft.com/office/drawing/2014/main" id="{94598905-F973-B73A-8322-42009B484FFA}"/>
              </a:ext>
            </a:extLst>
          </p:cNvPr>
          <p:cNvSpPr txBox="1"/>
          <p:nvPr/>
        </p:nvSpPr>
        <p:spPr>
          <a:xfrm>
            <a:off x="2563067" y="1649081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7885E054-E638-F64E-40A8-3F596AB34554}"/>
              </a:ext>
            </a:extLst>
          </p:cNvPr>
          <p:cNvSpPr txBox="1"/>
          <p:nvPr/>
        </p:nvSpPr>
        <p:spPr>
          <a:xfrm>
            <a:off x="9410790" y="2920077"/>
            <a:ext cx="1762928" cy="4001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5781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8783</TotalTime>
  <Words>159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6-Stage Cycle Arc – Slide Template</vt:lpstr>
      <vt:lpstr>6-Stage Cycle Arc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6-Stage Cycle Arc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2024-02-29T23:39:56Z</dcterms:modified>
  <cp:category>Charts &amp; Diagrams</cp:category>
</cp:coreProperties>
</file>