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1" r:id="rId4"/>
    <p:sldId id="37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0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3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3F531F96-6126-5B95-BA07-4ABCA7954EC8}"/>
              </a:ext>
            </a:extLst>
          </p:cNvPr>
          <p:cNvGrpSpPr/>
          <p:nvPr/>
        </p:nvGrpSpPr>
        <p:grpSpPr>
          <a:xfrm>
            <a:off x="3028950" y="2057882"/>
            <a:ext cx="3086100" cy="3086100"/>
            <a:chOff x="4038600" y="1600842"/>
            <a:chExt cx="4114800" cy="41148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4DA19DB-25D3-3492-D8EE-E45EB9068B17}"/>
                </a:ext>
              </a:extLst>
            </p:cNvPr>
            <p:cNvSpPr/>
            <p:nvPr/>
          </p:nvSpPr>
          <p:spPr>
            <a:xfrm>
              <a:off x="4552391" y="1871819"/>
              <a:ext cx="1857933" cy="1787499"/>
            </a:xfrm>
            <a:custGeom>
              <a:avLst/>
              <a:gdLst>
                <a:gd name="connsiteX0" fmla="*/ -310 w 1691744"/>
                <a:gd name="connsiteY0" fmla="*/ 976547 h 1953463"/>
                <a:gd name="connsiteX1" fmla="*/ 1691435 w 1691744"/>
                <a:gd name="connsiteY1" fmla="*/ -185 h 1953463"/>
                <a:gd name="connsiteX2" fmla="*/ 1691435 w 1691744"/>
                <a:gd name="connsiteY2" fmla="*/ 1953278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0 w 1691745"/>
                <a:gd name="connsiteY4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606022 w 1691745"/>
                <a:gd name="connsiteY4" fmla="*/ 1295795 h 1953463"/>
                <a:gd name="connsiteX5" fmla="*/ 0 w 1691745"/>
                <a:gd name="connsiteY5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543393 w 1691745"/>
                <a:gd name="connsiteY4" fmla="*/ 1514392 h 1953463"/>
                <a:gd name="connsiteX5" fmla="*/ 0 w 1691745"/>
                <a:gd name="connsiteY5" fmla="*/ 976732 h 1953463"/>
                <a:gd name="connsiteX0" fmla="*/ 0 w 2036039"/>
                <a:gd name="connsiteY0" fmla="*/ 976732 h 1953463"/>
                <a:gd name="connsiteX1" fmla="*/ 1691745 w 2036039"/>
                <a:gd name="connsiteY1" fmla="*/ 0 h 1953463"/>
                <a:gd name="connsiteX2" fmla="*/ 2036039 w 2036039"/>
                <a:gd name="connsiteY2" fmla="*/ 869010 h 1953463"/>
                <a:gd name="connsiteX3" fmla="*/ 1691745 w 2036039"/>
                <a:gd name="connsiteY3" fmla="*/ 1953463 h 1953463"/>
                <a:gd name="connsiteX4" fmla="*/ 543393 w 2036039"/>
                <a:gd name="connsiteY4" fmla="*/ 1514392 h 1953463"/>
                <a:gd name="connsiteX5" fmla="*/ 0 w 2036039"/>
                <a:gd name="connsiteY5" fmla="*/ 976732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6039" h="1953463">
                  <a:moveTo>
                    <a:pt x="0" y="976732"/>
                  </a:moveTo>
                  <a:cubicBezTo>
                    <a:pt x="348948" y="372332"/>
                    <a:pt x="993838" y="0"/>
                    <a:pt x="1691745" y="0"/>
                  </a:cubicBezTo>
                  <a:cubicBezTo>
                    <a:pt x="1691691" y="279261"/>
                    <a:pt x="2036093" y="589749"/>
                    <a:pt x="2036039" y="869010"/>
                  </a:cubicBezTo>
                  <a:cubicBezTo>
                    <a:pt x="2036093" y="1240904"/>
                    <a:pt x="1691691" y="1581569"/>
                    <a:pt x="1691745" y="1953463"/>
                  </a:cubicBezTo>
                  <a:lnTo>
                    <a:pt x="543393" y="1514392"/>
                  </a:lnTo>
                  <a:lnTo>
                    <a:pt x="0" y="976732"/>
                  </a:lnTo>
                  <a:close/>
                </a:path>
              </a:pathLst>
            </a:custGeom>
            <a:solidFill>
              <a:srgbClr val="A2B9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FD14E94-335F-CCC4-11F2-2B2279727275}"/>
                </a:ext>
              </a:extLst>
            </p:cNvPr>
            <p:cNvSpPr/>
            <p:nvPr/>
          </p:nvSpPr>
          <p:spPr>
            <a:xfrm>
              <a:off x="4552391" y="3659319"/>
              <a:ext cx="1753159" cy="1787491"/>
            </a:xfrm>
            <a:custGeom>
              <a:avLst/>
              <a:gdLst>
                <a:gd name="connsiteX0" fmla="*/ 1691435 w 1691744"/>
                <a:gd name="connsiteY0" fmla="*/ 1953269 h 1953453"/>
                <a:gd name="connsiteX1" fmla="*/ -310 w 1691744"/>
                <a:gd name="connsiteY1" fmla="*/ 976546 h 1953453"/>
                <a:gd name="connsiteX2" fmla="*/ 1691435 w 1691744"/>
                <a:gd name="connsiteY2" fmla="*/ -185 h 1953453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91745 w 1691745"/>
                <a:gd name="connsiteY4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679087 w 1691745"/>
                <a:gd name="connsiteY2" fmla="*/ 393676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921221"/>
                <a:gd name="connsiteY0" fmla="*/ 1953454 h 1953454"/>
                <a:gd name="connsiteX1" fmla="*/ 0 w 1921221"/>
                <a:gd name="connsiteY1" fmla="*/ 976731 h 1953454"/>
                <a:gd name="connsiteX2" fmla="*/ 679087 w 1921221"/>
                <a:gd name="connsiteY2" fmla="*/ 393676 h 1953454"/>
                <a:gd name="connsiteX3" fmla="*/ 1691745 w 1921221"/>
                <a:gd name="connsiteY3" fmla="*/ 0 h 1953454"/>
                <a:gd name="connsiteX4" fmla="*/ 1921221 w 1921221"/>
                <a:gd name="connsiteY4" fmla="*/ 934964 h 1953454"/>
                <a:gd name="connsiteX5" fmla="*/ 1691745 w 1921221"/>
                <a:gd name="connsiteY5" fmla="*/ 1953454 h 195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1221" h="1953454">
                  <a:moveTo>
                    <a:pt x="1691745" y="1953454"/>
                  </a:moveTo>
                  <a:cubicBezTo>
                    <a:pt x="993838" y="1953454"/>
                    <a:pt x="348948" y="1581131"/>
                    <a:pt x="0" y="976731"/>
                  </a:cubicBezTo>
                  <a:lnTo>
                    <a:pt x="679087" y="393676"/>
                  </a:lnTo>
                  <a:lnTo>
                    <a:pt x="1691745" y="0"/>
                  </a:lnTo>
                  <a:lnTo>
                    <a:pt x="1921221" y="934964"/>
                  </a:lnTo>
                  <a:lnTo>
                    <a:pt x="1691745" y="1953454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4CB7E54-FE33-5471-3D69-E50A3CC53E59}"/>
                </a:ext>
              </a:extLst>
            </p:cNvPr>
            <p:cNvSpPr/>
            <p:nvPr/>
          </p:nvSpPr>
          <p:spPr>
            <a:xfrm>
              <a:off x="6096148" y="2765569"/>
              <a:ext cx="1782575" cy="1787499"/>
            </a:xfrm>
            <a:custGeom>
              <a:avLst/>
              <a:gdLst>
                <a:gd name="connsiteX0" fmla="*/ 1691435 w 1953455"/>
                <a:gd name="connsiteY0" fmla="*/ -185 h 1953463"/>
                <a:gd name="connsiteX1" fmla="*/ 1691435 w 1953455"/>
                <a:gd name="connsiteY1" fmla="*/ 1953278 h 1953463"/>
                <a:gd name="connsiteX2" fmla="*/ -310 w 1953455"/>
                <a:gd name="connsiteY2" fmla="*/ 976547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887074 w 1953456"/>
                <a:gd name="connsiteY3" fmla="*/ 47520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782693 w 1953456"/>
                <a:gd name="connsiteY3" fmla="*/ 30865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876637 w 1953456"/>
                <a:gd name="connsiteY2" fmla="*/ 1474503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793132 w 1953456"/>
                <a:gd name="connsiteY2" fmla="*/ 1693100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3456" h="1953463">
                  <a:moveTo>
                    <a:pt x="1691745" y="0"/>
                  </a:moveTo>
                  <a:cubicBezTo>
                    <a:pt x="2040693" y="604399"/>
                    <a:pt x="2040693" y="1349054"/>
                    <a:pt x="1691745" y="1953463"/>
                  </a:cubicBezTo>
                  <a:lnTo>
                    <a:pt x="793132" y="1693100"/>
                  </a:lnTo>
                  <a:lnTo>
                    <a:pt x="0" y="976732"/>
                  </a:lnTo>
                  <a:lnTo>
                    <a:pt x="782693" y="308653"/>
                  </a:lnTo>
                  <a:lnTo>
                    <a:pt x="1691745" y="0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3F502AD-5983-9241-37DF-90B3B7615D64}"/>
                </a:ext>
              </a:extLst>
            </p:cNvPr>
            <p:cNvSpPr/>
            <p:nvPr/>
          </p:nvSpPr>
          <p:spPr>
            <a:xfrm>
              <a:off x="6096432" y="1871989"/>
              <a:ext cx="1543756" cy="1787499"/>
            </a:xfrm>
            <a:custGeom>
              <a:avLst/>
              <a:gdLst>
                <a:gd name="connsiteX0" fmla="*/ -310 w 1691744"/>
                <a:gd name="connsiteY0" fmla="*/ -185 h 1953463"/>
                <a:gd name="connsiteX1" fmla="*/ 1691435 w 1691744"/>
                <a:gd name="connsiteY1" fmla="*/ 976547 h 1953463"/>
                <a:gd name="connsiteX2" fmla="*/ -310 w 1691744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63">
                  <a:moveTo>
                    <a:pt x="-310" y="-185"/>
                  </a:moveTo>
                  <a:cubicBezTo>
                    <a:pt x="697596" y="-185"/>
                    <a:pt x="1342487" y="372147"/>
                    <a:pt x="1691435" y="976547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8F20B81-243C-9930-FF63-C65E54BE2E1C}"/>
                </a:ext>
              </a:extLst>
            </p:cNvPr>
            <p:cNvSpPr/>
            <p:nvPr/>
          </p:nvSpPr>
          <p:spPr>
            <a:xfrm>
              <a:off x="6096432" y="3659489"/>
              <a:ext cx="1543756" cy="1787490"/>
            </a:xfrm>
            <a:custGeom>
              <a:avLst/>
              <a:gdLst>
                <a:gd name="connsiteX0" fmla="*/ 1691435 w 1691744"/>
                <a:gd name="connsiteY0" fmla="*/ 976546 h 1953453"/>
                <a:gd name="connsiteX1" fmla="*/ -310 w 1691744"/>
                <a:gd name="connsiteY1" fmla="*/ 1953269 h 1953453"/>
                <a:gd name="connsiteX2" fmla="*/ -310 w 1691744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53">
                  <a:moveTo>
                    <a:pt x="1691435" y="976546"/>
                  </a:moveTo>
                  <a:cubicBezTo>
                    <a:pt x="1342487" y="1580946"/>
                    <a:pt x="697596" y="1953269"/>
                    <a:pt x="-310" y="1953269"/>
                  </a:cubicBezTo>
                  <a:lnTo>
                    <a:pt x="-310" y="-185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CB71D3A-90B3-2626-9DF6-CEAD5A539024}"/>
                </a:ext>
              </a:extLst>
            </p:cNvPr>
            <p:cNvSpPr/>
            <p:nvPr/>
          </p:nvSpPr>
          <p:spPr>
            <a:xfrm>
              <a:off x="4313856" y="2765739"/>
              <a:ext cx="1782575" cy="1787499"/>
            </a:xfrm>
            <a:custGeom>
              <a:avLst/>
              <a:gdLst>
                <a:gd name="connsiteX0" fmla="*/ 261401 w 1953456"/>
                <a:gd name="connsiteY0" fmla="*/ 1953278 h 1953463"/>
                <a:gd name="connsiteX1" fmla="*/ 261401 w 1953456"/>
                <a:gd name="connsiteY1" fmla="*/ -185 h 1953463"/>
                <a:gd name="connsiteX2" fmla="*/ 1953146 w 1953456"/>
                <a:gd name="connsiteY2" fmla="*/ 976547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6" h="1953463">
                  <a:moveTo>
                    <a:pt x="261401" y="1953278"/>
                  </a:moveTo>
                  <a:cubicBezTo>
                    <a:pt x="-87547" y="1348869"/>
                    <a:pt x="-87547" y="604214"/>
                    <a:pt x="261401" y="-185"/>
                  </a:cubicBezTo>
                  <a:lnTo>
                    <a:pt x="1953146" y="976547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90A117F-558D-3E40-61A4-EC83F2021FAA}"/>
                </a:ext>
              </a:extLst>
            </p:cNvPr>
            <p:cNvSpPr/>
            <p:nvPr/>
          </p:nvSpPr>
          <p:spPr>
            <a:xfrm>
              <a:off x="4038600" y="2769688"/>
              <a:ext cx="752597" cy="1920555"/>
            </a:xfrm>
            <a:custGeom>
              <a:avLst/>
              <a:gdLst>
                <a:gd name="connsiteX0" fmla="*/ 563723 w 824743"/>
                <a:gd name="connsiteY0" fmla="*/ 0 h 2098872"/>
                <a:gd name="connsiteX1" fmla="*/ 687653 w 824743"/>
                <a:gd name="connsiteY1" fmla="*/ 457698 h 2098872"/>
                <a:gd name="connsiteX2" fmla="*/ 824743 w 824743"/>
                <a:gd name="connsiteY2" fmla="*/ 1796563 h 2098872"/>
                <a:gd name="connsiteX3" fmla="*/ 301464 w 824743"/>
                <a:gd name="connsiteY3" fmla="*/ 2098872 h 2098872"/>
                <a:gd name="connsiteX4" fmla="*/ 156478 w 824743"/>
                <a:gd name="connsiteY4" fmla="*/ 150387 h 209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3" h="2098872">
                  <a:moveTo>
                    <a:pt x="563723" y="0"/>
                  </a:moveTo>
                  <a:lnTo>
                    <a:pt x="687653" y="457698"/>
                  </a:lnTo>
                  <a:cubicBezTo>
                    <a:pt x="540156" y="903099"/>
                    <a:pt x="590047" y="1390300"/>
                    <a:pt x="824743" y="1796563"/>
                  </a:cubicBezTo>
                  <a:lnTo>
                    <a:pt x="301464" y="2098872"/>
                  </a:lnTo>
                  <a:cubicBezTo>
                    <a:pt x="-41364" y="1505433"/>
                    <a:pt x="-94745" y="788020"/>
                    <a:pt x="156478" y="15038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9E8179-0FC5-7063-4907-AE9B7D1CC445}"/>
                </a:ext>
              </a:extLst>
            </p:cNvPr>
            <p:cNvSpPr/>
            <p:nvPr/>
          </p:nvSpPr>
          <p:spPr>
            <a:xfrm>
              <a:off x="4490453" y="4547538"/>
              <a:ext cx="1605978" cy="1168104"/>
            </a:xfrm>
            <a:custGeom>
              <a:avLst/>
              <a:gdLst>
                <a:gd name="connsiteX0" fmla="*/ 73384 w 1759930"/>
                <a:gd name="connsiteY0" fmla="*/ 0 h 1276559"/>
                <a:gd name="connsiteX1" fmla="*/ 531727 w 1759930"/>
                <a:gd name="connsiteY1" fmla="*/ 121523 h 1276559"/>
                <a:gd name="connsiteX2" fmla="*/ 1759763 w 1759930"/>
                <a:gd name="connsiteY2" fmla="*/ 672232 h 1276559"/>
                <a:gd name="connsiteX3" fmla="*/ 1759930 w 1759930"/>
                <a:gd name="connsiteY3" fmla="*/ 1276559 h 1276559"/>
                <a:gd name="connsiteX4" fmla="*/ 0 w 1759930"/>
                <a:gd name="connsiteY4" fmla="*/ 427878 h 127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59">
                  <a:moveTo>
                    <a:pt x="73384" y="0"/>
                  </a:moveTo>
                  <a:lnTo>
                    <a:pt x="531727" y="121523"/>
                  </a:lnTo>
                  <a:cubicBezTo>
                    <a:pt x="843707" y="471959"/>
                    <a:pt x="1290581" y="672353"/>
                    <a:pt x="1759763" y="672232"/>
                  </a:cubicBezTo>
                  <a:lnTo>
                    <a:pt x="1759930" y="1276559"/>
                  </a:lnTo>
                  <a:cubicBezTo>
                    <a:pt x="1074583" y="1276737"/>
                    <a:pt x="426595" y="964260"/>
                    <a:pt x="0" y="42787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D94747F-AE7D-68E9-1893-B96DF4933DCD}"/>
                </a:ext>
              </a:extLst>
            </p:cNvPr>
            <p:cNvSpPr/>
            <p:nvPr/>
          </p:nvSpPr>
          <p:spPr>
            <a:xfrm>
              <a:off x="6095668" y="4413559"/>
              <a:ext cx="1778332" cy="1282725"/>
            </a:xfrm>
            <a:custGeom>
              <a:avLst/>
              <a:gdLst>
                <a:gd name="connsiteX0" fmla="*/ 1425360 w 1948806"/>
                <a:gd name="connsiteY0" fmla="*/ 0 h 1401822"/>
                <a:gd name="connsiteX1" fmla="*/ 1948806 w 1948806"/>
                <a:gd name="connsiteY1" fmla="*/ 302018 h 1401822"/>
                <a:gd name="connsiteX2" fmla="*/ 333862 w 1948806"/>
                <a:gd name="connsiteY2" fmla="*/ 1401822 h 1401822"/>
                <a:gd name="connsiteX3" fmla="*/ 0 w 1948806"/>
                <a:gd name="connsiteY3" fmla="*/ 1124331 h 1401822"/>
                <a:gd name="connsiteX4" fmla="*/ 334414 w 1948806"/>
                <a:gd name="connsiteY4" fmla="*/ 788155 h 1401822"/>
                <a:gd name="connsiteX5" fmla="*/ 1425360 w 1948806"/>
                <a:gd name="connsiteY5" fmla="*/ 0 h 140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6" h="1401822">
                  <a:moveTo>
                    <a:pt x="1425360" y="0"/>
                  </a:moveTo>
                  <a:lnTo>
                    <a:pt x="1948806" y="302018"/>
                  </a:lnTo>
                  <a:cubicBezTo>
                    <a:pt x="1606287" y="895635"/>
                    <a:pt x="1011680" y="1300571"/>
                    <a:pt x="333862" y="1401822"/>
                  </a:cubicBezTo>
                  <a:lnTo>
                    <a:pt x="0" y="1124331"/>
                  </a:lnTo>
                  <a:lnTo>
                    <a:pt x="334414" y="788155"/>
                  </a:lnTo>
                  <a:cubicBezTo>
                    <a:pt x="793890" y="693191"/>
                    <a:pt x="1190874" y="406384"/>
                    <a:pt x="1425360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4BAE335-6288-4E30-A89B-04432D3491B4}"/>
                </a:ext>
              </a:extLst>
            </p:cNvPr>
            <p:cNvSpPr/>
            <p:nvPr/>
          </p:nvSpPr>
          <p:spPr>
            <a:xfrm>
              <a:off x="7400804" y="2628503"/>
              <a:ext cx="752596" cy="1920554"/>
            </a:xfrm>
            <a:custGeom>
              <a:avLst/>
              <a:gdLst>
                <a:gd name="connsiteX0" fmla="*/ 523279 w 824741"/>
                <a:gd name="connsiteY0" fmla="*/ 0 h 2098871"/>
                <a:gd name="connsiteX1" fmla="*/ 668265 w 824741"/>
                <a:gd name="connsiteY1" fmla="*/ 1948485 h 2098871"/>
                <a:gd name="connsiteX2" fmla="*/ 261019 w 824741"/>
                <a:gd name="connsiteY2" fmla="*/ 2098871 h 2098871"/>
                <a:gd name="connsiteX3" fmla="*/ 137090 w 824741"/>
                <a:gd name="connsiteY3" fmla="*/ 1641173 h 2098871"/>
                <a:gd name="connsiteX4" fmla="*/ 0 w 824741"/>
                <a:gd name="connsiteY4" fmla="*/ 302308 h 209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1" h="2098871">
                  <a:moveTo>
                    <a:pt x="523279" y="0"/>
                  </a:moveTo>
                  <a:cubicBezTo>
                    <a:pt x="866106" y="593439"/>
                    <a:pt x="919487" y="1310851"/>
                    <a:pt x="668265" y="1948485"/>
                  </a:cubicBezTo>
                  <a:lnTo>
                    <a:pt x="261019" y="2098871"/>
                  </a:lnTo>
                  <a:lnTo>
                    <a:pt x="137090" y="1641173"/>
                  </a:lnTo>
                  <a:cubicBezTo>
                    <a:pt x="284586" y="1195772"/>
                    <a:pt x="234696" y="708571"/>
                    <a:pt x="0" y="30230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BA28B71-E1B7-F057-FE9C-6CFD7E652AD8}"/>
                </a:ext>
              </a:extLst>
            </p:cNvPr>
            <p:cNvSpPr/>
            <p:nvPr/>
          </p:nvSpPr>
          <p:spPr>
            <a:xfrm>
              <a:off x="6096432" y="1600842"/>
              <a:ext cx="1605978" cy="1168105"/>
            </a:xfrm>
            <a:custGeom>
              <a:avLst/>
              <a:gdLst>
                <a:gd name="connsiteX0" fmla="*/ 0 w 1759930"/>
                <a:gd name="connsiteY0" fmla="*/ 1 h 1276560"/>
                <a:gd name="connsiteX1" fmla="*/ 1759930 w 1759930"/>
                <a:gd name="connsiteY1" fmla="*/ 848682 h 1276560"/>
                <a:gd name="connsiteX2" fmla="*/ 1686546 w 1759930"/>
                <a:gd name="connsiteY2" fmla="*/ 1276560 h 1276560"/>
                <a:gd name="connsiteX3" fmla="*/ 1228203 w 1759930"/>
                <a:gd name="connsiteY3" fmla="*/ 1155037 h 1276560"/>
                <a:gd name="connsiteX4" fmla="*/ 167 w 1759930"/>
                <a:gd name="connsiteY4" fmla="*/ 604328 h 127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60">
                  <a:moveTo>
                    <a:pt x="0" y="1"/>
                  </a:moveTo>
                  <a:cubicBezTo>
                    <a:pt x="685347" y="-177"/>
                    <a:pt x="1333335" y="312300"/>
                    <a:pt x="1759930" y="848682"/>
                  </a:cubicBezTo>
                  <a:lnTo>
                    <a:pt x="1686546" y="1276560"/>
                  </a:lnTo>
                  <a:lnTo>
                    <a:pt x="1228203" y="1155037"/>
                  </a:lnTo>
                  <a:cubicBezTo>
                    <a:pt x="916223" y="804601"/>
                    <a:pt x="469349" y="604207"/>
                    <a:pt x="167" y="60432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822CA55-3079-BD3A-99B8-10795D45DEFD}"/>
                </a:ext>
              </a:extLst>
            </p:cNvPr>
            <p:cNvSpPr/>
            <p:nvPr/>
          </p:nvSpPr>
          <p:spPr>
            <a:xfrm>
              <a:off x="4318001" y="1621699"/>
              <a:ext cx="1778331" cy="1282726"/>
            </a:xfrm>
            <a:custGeom>
              <a:avLst/>
              <a:gdLst>
                <a:gd name="connsiteX0" fmla="*/ 1614944 w 1948805"/>
                <a:gd name="connsiteY0" fmla="*/ 0 h 1401823"/>
                <a:gd name="connsiteX1" fmla="*/ 1948805 w 1948805"/>
                <a:gd name="connsiteY1" fmla="*/ 277492 h 1401823"/>
                <a:gd name="connsiteX2" fmla="*/ 1614392 w 1948805"/>
                <a:gd name="connsiteY2" fmla="*/ 613667 h 1401823"/>
                <a:gd name="connsiteX3" fmla="*/ 523446 w 1948805"/>
                <a:gd name="connsiteY3" fmla="*/ 1401823 h 1401823"/>
                <a:gd name="connsiteX4" fmla="*/ 0 w 1948805"/>
                <a:gd name="connsiteY4" fmla="*/ 1099804 h 1401823"/>
                <a:gd name="connsiteX5" fmla="*/ 1614944 w 1948805"/>
                <a:gd name="connsiteY5" fmla="*/ 0 h 14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5" h="1401823">
                  <a:moveTo>
                    <a:pt x="1614944" y="0"/>
                  </a:moveTo>
                  <a:lnTo>
                    <a:pt x="1948805" y="277492"/>
                  </a:lnTo>
                  <a:lnTo>
                    <a:pt x="1614392" y="613667"/>
                  </a:lnTo>
                  <a:cubicBezTo>
                    <a:pt x="1154915" y="708632"/>
                    <a:pt x="757932" y="995439"/>
                    <a:pt x="523446" y="1401823"/>
                  </a:cubicBezTo>
                  <a:lnTo>
                    <a:pt x="0" y="1099804"/>
                  </a:lnTo>
                  <a:cubicBezTo>
                    <a:pt x="342519" y="506187"/>
                    <a:pt x="937126" y="101252"/>
                    <a:pt x="1614944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1683B9A-D58F-CA65-2CA9-7D37DF68E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1740" y="3392576"/>
            <a:ext cx="411480" cy="411480"/>
          </a:xfrm>
          <a:prstGeom prst="rect">
            <a:avLst/>
          </a:prstGeom>
        </p:spPr>
      </p:pic>
      <p:pic>
        <p:nvPicPr>
          <p:cNvPr id="36" name="Graphic 35" descr="Gears with solid fill">
            <a:extLst>
              <a:ext uri="{FF2B5EF4-FFF2-40B4-BE49-F238E27FC236}">
                <a16:creationId xmlns:a16="http://schemas.microsoft.com/office/drawing/2014/main" id="{9B187D3D-773A-B8E8-525A-73EC691C0D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0781" y="3392576"/>
            <a:ext cx="411480" cy="411480"/>
          </a:xfrm>
          <a:prstGeom prst="rect">
            <a:avLst/>
          </a:prstGeom>
        </p:spPr>
      </p:pic>
      <p:pic>
        <p:nvPicPr>
          <p:cNvPr id="28" name="Graphic 27" descr="Chat bubble with solid fill">
            <a:extLst>
              <a:ext uri="{FF2B5EF4-FFF2-40B4-BE49-F238E27FC236}">
                <a16:creationId xmlns:a16="http://schemas.microsoft.com/office/drawing/2014/main" id="{F6C21543-CD44-D8E2-C3C4-C36C2C2D64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72385" y="2697138"/>
            <a:ext cx="411480" cy="411480"/>
          </a:xfrm>
          <a:prstGeom prst="rect">
            <a:avLst/>
          </a:prstGeom>
        </p:spPr>
      </p:pic>
      <p:pic>
        <p:nvPicPr>
          <p:cNvPr id="32" name="Graphic 31" descr="Handshake with solid fill">
            <a:extLst>
              <a:ext uri="{FF2B5EF4-FFF2-40B4-BE49-F238E27FC236}">
                <a16:creationId xmlns:a16="http://schemas.microsoft.com/office/drawing/2014/main" id="{ABC88336-37B3-634D-7365-0FB358B494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72385" y="4098842"/>
            <a:ext cx="411480" cy="411480"/>
          </a:xfrm>
          <a:prstGeom prst="rect">
            <a:avLst/>
          </a:prstGeom>
        </p:spPr>
      </p:pic>
      <p:pic>
        <p:nvPicPr>
          <p:cNvPr id="34" name="Graphic 33" descr="Magnifying glass with solid fill">
            <a:extLst>
              <a:ext uri="{FF2B5EF4-FFF2-40B4-BE49-F238E27FC236}">
                <a16:creationId xmlns:a16="http://schemas.microsoft.com/office/drawing/2014/main" id="{A2D6274C-EE41-5FFF-2F9B-936C0BC160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60136" y="4099108"/>
            <a:ext cx="411480" cy="411480"/>
          </a:xfrm>
          <a:prstGeom prst="rect">
            <a:avLst/>
          </a:prstGeom>
        </p:spPr>
      </p:pic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0EF5987-FAC9-BE99-D4C8-030948EE5C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60136" y="2697138"/>
            <a:ext cx="411480" cy="411480"/>
          </a:xfrm>
          <a:prstGeom prst="rect">
            <a:avLst/>
          </a:prstGeom>
        </p:spPr>
      </p:pic>
      <p:sp>
        <p:nvSpPr>
          <p:cNvPr id="47" name="Title 46">
            <a:extLst>
              <a:ext uri="{FF2B5EF4-FFF2-40B4-BE49-F238E27FC236}">
                <a16:creationId xmlns:a16="http://schemas.microsoft.com/office/drawing/2014/main" id="{6D743C46-D9E3-1F3A-FC74-1E286772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Flow – Slide Template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8296E9-9D9D-002A-142C-1741AD13EEEB}"/>
              </a:ext>
            </a:extLst>
          </p:cNvPr>
          <p:cNvGrpSpPr/>
          <p:nvPr/>
        </p:nvGrpSpPr>
        <p:grpSpPr>
          <a:xfrm>
            <a:off x="6560821" y="1647467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C32B994-937A-F933-2CD4-5EA18F0B086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A237C38-8CCF-6DE6-1781-6BAAFA50EA8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9A236FA-EC24-D42A-BA42-0745B706C3DF}"/>
              </a:ext>
            </a:extLst>
          </p:cNvPr>
          <p:cNvGrpSpPr/>
          <p:nvPr/>
        </p:nvGrpSpPr>
        <p:grpSpPr>
          <a:xfrm>
            <a:off x="6560821" y="3063517"/>
            <a:ext cx="2194560" cy="1106115"/>
            <a:chOff x="8921977" y="1394910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A707DD6-EEC0-3E1C-8239-13D01CE2007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0E122F-8D06-E90A-70B7-A43AD596B50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FAB230-DF9B-41C1-E489-19420DD4E682}"/>
              </a:ext>
            </a:extLst>
          </p:cNvPr>
          <p:cNvGrpSpPr/>
          <p:nvPr/>
        </p:nvGrpSpPr>
        <p:grpSpPr>
          <a:xfrm>
            <a:off x="388619" y="4479567"/>
            <a:ext cx="2194560" cy="1106115"/>
            <a:chOff x="8921977" y="4001571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8F8A87F-8FC1-49EA-0905-58DD0B5C1CD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43EA910-3AF7-1521-1793-3319F60C098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F343427-511F-40C9-AFAC-521041315311}"/>
              </a:ext>
            </a:extLst>
          </p:cNvPr>
          <p:cNvGrpSpPr/>
          <p:nvPr/>
        </p:nvGrpSpPr>
        <p:grpSpPr>
          <a:xfrm>
            <a:off x="388619" y="1647467"/>
            <a:ext cx="2194560" cy="1106115"/>
            <a:chOff x="332936" y="2555951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FB8E6D3-6C7C-F4C4-8319-24338E0958D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99B8FD4-DE04-6780-03E8-4CC6326012C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FF5A178-1263-E1E7-55F7-83C6FA242B54}"/>
              </a:ext>
            </a:extLst>
          </p:cNvPr>
          <p:cNvGrpSpPr/>
          <p:nvPr/>
        </p:nvGrpSpPr>
        <p:grpSpPr>
          <a:xfrm>
            <a:off x="388619" y="3063517"/>
            <a:ext cx="2194560" cy="1106115"/>
            <a:chOff x="8921977" y="4001571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7949C0-BB8D-925C-3E7D-51EC00E2105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E197861-A42C-6119-162F-519FD451DD8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56FDCDF-A92B-DCDC-5DBC-F11717F5C07D}"/>
              </a:ext>
            </a:extLst>
          </p:cNvPr>
          <p:cNvGrpSpPr/>
          <p:nvPr/>
        </p:nvGrpSpPr>
        <p:grpSpPr>
          <a:xfrm>
            <a:off x="6560821" y="4449406"/>
            <a:ext cx="2194560" cy="1106115"/>
            <a:chOff x="8921977" y="1394910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1A46BF8-5C3A-5A22-01ED-1016D8C6A49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9628BC4-88C6-73F4-719B-01271702BA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91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3F531F96-6126-5B95-BA07-4ABCA7954EC8}"/>
              </a:ext>
            </a:extLst>
          </p:cNvPr>
          <p:cNvGrpSpPr/>
          <p:nvPr/>
        </p:nvGrpSpPr>
        <p:grpSpPr>
          <a:xfrm>
            <a:off x="3028950" y="2057882"/>
            <a:ext cx="3086100" cy="3086100"/>
            <a:chOff x="4038600" y="1600842"/>
            <a:chExt cx="4114800" cy="41148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4DA19DB-25D3-3492-D8EE-E45EB9068B17}"/>
                </a:ext>
              </a:extLst>
            </p:cNvPr>
            <p:cNvSpPr/>
            <p:nvPr/>
          </p:nvSpPr>
          <p:spPr>
            <a:xfrm>
              <a:off x="4552391" y="1871819"/>
              <a:ext cx="1857933" cy="1787499"/>
            </a:xfrm>
            <a:custGeom>
              <a:avLst/>
              <a:gdLst>
                <a:gd name="connsiteX0" fmla="*/ -310 w 1691744"/>
                <a:gd name="connsiteY0" fmla="*/ 976547 h 1953463"/>
                <a:gd name="connsiteX1" fmla="*/ 1691435 w 1691744"/>
                <a:gd name="connsiteY1" fmla="*/ -185 h 1953463"/>
                <a:gd name="connsiteX2" fmla="*/ 1691435 w 1691744"/>
                <a:gd name="connsiteY2" fmla="*/ 1953278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0 w 1691745"/>
                <a:gd name="connsiteY4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606022 w 1691745"/>
                <a:gd name="connsiteY4" fmla="*/ 1295795 h 1953463"/>
                <a:gd name="connsiteX5" fmla="*/ 0 w 1691745"/>
                <a:gd name="connsiteY5" fmla="*/ 976732 h 1953463"/>
                <a:gd name="connsiteX0" fmla="*/ 0 w 1691745"/>
                <a:gd name="connsiteY0" fmla="*/ 976732 h 1953463"/>
                <a:gd name="connsiteX1" fmla="*/ 1691745 w 1691745"/>
                <a:gd name="connsiteY1" fmla="*/ 0 h 1953463"/>
                <a:gd name="connsiteX2" fmla="*/ 1691582 w 1691745"/>
                <a:gd name="connsiteY2" fmla="*/ 837782 h 1953463"/>
                <a:gd name="connsiteX3" fmla="*/ 1691745 w 1691745"/>
                <a:gd name="connsiteY3" fmla="*/ 1953463 h 1953463"/>
                <a:gd name="connsiteX4" fmla="*/ 543393 w 1691745"/>
                <a:gd name="connsiteY4" fmla="*/ 1514392 h 1953463"/>
                <a:gd name="connsiteX5" fmla="*/ 0 w 1691745"/>
                <a:gd name="connsiteY5" fmla="*/ 976732 h 1953463"/>
                <a:gd name="connsiteX0" fmla="*/ 0 w 2036039"/>
                <a:gd name="connsiteY0" fmla="*/ 976732 h 1953463"/>
                <a:gd name="connsiteX1" fmla="*/ 1691745 w 2036039"/>
                <a:gd name="connsiteY1" fmla="*/ 0 h 1953463"/>
                <a:gd name="connsiteX2" fmla="*/ 2036039 w 2036039"/>
                <a:gd name="connsiteY2" fmla="*/ 869010 h 1953463"/>
                <a:gd name="connsiteX3" fmla="*/ 1691745 w 2036039"/>
                <a:gd name="connsiteY3" fmla="*/ 1953463 h 1953463"/>
                <a:gd name="connsiteX4" fmla="*/ 543393 w 2036039"/>
                <a:gd name="connsiteY4" fmla="*/ 1514392 h 1953463"/>
                <a:gd name="connsiteX5" fmla="*/ 0 w 2036039"/>
                <a:gd name="connsiteY5" fmla="*/ 976732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6039" h="1953463">
                  <a:moveTo>
                    <a:pt x="0" y="976732"/>
                  </a:moveTo>
                  <a:cubicBezTo>
                    <a:pt x="348948" y="372332"/>
                    <a:pt x="993838" y="0"/>
                    <a:pt x="1691745" y="0"/>
                  </a:cubicBezTo>
                  <a:cubicBezTo>
                    <a:pt x="1691691" y="279261"/>
                    <a:pt x="2036093" y="589749"/>
                    <a:pt x="2036039" y="869010"/>
                  </a:cubicBezTo>
                  <a:cubicBezTo>
                    <a:pt x="2036093" y="1240904"/>
                    <a:pt x="1691691" y="1581569"/>
                    <a:pt x="1691745" y="1953463"/>
                  </a:cubicBezTo>
                  <a:lnTo>
                    <a:pt x="543393" y="1514392"/>
                  </a:lnTo>
                  <a:lnTo>
                    <a:pt x="0" y="976732"/>
                  </a:lnTo>
                  <a:close/>
                </a:path>
              </a:pathLst>
            </a:custGeom>
            <a:solidFill>
              <a:srgbClr val="A2B9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FD14E94-335F-CCC4-11F2-2B2279727275}"/>
                </a:ext>
              </a:extLst>
            </p:cNvPr>
            <p:cNvSpPr/>
            <p:nvPr/>
          </p:nvSpPr>
          <p:spPr>
            <a:xfrm>
              <a:off x="4552391" y="3659319"/>
              <a:ext cx="1753159" cy="1787491"/>
            </a:xfrm>
            <a:custGeom>
              <a:avLst/>
              <a:gdLst>
                <a:gd name="connsiteX0" fmla="*/ 1691435 w 1691744"/>
                <a:gd name="connsiteY0" fmla="*/ 1953269 h 1953453"/>
                <a:gd name="connsiteX1" fmla="*/ -310 w 1691744"/>
                <a:gd name="connsiteY1" fmla="*/ 976546 h 1953453"/>
                <a:gd name="connsiteX2" fmla="*/ 1691435 w 1691744"/>
                <a:gd name="connsiteY2" fmla="*/ -185 h 1953453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91745 w 1691745"/>
                <a:gd name="connsiteY4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804344 w 1691745"/>
                <a:gd name="connsiteY2" fmla="*/ 518589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691745"/>
                <a:gd name="connsiteY0" fmla="*/ 1953454 h 1953454"/>
                <a:gd name="connsiteX1" fmla="*/ 0 w 1691745"/>
                <a:gd name="connsiteY1" fmla="*/ 976731 h 1953454"/>
                <a:gd name="connsiteX2" fmla="*/ 679087 w 1691745"/>
                <a:gd name="connsiteY2" fmla="*/ 393676 h 1953454"/>
                <a:gd name="connsiteX3" fmla="*/ 1691745 w 1691745"/>
                <a:gd name="connsiteY3" fmla="*/ 0 h 1953454"/>
                <a:gd name="connsiteX4" fmla="*/ 1681145 w 1691745"/>
                <a:gd name="connsiteY4" fmla="*/ 914146 h 1953454"/>
                <a:gd name="connsiteX5" fmla="*/ 1691745 w 1691745"/>
                <a:gd name="connsiteY5" fmla="*/ 1953454 h 1953454"/>
                <a:gd name="connsiteX0" fmla="*/ 1691745 w 1921221"/>
                <a:gd name="connsiteY0" fmla="*/ 1953454 h 1953454"/>
                <a:gd name="connsiteX1" fmla="*/ 0 w 1921221"/>
                <a:gd name="connsiteY1" fmla="*/ 976731 h 1953454"/>
                <a:gd name="connsiteX2" fmla="*/ 679087 w 1921221"/>
                <a:gd name="connsiteY2" fmla="*/ 393676 h 1953454"/>
                <a:gd name="connsiteX3" fmla="*/ 1691745 w 1921221"/>
                <a:gd name="connsiteY3" fmla="*/ 0 h 1953454"/>
                <a:gd name="connsiteX4" fmla="*/ 1921221 w 1921221"/>
                <a:gd name="connsiteY4" fmla="*/ 934964 h 1953454"/>
                <a:gd name="connsiteX5" fmla="*/ 1691745 w 1921221"/>
                <a:gd name="connsiteY5" fmla="*/ 1953454 h 195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1221" h="1953454">
                  <a:moveTo>
                    <a:pt x="1691745" y="1953454"/>
                  </a:moveTo>
                  <a:cubicBezTo>
                    <a:pt x="993838" y="1953454"/>
                    <a:pt x="348948" y="1581131"/>
                    <a:pt x="0" y="976731"/>
                  </a:cubicBezTo>
                  <a:lnTo>
                    <a:pt x="679087" y="393676"/>
                  </a:lnTo>
                  <a:lnTo>
                    <a:pt x="1691745" y="0"/>
                  </a:lnTo>
                  <a:lnTo>
                    <a:pt x="1921221" y="934964"/>
                  </a:lnTo>
                  <a:lnTo>
                    <a:pt x="1691745" y="1953454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4CB7E54-FE33-5471-3D69-E50A3CC53E59}"/>
                </a:ext>
              </a:extLst>
            </p:cNvPr>
            <p:cNvSpPr/>
            <p:nvPr/>
          </p:nvSpPr>
          <p:spPr>
            <a:xfrm>
              <a:off x="6096148" y="2765569"/>
              <a:ext cx="1782575" cy="1787499"/>
            </a:xfrm>
            <a:custGeom>
              <a:avLst/>
              <a:gdLst>
                <a:gd name="connsiteX0" fmla="*/ 1691435 w 1953455"/>
                <a:gd name="connsiteY0" fmla="*/ -185 h 1953463"/>
                <a:gd name="connsiteX1" fmla="*/ 1691435 w 1953455"/>
                <a:gd name="connsiteY1" fmla="*/ 1953278 h 1953463"/>
                <a:gd name="connsiteX2" fmla="*/ -310 w 1953455"/>
                <a:gd name="connsiteY2" fmla="*/ 976547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887074 w 1953456"/>
                <a:gd name="connsiteY3" fmla="*/ 47520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0 w 1953456"/>
                <a:gd name="connsiteY2" fmla="*/ 976732 h 1953463"/>
                <a:gd name="connsiteX3" fmla="*/ 782693 w 1953456"/>
                <a:gd name="connsiteY3" fmla="*/ 308653 h 1953463"/>
                <a:gd name="connsiteX4" fmla="*/ 1691745 w 1953456"/>
                <a:gd name="connsiteY4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876637 w 1953456"/>
                <a:gd name="connsiteY2" fmla="*/ 1474503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  <a:gd name="connsiteX0" fmla="*/ 1691745 w 1953456"/>
                <a:gd name="connsiteY0" fmla="*/ 0 h 1953463"/>
                <a:gd name="connsiteX1" fmla="*/ 1691745 w 1953456"/>
                <a:gd name="connsiteY1" fmla="*/ 1953463 h 1953463"/>
                <a:gd name="connsiteX2" fmla="*/ 793132 w 1953456"/>
                <a:gd name="connsiteY2" fmla="*/ 1693100 h 1953463"/>
                <a:gd name="connsiteX3" fmla="*/ 0 w 1953456"/>
                <a:gd name="connsiteY3" fmla="*/ 976732 h 1953463"/>
                <a:gd name="connsiteX4" fmla="*/ 782693 w 1953456"/>
                <a:gd name="connsiteY4" fmla="*/ 308653 h 1953463"/>
                <a:gd name="connsiteX5" fmla="*/ 1691745 w 1953456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3456" h="1953463">
                  <a:moveTo>
                    <a:pt x="1691745" y="0"/>
                  </a:moveTo>
                  <a:cubicBezTo>
                    <a:pt x="2040693" y="604399"/>
                    <a:pt x="2040693" y="1349054"/>
                    <a:pt x="1691745" y="1953463"/>
                  </a:cubicBezTo>
                  <a:lnTo>
                    <a:pt x="793132" y="1693100"/>
                  </a:lnTo>
                  <a:lnTo>
                    <a:pt x="0" y="976732"/>
                  </a:lnTo>
                  <a:lnTo>
                    <a:pt x="782693" y="308653"/>
                  </a:lnTo>
                  <a:lnTo>
                    <a:pt x="1691745" y="0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3F502AD-5983-9241-37DF-90B3B7615D64}"/>
                </a:ext>
              </a:extLst>
            </p:cNvPr>
            <p:cNvSpPr/>
            <p:nvPr/>
          </p:nvSpPr>
          <p:spPr>
            <a:xfrm>
              <a:off x="6096432" y="1871989"/>
              <a:ext cx="1543756" cy="1787499"/>
            </a:xfrm>
            <a:custGeom>
              <a:avLst/>
              <a:gdLst>
                <a:gd name="connsiteX0" fmla="*/ -310 w 1691744"/>
                <a:gd name="connsiteY0" fmla="*/ -185 h 1953463"/>
                <a:gd name="connsiteX1" fmla="*/ 1691435 w 1691744"/>
                <a:gd name="connsiteY1" fmla="*/ 976547 h 1953463"/>
                <a:gd name="connsiteX2" fmla="*/ -310 w 1691744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63">
                  <a:moveTo>
                    <a:pt x="-310" y="-185"/>
                  </a:moveTo>
                  <a:cubicBezTo>
                    <a:pt x="697596" y="-185"/>
                    <a:pt x="1342487" y="372147"/>
                    <a:pt x="1691435" y="976547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8F20B81-243C-9930-FF63-C65E54BE2E1C}"/>
                </a:ext>
              </a:extLst>
            </p:cNvPr>
            <p:cNvSpPr/>
            <p:nvPr/>
          </p:nvSpPr>
          <p:spPr>
            <a:xfrm>
              <a:off x="6096432" y="3659489"/>
              <a:ext cx="1543756" cy="1787490"/>
            </a:xfrm>
            <a:custGeom>
              <a:avLst/>
              <a:gdLst>
                <a:gd name="connsiteX0" fmla="*/ 1691435 w 1691744"/>
                <a:gd name="connsiteY0" fmla="*/ 976546 h 1953453"/>
                <a:gd name="connsiteX1" fmla="*/ -310 w 1691744"/>
                <a:gd name="connsiteY1" fmla="*/ 1953269 h 1953453"/>
                <a:gd name="connsiteX2" fmla="*/ -310 w 1691744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744" h="1953453">
                  <a:moveTo>
                    <a:pt x="1691435" y="976546"/>
                  </a:moveTo>
                  <a:cubicBezTo>
                    <a:pt x="1342487" y="1580946"/>
                    <a:pt x="697596" y="1953269"/>
                    <a:pt x="-310" y="1953269"/>
                  </a:cubicBezTo>
                  <a:lnTo>
                    <a:pt x="-310" y="-185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CB71D3A-90B3-2626-9DF6-CEAD5A539024}"/>
                </a:ext>
              </a:extLst>
            </p:cNvPr>
            <p:cNvSpPr/>
            <p:nvPr/>
          </p:nvSpPr>
          <p:spPr>
            <a:xfrm>
              <a:off x="4313856" y="2765739"/>
              <a:ext cx="1782575" cy="1787499"/>
            </a:xfrm>
            <a:custGeom>
              <a:avLst/>
              <a:gdLst>
                <a:gd name="connsiteX0" fmla="*/ 261401 w 1953456"/>
                <a:gd name="connsiteY0" fmla="*/ 1953278 h 1953463"/>
                <a:gd name="connsiteX1" fmla="*/ 261401 w 1953456"/>
                <a:gd name="connsiteY1" fmla="*/ -185 h 1953463"/>
                <a:gd name="connsiteX2" fmla="*/ 1953146 w 1953456"/>
                <a:gd name="connsiteY2" fmla="*/ 976547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6" h="1953463">
                  <a:moveTo>
                    <a:pt x="261401" y="1953278"/>
                  </a:moveTo>
                  <a:cubicBezTo>
                    <a:pt x="-87547" y="1348869"/>
                    <a:pt x="-87547" y="604214"/>
                    <a:pt x="261401" y="-185"/>
                  </a:cubicBezTo>
                  <a:lnTo>
                    <a:pt x="1953146" y="976547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90A117F-558D-3E40-61A4-EC83F2021FAA}"/>
                </a:ext>
              </a:extLst>
            </p:cNvPr>
            <p:cNvSpPr/>
            <p:nvPr/>
          </p:nvSpPr>
          <p:spPr>
            <a:xfrm>
              <a:off x="4038600" y="2769688"/>
              <a:ext cx="752597" cy="1920555"/>
            </a:xfrm>
            <a:custGeom>
              <a:avLst/>
              <a:gdLst>
                <a:gd name="connsiteX0" fmla="*/ 563723 w 824743"/>
                <a:gd name="connsiteY0" fmla="*/ 0 h 2098872"/>
                <a:gd name="connsiteX1" fmla="*/ 687653 w 824743"/>
                <a:gd name="connsiteY1" fmla="*/ 457698 h 2098872"/>
                <a:gd name="connsiteX2" fmla="*/ 824743 w 824743"/>
                <a:gd name="connsiteY2" fmla="*/ 1796563 h 2098872"/>
                <a:gd name="connsiteX3" fmla="*/ 301464 w 824743"/>
                <a:gd name="connsiteY3" fmla="*/ 2098872 h 2098872"/>
                <a:gd name="connsiteX4" fmla="*/ 156478 w 824743"/>
                <a:gd name="connsiteY4" fmla="*/ 150387 h 209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3" h="2098872">
                  <a:moveTo>
                    <a:pt x="563723" y="0"/>
                  </a:moveTo>
                  <a:lnTo>
                    <a:pt x="687653" y="457698"/>
                  </a:lnTo>
                  <a:cubicBezTo>
                    <a:pt x="540156" y="903099"/>
                    <a:pt x="590047" y="1390300"/>
                    <a:pt x="824743" y="1796563"/>
                  </a:cubicBezTo>
                  <a:lnTo>
                    <a:pt x="301464" y="2098872"/>
                  </a:lnTo>
                  <a:cubicBezTo>
                    <a:pt x="-41364" y="1505433"/>
                    <a:pt x="-94745" y="788020"/>
                    <a:pt x="156478" y="15038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9E8179-0FC5-7063-4907-AE9B7D1CC445}"/>
                </a:ext>
              </a:extLst>
            </p:cNvPr>
            <p:cNvSpPr/>
            <p:nvPr/>
          </p:nvSpPr>
          <p:spPr>
            <a:xfrm>
              <a:off x="4490453" y="4547538"/>
              <a:ext cx="1605978" cy="1168104"/>
            </a:xfrm>
            <a:custGeom>
              <a:avLst/>
              <a:gdLst>
                <a:gd name="connsiteX0" fmla="*/ 73384 w 1759930"/>
                <a:gd name="connsiteY0" fmla="*/ 0 h 1276559"/>
                <a:gd name="connsiteX1" fmla="*/ 531727 w 1759930"/>
                <a:gd name="connsiteY1" fmla="*/ 121523 h 1276559"/>
                <a:gd name="connsiteX2" fmla="*/ 1759763 w 1759930"/>
                <a:gd name="connsiteY2" fmla="*/ 672232 h 1276559"/>
                <a:gd name="connsiteX3" fmla="*/ 1759930 w 1759930"/>
                <a:gd name="connsiteY3" fmla="*/ 1276559 h 1276559"/>
                <a:gd name="connsiteX4" fmla="*/ 0 w 1759930"/>
                <a:gd name="connsiteY4" fmla="*/ 427878 h 127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59">
                  <a:moveTo>
                    <a:pt x="73384" y="0"/>
                  </a:moveTo>
                  <a:lnTo>
                    <a:pt x="531727" y="121523"/>
                  </a:lnTo>
                  <a:cubicBezTo>
                    <a:pt x="843707" y="471959"/>
                    <a:pt x="1290581" y="672353"/>
                    <a:pt x="1759763" y="672232"/>
                  </a:cubicBezTo>
                  <a:lnTo>
                    <a:pt x="1759930" y="1276559"/>
                  </a:lnTo>
                  <a:cubicBezTo>
                    <a:pt x="1074583" y="1276737"/>
                    <a:pt x="426595" y="964260"/>
                    <a:pt x="0" y="4278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D94747F-AE7D-68E9-1893-B96DF4933DCD}"/>
                </a:ext>
              </a:extLst>
            </p:cNvPr>
            <p:cNvSpPr/>
            <p:nvPr/>
          </p:nvSpPr>
          <p:spPr>
            <a:xfrm>
              <a:off x="6095668" y="4413559"/>
              <a:ext cx="1778332" cy="1282725"/>
            </a:xfrm>
            <a:custGeom>
              <a:avLst/>
              <a:gdLst>
                <a:gd name="connsiteX0" fmla="*/ 1425360 w 1948806"/>
                <a:gd name="connsiteY0" fmla="*/ 0 h 1401822"/>
                <a:gd name="connsiteX1" fmla="*/ 1948806 w 1948806"/>
                <a:gd name="connsiteY1" fmla="*/ 302018 h 1401822"/>
                <a:gd name="connsiteX2" fmla="*/ 333862 w 1948806"/>
                <a:gd name="connsiteY2" fmla="*/ 1401822 h 1401822"/>
                <a:gd name="connsiteX3" fmla="*/ 0 w 1948806"/>
                <a:gd name="connsiteY3" fmla="*/ 1124331 h 1401822"/>
                <a:gd name="connsiteX4" fmla="*/ 334414 w 1948806"/>
                <a:gd name="connsiteY4" fmla="*/ 788155 h 1401822"/>
                <a:gd name="connsiteX5" fmla="*/ 1425360 w 1948806"/>
                <a:gd name="connsiteY5" fmla="*/ 0 h 140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6" h="1401822">
                  <a:moveTo>
                    <a:pt x="1425360" y="0"/>
                  </a:moveTo>
                  <a:lnTo>
                    <a:pt x="1948806" y="302018"/>
                  </a:lnTo>
                  <a:cubicBezTo>
                    <a:pt x="1606287" y="895635"/>
                    <a:pt x="1011680" y="1300571"/>
                    <a:pt x="333862" y="1401822"/>
                  </a:cubicBezTo>
                  <a:lnTo>
                    <a:pt x="0" y="1124331"/>
                  </a:lnTo>
                  <a:lnTo>
                    <a:pt x="334414" y="788155"/>
                  </a:lnTo>
                  <a:cubicBezTo>
                    <a:pt x="793890" y="693191"/>
                    <a:pt x="1190874" y="406384"/>
                    <a:pt x="142536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4BAE335-6288-4E30-A89B-04432D3491B4}"/>
                </a:ext>
              </a:extLst>
            </p:cNvPr>
            <p:cNvSpPr/>
            <p:nvPr/>
          </p:nvSpPr>
          <p:spPr>
            <a:xfrm>
              <a:off x="7400804" y="2628503"/>
              <a:ext cx="752596" cy="1920554"/>
            </a:xfrm>
            <a:custGeom>
              <a:avLst/>
              <a:gdLst>
                <a:gd name="connsiteX0" fmla="*/ 523279 w 824741"/>
                <a:gd name="connsiteY0" fmla="*/ 0 h 2098871"/>
                <a:gd name="connsiteX1" fmla="*/ 668265 w 824741"/>
                <a:gd name="connsiteY1" fmla="*/ 1948485 h 2098871"/>
                <a:gd name="connsiteX2" fmla="*/ 261019 w 824741"/>
                <a:gd name="connsiteY2" fmla="*/ 2098871 h 2098871"/>
                <a:gd name="connsiteX3" fmla="*/ 137090 w 824741"/>
                <a:gd name="connsiteY3" fmla="*/ 1641173 h 2098871"/>
                <a:gd name="connsiteX4" fmla="*/ 0 w 824741"/>
                <a:gd name="connsiteY4" fmla="*/ 302308 h 209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741" h="2098871">
                  <a:moveTo>
                    <a:pt x="523279" y="0"/>
                  </a:moveTo>
                  <a:cubicBezTo>
                    <a:pt x="866106" y="593439"/>
                    <a:pt x="919487" y="1310851"/>
                    <a:pt x="668265" y="1948485"/>
                  </a:cubicBezTo>
                  <a:lnTo>
                    <a:pt x="261019" y="2098871"/>
                  </a:lnTo>
                  <a:lnTo>
                    <a:pt x="137090" y="1641173"/>
                  </a:lnTo>
                  <a:cubicBezTo>
                    <a:pt x="284586" y="1195772"/>
                    <a:pt x="234696" y="708571"/>
                    <a:pt x="0" y="30230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BA28B71-E1B7-F057-FE9C-6CFD7E652AD8}"/>
                </a:ext>
              </a:extLst>
            </p:cNvPr>
            <p:cNvSpPr/>
            <p:nvPr/>
          </p:nvSpPr>
          <p:spPr>
            <a:xfrm>
              <a:off x="6096432" y="1600842"/>
              <a:ext cx="1605978" cy="1168105"/>
            </a:xfrm>
            <a:custGeom>
              <a:avLst/>
              <a:gdLst>
                <a:gd name="connsiteX0" fmla="*/ 0 w 1759930"/>
                <a:gd name="connsiteY0" fmla="*/ 1 h 1276560"/>
                <a:gd name="connsiteX1" fmla="*/ 1759930 w 1759930"/>
                <a:gd name="connsiteY1" fmla="*/ 848682 h 1276560"/>
                <a:gd name="connsiteX2" fmla="*/ 1686546 w 1759930"/>
                <a:gd name="connsiteY2" fmla="*/ 1276560 h 1276560"/>
                <a:gd name="connsiteX3" fmla="*/ 1228203 w 1759930"/>
                <a:gd name="connsiteY3" fmla="*/ 1155037 h 1276560"/>
                <a:gd name="connsiteX4" fmla="*/ 167 w 1759930"/>
                <a:gd name="connsiteY4" fmla="*/ 604328 h 127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30" h="1276560">
                  <a:moveTo>
                    <a:pt x="0" y="1"/>
                  </a:moveTo>
                  <a:cubicBezTo>
                    <a:pt x="685347" y="-177"/>
                    <a:pt x="1333335" y="312300"/>
                    <a:pt x="1759930" y="848682"/>
                  </a:cubicBezTo>
                  <a:lnTo>
                    <a:pt x="1686546" y="1276560"/>
                  </a:lnTo>
                  <a:lnTo>
                    <a:pt x="1228203" y="1155037"/>
                  </a:lnTo>
                  <a:cubicBezTo>
                    <a:pt x="916223" y="804601"/>
                    <a:pt x="469349" y="604207"/>
                    <a:pt x="167" y="60432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822CA55-3079-BD3A-99B8-10795D45DEFD}"/>
                </a:ext>
              </a:extLst>
            </p:cNvPr>
            <p:cNvSpPr/>
            <p:nvPr/>
          </p:nvSpPr>
          <p:spPr>
            <a:xfrm>
              <a:off x="4318001" y="1621699"/>
              <a:ext cx="1778331" cy="1282726"/>
            </a:xfrm>
            <a:custGeom>
              <a:avLst/>
              <a:gdLst>
                <a:gd name="connsiteX0" fmla="*/ 1614944 w 1948805"/>
                <a:gd name="connsiteY0" fmla="*/ 0 h 1401823"/>
                <a:gd name="connsiteX1" fmla="*/ 1948805 w 1948805"/>
                <a:gd name="connsiteY1" fmla="*/ 277492 h 1401823"/>
                <a:gd name="connsiteX2" fmla="*/ 1614392 w 1948805"/>
                <a:gd name="connsiteY2" fmla="*/ 613667 h 1401823"/>
                <a:gd name="connsiteX3" fmla="*/ 523446 w 1948805"/>
                <a:gd name="connsiteY3" fmla="*/ 1401823 h 1401823"/>
                <a:gd name="connsiteX4" fmla="*/ 0 w 1948805"/>
                <a:gd name="connsiteY4" fmla="*/ 1099804 h 1401823"/>
                <a:gd name="connsiteX5" fmla="*/ 1614944 w 1948805"/>
                <a:gd name="connsiteY5" fmla="*/ 0 h 14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8805" h="1401823">
                  <a:moveTo>
                    <a:pt x="1614944" y="0"/>
                  </a:moveTo>
                  <a:lnTo>
                    <a:pt x="1948805" y="277492"/>
                  </a:lnTo>
                  <a:lnTo>
                    <a:pt x="1614392" y="613667"/>
                  </a:lnTo>
                  <a:cubicBezTo>
                    <a:pt x="1154915" y="708632"/>
                    <a:pt x="757932" y="995439"/>
                    <a:pt x="523446" y="1401823"/>
                  </a:cubicBezTo>
                  <a:lnTo>
                    <a:pt x="0" y="1099804"/>
                  </a:lnTo>
                  <a:cubicBezTo>
                    <a:pt x="342519" y="506187"/>
                    <a:pt x="937126" y="101252"/>
                    <a:pt x="1614944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1683B9A-D58F-CA65-2CA9-7D37DF68E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1740" y="3392576"/>
            <a:ext cx="411480" cy="411480"/>
          </a:xfrm>
          <a:prstGeom prst="rect">
            <a:avLst/>
          </a:prstGeom>
        </p:spPr>
      </p:pic>
      <p:pic>
        <p:nvPicPr>
          <p:cNvPr id="36" name="Graphic 35" descr="Gears with solid fill">
            <a:extLst>
              <a:ext uri="{FF2B5EF4-FFF2-40B4-BE49-F238E27FC236}">
                <a16:creationId xmlns:a16="http://schemas.microsoft.com/office/drawing/2014/main" id="{9B187D3D-773A-B8E8-525A-73EC691C0D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0781" y="3392576"/>
            <a:ext cx="411480" cy="411480"/>
          </a:xfrm>
          <a:prstGeom prst="rect">
            <a:avLst/>
          </a:prstGeom>
        </p:spPr>
      </p:pic>
      <p:pic>
        <p:nvPicPr>
          <p:cNvPr id="28" name="Graphic 27" descr="Chat bubble with solid fill">
            <a:extLst>
              <a:ext uri="{FF2B5EF4-FFF2-40B4-BE49-F238E27FC236}">
                <a16:creationId xmlns:a16="http://schemas.microsoft.com/office/drawing/2014/main" id="{F6C21543-CD44-D8E2-C3C4-C36C2C2D64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72385" y="2697138"/>
            <a:ext cx="411480" cy="411480"/>
          </a:xfrm>
          <a:prstGeom prst="rect">
            <a:avLst/>
          </a:prstGeom>
        </p:spPr>
      </p:pic>
      <p:pic>
        <p:nvPicPr>
          <p:cNvPr id="32" name="Graphic 31" descr="Handshake with solid fill">
            <a:extLst>
              <a:ext uri="{FF2B5EF4-FFF2-40B4-BE49-F238E27FC236}">
                <a16:creationId xmlns:a16="http://schemas.microsoft.com/office/drawing/2014/main" id="{ABC88336-37B3-634D-7365-0FB358B494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72385" y="4098842"/>
            <a:ext cx="411480" cy="411480"/>
          </a:xfrm>
          <a:prstGeom prst="rect">
            <a:avLst/>
          </a:prstGeom>
        </p:spPr>
      </p:pic>
      <p:pic>
        <p:nvPicPr>
          <p:cNvPr id="34" name="Graphic 33" descr="Magnifying glass with solid fill">
            <a:extLst>
              <a:ext uri="{FF2B5EF4-FFF2-40B4-BE49-F238E27FC236}">
                <a16:creationId xmlns:a16="http://schemas.microsoft.com/office/drawing/2014/main" id="{A2D6274C-EE41-5FFF-2F9B-936C0BC160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60136" y="4099108"/>
            <a:ext cx="411480" cy="411480"/>
          </a:xfrm>
          <a:prstGeom prst="rect">
            <a:avLst/>
          </a:prstGeom>
        </p:spPr>
      </p:pic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0EF5987-FAC9-BE99-D4C8-030948EE5C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60136" y="2697138"/>
            <a:ext cx="411480" cy="411480"/>
          </a:xfrm>
          <a:prstGeom prst="rect">
            <a:avLst/>
          </a:prstGeom>
        </p:spPr>
      </p:pic>
      <p:sp>
        <p:nvSpPr>
          <p:cNvPr id="47" name="Title 46">
            <a:extLst>
              <a:ext uri="{FF2B5EF4-FFF2-40B4-BE49-F238E27FC236}">
                <a16:creationId xmlns:a16="http://schemas.microsoft.com/office/drawing/2014/main" id="{6D743C46-D9E3-1F3A-FC74-1E286772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Flow – Slide Template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F4915B-25D9-9695-4FB3-B945E0090E9F}"/>
              </a:ext>
            </a:extLst>
          </p:cNvPr>
          <p:cNvGrpSpPr/>
          <p:nvPr/>
        </p:nvGrpSpPr>
        <p:grpSpPr>
          <a:xfrm>
            <a:off x="6560821" y="1647467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AE5C89-D359-0268-6613-6F69A395721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48515F-42AD-6F1E-2E48-2AF533FD7A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1F5D71-381E-8F58-6EAB-3831D1022773}"/>
              </a:ext>
            </a:extLst>
          </p:cNvPr>
          <p:cNvGrpSpPr/>
          <p:nvPr/>
        </p:nvGrpSpPr>
        <p:grpSpPr>
          <a:xfrm>
            <a:off x="6560821" y="3063517"/>
            <a:ext cx="2194560" cy="1106115"/>
            <a:chOff x="8921977" y="1394910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E05ABDC-55A4-A497-D5D4-D4EB594B7D4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FF924C1-66B9-3939-E6AE-92D4310732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C1E6B1-8959-392D-545C-2E91011F573F}"/>
              </a:ext>
            </a:extLst>
          </p:cNvPr>
          <p:cNvGrpSpPr/>
          <p:nvPr/>
        </p:nvGrpSpPr>
        <p:grpSpPr>
          <a:xfrm>
            <a:off x="388619" y="4479567"/>
            <a:ext cx="2194560" cy="1106115"/>
            <a:chOff x="8921977" y="4001571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87254F5-8A7E-7639-F45C-640095FB5F0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F07AC6A-9385-AD3F-6E33-BC863CDD2C1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BC6A098-8CAC-B391-77A4-882C6DF51294}"/>
              </a:ext>
            </a:extLst>
          </p:cNvPr>
          <p:cNvGrpSpPr/>
          <p:nvPr/>
        </p:nvGrpSpPr>
        <p:grpSpPr>
          <a:xfrm>
            <a:off x="388619" y="1647467"/>
            <a:ext cx="2194560" cy="1106115"/>
            <a:chOff x="332936" y="2555951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0CF4980-DDC9-31AE-53E6-798A2E2A3BD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8867BE6-1D42-C8D0-F1CC-BE0CBADBE3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3657633-B98B-9807-F4D0-347CD70ABE00}"/>
              </a:ext>
            </a:extLst>
          </p:cNvPr>
          <p:cNvGrpSpPr/>
          <p:nvPr/>
        </p:nvGrpSpPr>
        <p:grpSpPr>
          <a:xfrm>
            <a:off x="388619" y="3063517"/>
            <a:ext cx="2194560" cy="1106115"/>
            <a:chOff x="8921977" y="4001571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902F52-6402-6EDE-7E76-B39FD33F9E3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8C2CDDC-7118-444E-3487-3AB6F78517D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BFBE06F-89D7-B595-5394-DA01FC458F91}"/>
              </a:ext>
            </a:extLst>
          </p:cNvPr>
          <p:cNvGrpSpPr/>
          <p:nvPr/>
        </p:nvGrpSpPr>
        <p:grpSpPr>
          <a:xfrm>
            <a:off x="6560821" y="4449406"/>
            <a:ext cx="2194560" cy="1106115"/>
            <a:chOff x="8921977" y="1394910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3E6A5BF-C9BC-B9A2-D891-30F6EBCF3C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897DFD5-994E-AFAE-6C69-E597ADA06EE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91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465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6-Stage Cycle Flow – Slide Template</vt:lpstr>
      <vt:lpstr>6-Stage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6-Stage Cycle Flow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2024-02-23T19:31:44Z</dcterms:modified>
  <cp:category>Charts &amp; Diagrams</cp:category>
</cp:coreProperties>
</file>