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0" r:id="rId4"/>
    <p:sldId id="31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5A6"/>
    <a:srgbClr val="CEBA8B"/>
    <a:srgbClr val="D0BA94"/>
    <a:srgbClr val="941651"/>
    <a:srgbClr val="A26700"/>
    <a:srgbClr val="FF9BA4"/>
    <a:srgbClr val="805AAB"/>
    <a:srgbClr val="254470"/>
    <a:srgbClr val="3BC7E2"/>
    <a:srgbClr val="FFD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91" autoAdjust="0"/>
    <p:restoredTop sz="96292" autoAdjust="0"/>
  </p:normalViewPr>
  <p:slideViewPr>
    <p:cSldViewPr snapToGrid="0" showGuides="1">
      <p:cViewPr varScale="1">
        <p:scale>
          <a:sx n="147" d="100"/>
          <a:sy n="147" d="100"/>
        </p:scale>
        <p:origin x="990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371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942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8E979DDB-B023-AF8D-29B3-2F1C5573B185}"/>
              </a:ext>
            </a:extLst>
          </p:cNvPr>
          <p:cNvSpPr txBox="1"/>
          <p:nvPr userDrawn="1"/>
        </p:nvSpPr>
        <p:spPr>
          <a:xfrm>
            <a:off x="66733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58427C8-62F9-5284-EC34-A0C29C904950}"/>
              </a:ext>
            </a:extLst>
          </p:cNvPr>
          <p:cNvGrpSpPr/>
          <p:nvPr userDrawn="1"/>
        </p:nvGrpSpPr>
        <p:grpSpPr>
          <a:xfrm>
            <a:off x="757647" y="1021854"/>
            <a:ext cx="5325710" cy="549583"/>
            <a:chOff x="757647" y="1021854"/>
            <a:chExt cx="5325710" cy="549583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6341A51E-B330-5634-2944-9901A23126CF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520326D-AFDD-5C2F-4A54-B8E06FCD7D7B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85FE9508-C2FE-4A5C-8191-E7D6ADA8BF3D}"/>
              </a:ext>
            </a:extLst>
          </p:cNvPr>
          <p:cNvSpPr/>
          <p:nvPr userDrawn="1"/>
        </p:nvSpPr>
        <p:spPr>
          <a:xfrm>
            <a:off x="210595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6E72AED-CA63-0A16-F72B-0AA6AABB2A20}"/>
              </a:ext>
            </a:extLst>
          </p:cNvPr>
          <p:cNvSpPr/>
          <p:nvPr userDrawn="1"/>
        </p:nvSpPr>
        <p:spPr>
          <a:xfrm>
            <a:off x="7387520" y="3289969"/>
            <a:ext cx="4804480" cy="29278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D3A1F8-18A7-8019-CD07-220896CD697A}"/>
              </a:ext>
            </a:extLst>
          </p:cNvPr>
          <p:cNvSpPr txBox="1"/>
          <p:nvPr userDrawn="1"/>
        </p:nvSpPr>
        <p:spPr>
          <a:xfrm>
            <a:off x="66733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4074D3-C15F-86B5-DBBD-330DAE68E803}"/>
              </a:ext>
            </a:extLst>
          </p:cNvPr>
          <p:cNvSpPr txBox="1"/>
          <p:nvPr userDrawn="1"/>
        </p:nvSpPr>
        <p:spPr>
          <a:xfrm>
            <a:off x="66733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E23E7F-0841-8741-174F-8067480F4402}"/>
              </a:ext>
            </a:extLst>
          </p:cNvPr>
          <p:cNvSpPr txBox="1"/>
          <p:nvPr userDrawn="1"/>
        </p:nvSpPr>
        <p:spPr>
          <a:xfrm>
            <a:off x="66732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8D6207-1017-1AFF-E7ED-888C041046B0}"/>
              </a:ext>
            </a:extLst>
          </p:cNvPr>
          <p:cNvSpPr txBox="1"/>
          <p:nvPr userDrawn="1"/>
        </p:nvSpPr>
        <p:spPr>
          <a:xfrm>
            <a:off x="597660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DDC8EC43-F02F-F14D-1C4D-3DD926402B7D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42380E3-5C89-CD99-CE73-F8FB2B0B2EA9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C1B17E7-B758-E92C-41FE-C3FCB408B5B7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592DBB0-24EB-F018-C3D8-D6F02FE0B075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A718598-70D7-48B6-C739-86B6B29AA51D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83F2B32-CF9B-039E-6BAD-EACA915072DD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31" name="Shape">
                <a:extLst>
                  <a:ext uri="{FF2B5EF4-FFF2-40B4-BE49-F238E27FC236}">
                    <a16:creationId xmlns:a16="http://schemas.microsoft.com/office/drawing/2014/main" id="{FDA8849F-7D05-A81E-C41D-1977C2174A48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" name="Shape">
                <a:extLst>
                  <a:ext uri="{FF2B5EF4-FFF2-40B4-BE49-F238E27FC236}">
                    <a16:creationId xmlns:a16="http://schemas.microsoft.com/office/drawing/2014/main" id="{0289A039-CDE0-CE6C-46D3-ECDB687F6BD1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601488E-8FFB-743B-7367-8F280AED5182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7E1C58C8-01AA-AFF0-8E04-8F0DC8543C4A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4DA21CF1-E590-327D-79EB-27F8689C5195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2EFF1A5-A306-8A52-C88A-8BEF71F01730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A50FD8E-19D7-5B2F-6254-FB0B4BCB9871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4213115-9842-67D1-D9D6-633479CDE9CB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AEE582F-C1D0-CB4C-7244-58A246DA1C6C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5C23839-F8D9-FC13-F695-5873F14BAF9B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D2DFAADE-AEEE-67C4-E631-0A26CC2A0487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285A82B9-C48D-490D-BB56-464D7C52CC8C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sp>
        <p:nvSpPr>
          <p:cNvPr id="12" name="Shape">
            <a:extLst>
              <a:ext uri="{FF2B5EF4-FFF2-40B4-BE49-F238E27FC236}">
                <a16:creationId xmlns:a16="http://schemas.microsoft.com/office/drawing/2014/main" id="{EFEE98D4-2422-A234-A864-14015CDCC59A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19699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E3EAC94-F2D6-7639-EC34-D395A05EE91D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9D0E6D66-0255-DBE1-A3E9-22CAE68EF038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F7DA369F-8273-A13B-7B94-B212C391EF3A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D2053-2DF6-A301-41C0-938FAD7E1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6-Stage Cycle Tree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04D46CAE-ABE4-0DFC-3F16-C6C827D2BCDD}"/>
              </a:ext>
            </a:extLst>
          </p:cNvPr>
          <p:cNvSpPr/>
          <p:nvPr/>
        </p:nvSpPr>
        <p:spPr>
          <a:xfrm>
            <a:off x="3945867" y="1104519"/>
            <a:ext cx="4300278" cy="4226407"/>
          </a:xfrm>
          <a:custGeom>
            <a:avLst/>
            <a:gdLst>
              <a:gd name="connsiteX0" fmla="*/ 1501434 w 4300278"/>
              <a:gd name="connsiteY0" fmla="*/ 15 h 4226407"/>
              <a:gd name="connsiteX1" fmla="*/ 2006732 w 4300278"/>
              <a:gd name="connsiteY1" fmla="*/ 205847 h 4226407"/>
              <a:gd name="connsiteX2" fmla="*/ 2290170 w 4300278"/>
              <a:gd name="connsiteY2" fmla="*/ 205847 h 4226407"/>
              <a:gd name="connsiteX3" fmla="*/ 2880444 w 4300278"/>
              <a:gd name="connsiteY3" fmla="*/ 5599 h 4226407"/>
              <a:gd name="connsiteX4" fmla="*/ 3499331 w 4300278"/>
              <a:gd name="connsiteY4" fmla="*/ 624548 h 4226407"/>
              <a:gd name="connsiteX5" fmla="*/ 3499331 w 4300278"/>
              <a:gd name="connsiteY5" fmla="*/ 785786 h 4226407"/>
              <a:gd name="connsiteX6" fmla="*/ 3604274 w 4300278"/>
              <a:gd name="connsiteY6" fmla="*/ 985827 h 4226407"/>
              <a:gd name="connsiteX7" fmla="*/ 3636797 w 4300278"/>
              <a:gd name="connsiteY7" fmla="*/ 1000523 h 4226407"/>
              <a:gd name="connsiteX8" fmla="*/ 3674219 w 4300278"/>
              <a:gd name="connsiteY8" fmla="*/ 1009442 h 4226407"/>
              <a:gd name="connsiteX9" fmla="*/ 3682025 w 4300278"/>
              <a:gd name="connsiteY9" fmla="*/ 1009442 h 4226407"/>
              <a:gd name="connsiteX10" fmla="*/ 3685673 w 4300278"/>
              <a:gd name="connsiteY10" fmla="*/ 1010305 h 4226407"/>
              <a:gd name="connsiteX11" fmla="*/ 3694357 w 4300278"/>
              <a:gd name="connsiteY11" fmla="*/ 1006831 h 4226407"/>
              <a:gd name="connsiteX12" fmla="*/ 4295040 w 4300278"/>
              <a:gd name="connsiteY12" fmla="*/ 1628383 h 4226407"/>
              <a:gd name="connsiteX13" fmla="*/ 3980388 w 4300278"/>
              <a:gd name="connsiteY13" fmla="*/ 2309751 h 4226407"/>
              <a:gd name="connsiteX14" fmla="*/ 3912783 w 4300278"/>
              <a:gd name="connsiteY14" fmla="*/ 2588012 h 4226407"/>
              <a:gd name="connsiteX15" fmla="*/ 4009000 w 4300278"/>
              <a:gd name="connsiteY15" fmla="*/ 3019713 h 4226407"/>
              <a:gd name="connsiteX16" fmla="*/ 3343306 w 4300278"/>
              <a:gd name="connsiteY16" fmla="*/ 3662071 h 4226407"/>
              <a:gd name="connsiteX17" fmla="*/ 3080675 w 4300278"/>
              <a:gd name="connsiteY17" fmla="*/ 3630866 h 4226407"/>
              <a:gd name="connsiteX18" fmla="*/ 2823238 w 4300278"/>
              <a:gd name="connsiteY18" fmla="*/ 3760890 h 4226407"/>
              <a:gd name="connsiteX19" fmla="*/ 2152349 w 4300278"/>
              <a:gd name="connsiteY19" fmla="*/ 4226407 h 4226407"/>
              <a:gd name="connsiteX20" fmla="*/ 1484053 w 4300278"/>
              <a:gd name="connsiteY20" fmla="*/ 3763492 h 4226407"/>
              <a:gd name="connsiteX21" fmla="*/ 1226626 w 4300278"/>
              <a:gd name="connsiteY21" fmla="*/ 3633459 h 4226407"/>
              <a:gd name="connsiteX22" fmla="*/ 963986 w 4300278"/>
              <a:gd name="connsiteY22" fmla="*/ 3664673 h 4226407"/>
              <a:gd name="connsiteX23" fmla="*/ 298301 w 4300278"/>
              <a:gd name="connsiteY23" fmla="*/ 3022315 h 4226407"/>
              <a:gd name="connsiteX24" fmla="*/ 391916 w 4300278"/>
              <a:gd name="connsiteY24" fmla="*/ 2590614 h 4226407"/>
              <a:gd name="connsiteX25" fmla="*/ 321700 w 4300278"/>
              <a:gd name="connsiteY25" fmla="*/ 2312344 h 4226407"/>
              <a:gd name="connsiteX26" fmla="*/ 4464 w 4300278"/>
              <a:gd name="connsiteY26" fmla="*/ 1636188 h 4226407"/>
              <a:gd name="connsiteX27" fmla="*/ 607739 w 4300278"/>
              <a:gd name="connsiteY27" fmla="*/ 1009442 h 4226407"/>
              <a:gd name="connsiteX28" fmla="*/ 615545 w 4300278"/>
              <a:gd name="connsiteY28" fmla="*/ 1009442 h 4226407"/>
              <a:gd name="connsiteX29" fmla="*/ 797562 w 4300278"/>
              <a:gd name="connsiteY29" fmla="*/ 783184 h 4226407"/>
              <a:gd name="connsiteX30" fmla="*/ 797562 w 4300278"/>
              <a:gd name="connsiteY30" fmla="*/ 624548 h 4226407"/>
              <a:gd name="connsiteX31" fmla="*/ 1416449 w 4300278"/>
              <a:gd name="connsiteY31" fmla="*/ 5599 h 4226407"/>
              <a:gd name="connsiteX32" fmla="*/ 1501434 w 4300278"/>
              <a:gd name="connsiteY32" fmla="*/ 15 h 4226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300278" h="4226407">
                <a:moveTo>
                  <a:pt x="1501434" y="15"/>
                </a:moveTo>
                <a:cubicBezTo>
                  <a:pt x="1697574" y="-1232"/>
                  <a:pt x="1877041" y="78416"/>
                  <a:pt x="2006732" y="205847"/>
                </a:cubicBezTo>
                <a:cubicBezTo>
                  <a:pt x="2084736" y="283868"/>
                  <a:pt x="2141951" y="351482"/>
                  <a:pt x="2290170" y="205847"/>
                </a:cubicBezTo>
                <a:cubicBezTo>
                  <a:pt x="2438389" y="60212"/>
                  <a:pt x="2651611" y="-23014"/>
                  <a:pt x="2880444" y="5599"/>
                </a:cubicBezTo>
                <a:cubicBezTo>
                  <a:pt x="3200291" y="44609"/>
                  <a:pt x="3460320" y="304666"/>
                  <a:pt x="3499331" y="624548"/>
                </a:cubicBezTo>
                <a:cubicBezTo>
                  <a:pt x="3504526" y="679161"/>
                  <a:pt x="3509729" y="673957"/>
                  <a:pt x="3499331" y="785786"/>
                </a:cubicBezTo>
                <a:cubicBezTo>
                  <a:pt x="3491525" y="869657"/>
                  <a:pt x="3534919" y="946210"/>
                  <a:pt x="3604274" y="985827"/>
                </a:cubicBezTo>
                <a:lnTo>
                  <a:pt x="3636797" y="1000523"/>
                </a:lnTo>
                <a:lnTo>
                  <a:pt x="3674219" y="1009442"/>
                </a:lnTo>
                <a:lnTo>
                  <a:pt x="3682025" y="1009442"/>
                </a:lnTo>
                <a:lnTo>
                  <a:pt x="3685673" y="1010305"/>
                </a:lnTo>
                <a:lnTo>
                  <a:pt x="3694357" y="1006831"/>
                </a:lnTo>
                <a:cubicBezTo>
                  <a:pt x="4009000" y="1053648"/>
                  <a:pt x="4258631" y="1311111"/>
                  <a:pt x="4295040" y="1628383"/>
                </a:cubicBezTo>
                <a:cubicBezTo>
                  <a:pt x="4328837" y="1911856"/>
                  <a:pt x="4196221" y="2166718"/>
                  <a:pt x="3980388" y="2309751"/>
                </a:cubicBezTo>
                <a:cubicBezTo>
                  <a:pt x="3889384" y="2372161"/>
                  <a:pt x="3855577" y="2491795"/>
                  <a:pt x="3912783" y="2588012"/>
                </a:cubicBezTo>
                <a:cubicBezTo>
                  <a:pt x="3988194" y="2712841"/>
                  <a:pt x="4024602" y="2861078"/>
                  <a:pt x="4009000" y="3019713"/>
                </a:cubicBezTo>
                <a:cubicBezTo>
                  <a:pt x="3977795" y="3365597"/>
                  <a:pt x="3689153" y="3641265"/>
                  <a:pt x="3343306" y="3662071"/>
                </a:cubicBezTo>
                <a:cubicBezTo>
                  <a:pt x="3252293" y="3669868"/>
                  <a:pt x="3163882" y="3656867"/>
                  <a:pt x="3080675" y="3630866"/>
                </a:cubicBezTo>
                <a:cubicBezTo>
                  <a:pt x="2974059" y="3597059"/>
                  <a:pt x="2862240" y="3656867"/>
                  <a:pt x="2823238" y="3760890"/>
                </a:cubicBezTo>
                <a:cubicBezTo>
                  <a:pt x="2719224" y="4033956"/>
                  <a:pt x="2456584" y="4226407"/>
                  <a:pt x="2152349" y="4226407"/>
                </a:cubicBezTo>
                <a:cubicBezTo>
                  <a:pt x="1848105" y="4226407"/>
                  <a:pt x="1585474" y="4033956"/>
                  <a:pt x="1484053" y="3763492"/>
                </a:cubicBezTo>
                <a:cubicBezTo>
                  <a:pt x="1445052" y="3659469"/>
                  <a:pt x="1333241" y="3599652"/>
                  <a:pt x="1226626" y="3633459"/>
                </a:cubicBezTo>
                <a:cubicBezTo>
                  <a:pt x="1143410" y="3659469"/>
                  <a:pt x="1054999" y="3669868"/>
                  <a:pt x="963986" y="3664673"/>
                </a:cubicBezTo>
                <a:cubicBezTo>
                  <a:pt x="618138" y="3643867"/>
                  <a:pt x="332108" y="3368199"/>
                  <a:pt x="298301" y="3022315"/>
                </a:cubicBezTo>
                <a:cubicBezTo>
                  <a:pt x="282698" y="2863680"/>
                  <a:pt x="319098" y="2715442"/>
                  <a:pt x="391916" y="2590614"/>
                </a:cubicBezTo>
                <a:cubicBezTo>
                  <a:pt x="446520" y="2494388"/>
                  <a:pt x="415315" y="2374763"/>
                  <a:pt x="321700" y="2312344"/>
                </a:cubicBezTo>
                <a:cubicBezTo>
                  <a:pt x="108478" y="2171913"/>
                  <a:pt x="-26741" y="1917051"/>
                  <a:pt x="4464" y="1636188"/>
                </a:cubicBezTo>
                <a:cubicBezTo>
                  <a:pt x="38262" y="1318908"/>
                  <a:pt x="290495" y="1056250"/>
                  <a:pt x="607739" y="1009442"/>
                </a:cubicBezTo>
                <a:lnTo>
                  <a:pt x="615545" y="1009442"/>
                </a:lnTo>
                <a:cubicBezTo>
                  <a:pt x="727355" y="993831"/>
                  <a:pt x="807970" y="895012"/>
                  <a:pt x="797562" y="783184"/>
                </a:cubicBezTo>
                <a:cubicBezTo>
                  <a:pt x="789765" y="731173"/>
                  <a:pt x="789765" y="679161"/>
                  <a:pt x="797562" y="624548"/>
                </a:cubicBezTo>
                <a:cubicBezTo>
                  <a:pt x="836573" y="304666"/>
                  <a:pt x="1187615" y="34202"/>
                  <a:pt x="1416449" y="5599"/>
                </a:cubicBezTo>
                <a:cubicBezTo>
                  <a:pt x="1445053" y="2022"/>
                  <a:pt x="1473413" y="193"/>
                  <a:pt x="1501434" y="15"/>
                </a:cubicBezTo>
                <a:close/>
              </a:path>
            </a:pathLst>
          </a:custGeom>
          <a:solidFill>
            <a:schemeClr val="accent4"/>
          </a:solidFill>
          <a:ln w="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4" name="Freeform 7">
            <a:extLst>
              <a:ext uri="{FF2B5EF4-FFF2-40B4-BE49-F238E27FC236}">
                <a16:creationId xmlns:a16="http://schemas.microsoft.com/office/drawing/2014/main" id="{16121199-7D00-1F90-652A-150485D35DD8}"/>
              </a:ext>
            </a:extLst>
          </p:cNvPr>
          <p:cNvSpPr/>
          <p:nvPr/>
        </p:nvSpPr>
        <p:spPr>
          <a:xfrm>
            <a:off x="4168757" y="1333765"/>
            <a:ext cx="3947321" cy="3315783"/>
          </a:xfrm>
          <a:custGeom>
            <a:avLst/>
            <a:gdLst>
              <a:gd name="connsiteX0" fmla="*/ 208675 w 439955"/>
              <a:gd name="connsiteY0" fmla="*/ 60000 h 369566"/>
              <a:gd name="connsiteX1" fmla="*/ 148681 w 439955"/>
              <a:gd name="connsiteY1" fmla="*/ 120000 h 369566"/>
              <a:gd name="connsiteX2" fmla="*/ 88687 w 439955"/>
              <a:gd name="connsiteY2" fmla="*/ 60000 h 369566"/>
              <a:gd name="connsiteX3" fmla="*/ 148681 w 439955"/>
              <a:gd name="connsiteY3" fmla="*/ 0 h 369566"/>
              <a:gd name="connsiteX4" fmla="*/ 208675 w 439955"/>
              <a:gd name="connsiteY4" fmla="*/ 60000 h 369566"/>
              <a:gd name="connsiteX5" fmla="*/ 351849 w 439955"/>
              <a:gd name="connsiteY5" fmla="*/ 60000 h 369566"/>
              <a:gd name="connsiteX6" fmla="*/ 291855 w 439955"/>
              <a:gd name="connsiteY6" fmla="*/ 0 h 369566"/>
              <a:gd name="connsiteX7" fmla="*/ 231861 w 439955"/>
              <a:gd name="connsiteY7" fmla="*/ 60000 h 369566"/>
              <a:gd name="connsiteX8" fmla="*/ 291855 w 439955"/>
              <a:gd name="connsiteY8" fmla="*/ 120000 h 369566"/>
              <a:gd name="connsiteX9" fmla="*/ 351849 w 439955"/>
              <a:gd name="connsiteY9" fmla="*/ 60000 h 369566"/>
              <a:gd name="connsiteX10" fmla="*/ 379962 w 439955"/>
              <a:gd name="connsiteY10" fmla="*/ 111884 h 369566"/>
              <a:gd name="connsiteX11" fmla="*/ 319968 w 439955"/>
              <a:gd name="connsiteY11" fmla="*/ 171885 h 369566"/>
              <a:gd name="connsiteX12" fmla="*/ 379962 w 439955"/>
              <a:gd name="connsiteY12" fmla="*/ 231885 h 369566"/>
              <a:gd name="connsiteX13" fmla="*/ 439956 w 439955"/>
              <a:gd name="connsiteY13" fmla="*/ 171885 h 369566"/>
              <a:gd name="connsiteX14" fmla="*/ 379962 w 439955"/>
              <a:gd name="connsiteY14" fmla="*/ 111884 h 369566"/>
              <a:gd name="connsiteX15" fmla="*/ 119988 w 439955"/>
              <a:gd name="connsiteY15" fmla="*/ 171885 h 369566"/>
              <a:gd name="connsiteX16" fmla="*/ 59994 w 439955"/>
              <a:gd name="connsiteY16" fmla="*/ 111884 h 369566"/>
              <a:gd name="connsiteX17" fmla="*/ 0 w 439955"/>
              <a:gd name="connsiteY17" fmla="*/ 171885 h 369566"/>
              <a:gd name="connsiteX18" fmla="*/ 59994 w 439955"/>
              <a:gd name="connsiteY18" fmla="*/ 231885 h 369566"/>
              <a:gd name="connsiteX19" fmla="*/ 119988 w 439955"/>
              <a:gd name="connsiteY19" fmla="*/ 171885 h 369566"/>
              <a:gd name="connsiteX20" fmla="*/ 92744 w 439955"/>
              <a:gd name="connsiteY20" fmla="*/ 249566 h 369566"/>
              <a:gd name="connsiteX21" fmla="*/ 32750 w 439955"/>
              <a:gd name="connsiteY21" fmla="*/ 309566 h 369566"/>
              <a:gd name="connsiteX22" fmla="*/ 92744 w 439955"/>
              <a:gd name="connsiteY22" fmla="*/ 369567 h 369566"/>
              <a:gd name="connsiteX23" fmla="*/ 152738 w 439955"/>
              <a:gd name="connsiteY23" fmla="*/ 309566 h 369566"/>
              <a:gd name="connsiteX24" fmla="*/ 92744 w 439955"/>
              <a:gd name="connsiteY24" fmla="*/ 249566 h 369566"/>
              <a:gd name="connsiteX25" fmla="*/ 347501 w 439955"/>
              <a:gd name="connsiteY25" fmla="*/ 249566 h 369566"/>
              <a:gd name="connsiteX26" fmla="*/ 287507 w 439955"/>
              <a:gd name="connsiteY26" fmla="*/ 309566 h 369566"/>
              <a:gd name="connsiteX27" fmla="*/ 347501 w 439955"/>
              <a:gd name="connsiteY27" fmla="*/ 369567 h 369566"/>
              <a:gd name="connsiteX28" fmla="*/ 407495 w 439955"/>
              <a:gd name="connsiteY28" fmla="*/ 309566 h 369566"/>
              <a:gd name="connsiteX29" fmla="*/ 347501 w 439955"/>
              <a:gd name="connsiteY29" fmla="*/ 249566 h 369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39955" h="369566">
                <a:moveTo>
                  <a:pt x="208675" y="60000"/>
                </a:moveTo>
                <a:cubicBezTo>
                  <a:pt x="208675" y="93044"/>
                  <a:pt x="181721" y="120000"/>
                  <a:pt x="148681" y="120000"/>
                </a:cubicBezTo>
                <a:cubicBezTo>
                  <a:pt x="115641" y="120000"/>
                  <a:pt x="88687" y="93044"/>
                  <a:pt x="88687" y="60000"/>
                </a:cubicBezTo>
                <a:cubicBezTo>
                  <a:pt x="88687" y="26956"/>
                  <a:pt x="115641" y="0"/>
                  <a:pt x="148681" y="0"/>
                </a:cubicBezTo>
                <a:cubicBezTo>
                  <a:pt x="181721" y="0"/>
                  <a:pt x="208675" y="26956"/>
                  <a:pt x="208675" y="60000"/>
                </a:cubicBezTo>
                <a:close/>
                <a:moveTo>
                  <a:pt x="351849" y="60000"/>
                </a:moveTo>
                <a:cubicBezTo>
                  <a:pt x="351849" y="26956"/>
                  <a:pt x="324895" y="0"/>
                  <a:pt x="291855" y="0"/>
                </a:cubicBezTo>
                <a:cubicBezTo>
                  <a:pt x="258815" y="0"/>
                  <a:pt x="231861" y="26956"/>
                  <a:pt x="231861" y="60000"/>
                </a:cubicBezTo>
                <a:cubicBezTo>
                  <a:pt x="231861" y="93044"/>
                  <a:pt x="258815" y="120000"/>
                  <a:pt x="291855" y="120000"/>
                </a:cubicBezTo>
                <a:cubicBezTo>
                  <a:pt x="324895" y="120000"/>
                  <a:pt x="351849" y="93044"/>
                  <a:pt x="351849" y="60000"/>
                </a:cubicBezTo>
                <a:close/>
                <a:moveTo>
                  <a:pt x="379962" y="111884"/>
                </a:moveTo>
                <a:cubicBezTo>
                  <a:pt x="346922" y="111884"/>
                  <a:pt x="319968" y="138841"/>
                  <a:pt x="319968" y="171885"/>
                </a:cubicBezTo>
                <a:cubicBezTo>
                  <a:pt x="319968" y="204928"/>
                  <a:pt x="346922" y="231885"/>
                  <a:pt x="379962" y="231885"/>
                </a:cubicBezTo>
                <a:cubicBezTo>
                  <a:pt x="413002" y="231885"/>
                  <a:pt x="439956" y="204928"/>
                  <a:pt x="439956" y="171885"/>
                </a:cubicBezTo>
                <a:cubicBezTo>
                  <a:pt x="439956" y="138841"/>
                  <a:pt x="413002" y="111884"/>
                  <a:pt x="379962" y="111884"/>
                </a:cubicBezTo>
                <a:close/>
                <a:moveTo>
                  <a:pt x="119988" y="171885"/>
                </a:moveTo>
                <a:cubicBezTo>
                  <a:pt x="119988" y="138841"/>
                  <a:pt x="93034" y="111884"/>
                  <a:pt x="59994" y="111884"/>
                </a:cubicBezTo>
                <a:cubicBezTo>
                  <a:pt x="26954" y="111884"/>
                  <a:pt x="0" y="138841"/>
                  <a:pt x="0" y="171885"/>
                </a:cubicBezTo>
                <a:cubicBezTo>
                  <a:pt x="0" y="204928"/>
                  <a:pt x="26954" y="231885"/>
                  <a:pt x="59994" y="231885"/>
                </a:cubicBezTo>
                <a:cubicBezTo>
                  <a:pt x="93034" y="231885"/>
                  <a:pt x="119988" y="204928"/>
                  <a:pt x="119988" y="171885"/>
                </a:cubicBezTo>
                <a:close/>
                <a:moveTo>
                  <a:pt x="92744" y="249566"/>
                </a:moveTo>
                <a:cubicBezTo>
                  <a:pt x="59704" y="249566"/>
                  <a:pt x="32750" y="276523"/>
                  <a:pt x="32750" y="309566"/>
                </a:cubicBezTo>
                <a:cubicBezTo>
                  <a:pt x="32750" y="342610"/>
                  <a:pt x="59704" y="369567"/>
                  <a:pt x="92744" y="369567"/>
                </a:cubicBezTo>
                <a:cubicBezTo>
                  <a:pt x="125785" y="369567"/>
                  <a:pt x="152738" y="342610"/>
                  <a:pt x="152738" y="309566"/>
                </a:cubicBezTo>
                <a:cubicBezTo>
                  <a:pt x="152738" y="276523"/>
                  <a:pt x="125785" y="249566"/>
                  <a:pt x="92744" y="249566"/>
                </a:cubicBezTo>
                <a:close/>
                <a:moveTo>
                  <a:pt x="347501" y="249566"/>
                </a:moveTo>
                <a:cubicBezTo>
                  <a:pt x="314461" y="249566"/>
                  <a:pt x="287507" y="276523"/>
                  <a:pt x="287507" y="309566"/>
                </a:cubicBezTo>
                <a:cubicBezTo>
                  <a:pt x="287507" y="342610"/>
                  <a:pt x="314461" y="369567"/>
                  <a:pt x="347501" y="369567"/>
                </a:cubicBezTo>
                <a:cubicBezTo>
                  <a:pt x="380542" y="369567"/>
                  <a:pt x="407495" y="342610"/>
                  <a:pt x="407495" y="309566"/>
                </a:cubicBezTo>
                <a:cubicBezTo>
                  <a:pt x="407495" y="276523"/>
                  <a:pt x="380542" y="249566"/>
                  <a:pt x="347501" y="249566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Freeform 10">
            <a:extLst>
              <a:ext uri="{FF2B5EF4-FFF2-40B4-BE49-F238E27FC236}">
                <a16:creationId xmlns:a16="http://schemas.microsoft.com/office/drawing/2014/main" id="{BC3D2302-2DB3-FEEB-0285-43C4440C117D}"/>
              </a:ext>
            </a:extLst>
          </p:cNvPr>
          <p:cNvSpPr/>
          <p:nvPr/>
        </p:nvSpPr>
        <p:spPr>
          <a:xfrm>
            <a:off x="4116755" y="1281754"/>
            <a:ext cx="3947321" cy="3315783"/>
          </a:xfrm>
          <a:custGeom>
            <a:avLst/>
            <a:gdLst>
              <a:gd name="connsiteX0" fmla="*/ 208675 w 439955"/>
              <a:gd name="connsiteY0" fmla="*/ 60000 h 369566"/>
              <a:gd name="connsiteX1" fmla="*/ 148681 w 439955"/>
              <a:gd name="connsiteY1" fmla="*/ 120000 h 369566"/>
              <a:gd name="connsiteX2" fmla="*/ 88687 w 439955"/>
              <a:gd name="connsiteY2" fmla="*/ 60000 h 369566"/>
              <a:gd name="connsiteX3" fmla="*/ 148681 w 439955"/>
              <a:gd name="connsiteY3" fmla="*/ 0 h 369566"/>
              <a:gd name="connsiteX4" fmla="*/ 208675 w 439955"/>
              <a:gd name="connsiteY4" fmla="*/ 60000 h 369566"/>
              <a:gd name="connsiteX5" fmla="*/ 351849 w 439955"/>
              <a:gd name="connsiteY5" fmla="*/ 60000 h 369566"/>
              <a:gd name="connsiteX6" fmla="*/ 291855 w 439955"/>
              <a:gd name="connsiteY6" fmla="*/ 0 h 369566"/>
              <a:gd name="connsiteX7" fmla="*/ 231861 w 439955"/>
              <a:gd name="connsiteY7" fmla="*/ 60000 h 369566"/>
              <a:gd name="connsiteX8" fmla="*/ 291855 w 439955"/>
              <a:gd name="connsiteY8" fmla="*/ 120000 h 369566"/>
              <a:gd name="connsiteX9" fmla="*/ 351849 w 439955"/>
              <a:gd name="connsiteY9" fmla="*/ 60000 h 369566"/>
              <a:gd name="connsiteX10" fmla="*/ 379962 w 439955"/>
              <a:gd name="connsiteY10" fmla="*/ 111884 h 369566"/>
              <a:gd name="connsiteX11" fmla="*/ 319968 w 439955"/>
              <a:gd name="connsiteY11" fmla="*/ 171885 h 369566"/>
              <a:gd name="connsiteX12" fmla="*/ 379962 w 439955"/>
              <a:gd name="connsiteY12" fmla="*/ 231885 h 369566"/>
              <a:gd name="connsiteX13" fmla="*/ 439956 w 439955"/>
              <a:gd name="connsiteY13" fmla="*/ 171885 h 369566"/>
              <a:gd name="connsiteX14" fmla="*/ 379962 w 439955"/>
              <a:gd name="connsiteY14" fmla="*/ 111884 h 369566"/>
              <a:gd name="connsiteX15" fmla="*/ 119988 w 439955"/>
              <a:gd name="connsiteY15" fmla="*/ 171885 h 369566"/>
              <a:gd name="connsiteX16" fmla="*/ 59994 w 439955"/>
              <a:gd name="connsiteY16" fmla="*/ 111884 h 369566"/>
              <a:gd name="connsiteX17" fmla="*/ 0 w 439955"/>
              <a:gd name="connsiteY17" fmla="*/ 171885 h 369566"/>
              <a:gd name="connsiteX18" fmla="*/ 59994 w 439955"/>
              <a:gd name="connsiteY18" fmla="*/ 231885 h 369566"/>
              <a:gd name="connsiteX19" fmla="*/ 119988 w 439955"/>
              <a:gd name="connsiteY19" fmla="*/ 171885 h 369566"/>
              <a:gd name="connsiteX20" fmla="*/ 92744 w 439955"/>
              <a:gd name="connsiteY20" fmla="*/ 249566 h 369566"/>
              <a:gd name="connsiteX21" fmla="*/ 32750 w 439955"/>
              <a:gd name="connsiteY21" fmla="*/ 309566 h 369566"/>
              <a:gd name="connsiteX22" fmla="*/ 92744 w 439955"/>
              <a:gd name="connsiteY22" fmla="*/ 369567 h 369566"/>
              <a:gd name="connsiteX23" fmla="*/ 152738 w 439955"/>
              <a:gd name="connsiteY23" fmla="*/ 309566 h 369566"/>
              <a:gd name="connsiteX24" fmla="*/ 92744 w 439955"/>
              <a:gd name="connsiteY24" fmla="*/ 249566 h 369566"/>
              <a:gd name="connsiteX25" fmla="*/ 347501 w 439955"/>
              <a:gd name="connsiteY25" fmla="*/ 249566 h 369566"/>
              <a:gd name="connsiteX26" fmla="*/ 287507 w 439955"/>
              <a:gd name="connsiteY26" fmla="*/ 309566 h 369566"/>
              <a:gd name="connsiteX27" fmla="*/ 347501 w 439955"/>
              <a:gd name="connsiteY27" fmla="*/ 369567 h 369566"/>
              <a:gd name="connsiteX28" fmla="*/ 407495 w 439955"/>
              <a:gd name="connsiteY28" fmla="*/ 309566 h 369566"/>
              <a:gd name="connsiteX29" fmla="*/ 347501 w 439955"/>
              <a:gd name="connsiteY29" fmla="*/ 249566 h 369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39955" h="369566">
                <a:moveTo>
                  <a:pt x="208675" y="60000"/>
                </a:moveTo>
                <a:cubicBezTo>
                  <a:pt x="208675" y="93044"/>
                  <a:pt x="181721" y="120000"/>
                  <a:pt x="148681" y="120000"/>
                </a:cubicBezTo>
                <a:cubicBezTo>
                  <a:pt x="115641" y="120000"/>
                  <a:pt x="88687" y="93044"/>
                  <a:pt x="88687" y="60000"/>
                </a:cubicBezTo>
                <a:cubicBezTo>
                  <a:pt x="88687" y="26956"/>
                  <a:pt x="115641" y="0"/>
                  <a:pt x="148681" y="0"/>
                </a:cubicBezTo>
                <a:cubicBezTo>
                  <a:pt x="181721" y="0"/>
                  <a:pt x="208675" y="26956"/>
                  <a:pt x="208675" y="60000"/>
                </a:cubicBezTo>
                <a:close/>
                <a:moveTo>
                  <a:pt x="351849" y="60000"/>
                </a:moveTo>
                <a:cubicBezTo>
                  <a:pt x="351849" y="26956"/>
                  <a:pt x="324895" y="0"/>
                  <a:pt x="291855" y="0"/>
                </a:cubicBezTo>
                <a:cubicBezTo>
                  <a:pt x="258815" y="0"/>
                  <a:pt x="231861" y="26956"/>
                  <a:pt x="231861" y="60000"/>
                </a:cubicBezTo>
                <a:cubicBezTo>
                  <a:pt x="231861" y="93044"/>
                  <a:pt x="258815" y="120000"/>
                  <a:pt x="291855" y="120000"/>
                </a:cubicBezTo>
                <a:cubicBezTo>
                  <a:pt x="324895" y="120000"/>
                  <a:pt x="351849" y="93044"/>
                  <a:pt x="351849" y="60000"/>
                </a:cubicBezTo>
                <a:close/>
                <a:moveTo>
                  <a:pt x="379962" y="111884"/>
                </a:moveTo>
                <a:cubicBezTo>
                  <a:pt x="346922" y="111884"/>
                  <a:pt x="319968" y="138841"/>
                  <a:pt x="319968" y="171885"/>
                </a:cubicBezTo>
                <a:cubicBezTo>
                  <a:pt x="319968" y="204928"/>
                  <a:pt x="346922" y="231885"/>
                  <a:pt x="379962" y="231885"/>
                </a:cubicBezTo>
                <a:cubicBezTo>
                  <a:pt x="413002" y="231885"/>
                  <a:pt x="439956" y="204928"/>
                  <a:pt x="439956" y="171885"/>
                </a:cubicBezTo>
                <a:cubicBezTo>
                  <a:pt x="439956" y="138841"/>
                  <a:pt x="413002" y="111884"/>
                  <a:pt x="379962" y="111884"/>
                </a:cubicBezTo>
                <a:close/>
                <a:moveTo>
                  <a:pt x="119988" y="171885"/>
                </a:moveTo>
                <a:cubicBezTo>
                  <a:pt x="119988" y="138841"/>
                  <a:pt x="93034" y="111884"/>
                  <a:pt x="59994" y="111884"/>
                </a:cubicBezTo>
                <a:cubicBezTo>
                  <a:pt x="26954" y="111884"/>
                  <a:pt x="0" y="138841"/>
                  <a:pt x="0" y="171885"/>
                </a:cubicBezTo>
                <a:cubicBezTo>
                  <a:pt x="0" y="204928"/>
                  <a:pt x="26954" y="231885"/>
                  <a:pt x="59994" y="231885"/>
                </a:cubicBezTo>
                <a:cubicBezTo>
                  <a:pt x="93034" y="231885"/>
                  <a:pt x="119988" y="204928"/>
                  <a:pt x="119988" y="171885"/>
                </a:cubicBezTo>
                <a:close/>
                <a:moveTo>
                  <a:pt x="92744" y="249566"/>
                </a:moveTo>
                <a:cubicBezTo>
                  <a:pt x="59704" y="249566"/>
                  <a:pt x="32750" y="276523"/>
                  <a:pt x="32750" y="309566"/>
                </a:cubicBezTo>
                <a:cubicBezTo>
                  <a:pt x="32750" y="342610"/>
                  <a:pt x="59704" y="369567"/>
                  <a:pt x="92744" y="369567"/>
                </a:cubicBezTo>
                <a:cubicBezTo>
                  <a:pt x="125785" y="369567"/>
                  <a:pt x="152738" y="342610"/>
                  <a:pt x="152738" y="309566"/>
                </a:cubicBezTo>
                <a:cubicBezTo>
                  <a:pt x="152738" y="276523"/>
                  <a:pt x="125785" y="249566"/>
                  <a:pt x="92744" y="249566"/>
                </a:cubicBezTo>
                <a:close/>
                <a:moveTo>
                  <a:pt x="347501" y="249566"/>
                </a:moveTo>
                <a:cubicBezTo>
                  <a:pt x="314461" y="249566"/>
                  <a:pt x="287507" y="276523"/>
                  <a:pt x="287507" y="309566"/>
                </a:cubicBezTo>
                <a:cubicBezTo>
                  <a:pt x="287507" y="342610"/>
                  <a:pt x="314461" y="369567"/>
                  <a:pt x="347501" y="369567"/>
                </a:cubicBezTo>
                <a:cubicBezTo>
                  <a:pt x="380542" y="369567"/>
                  <a:pt x="407495" y="342610"/>
                  <a:pt x="407495" y="309566"/>
                </a:cubicBezTo>
                <a:cubicBezTo>
                  <a:pt x="407495" y="276523"/>
                  <a:pt x="380542" y="249566"/>
                  <a:pt x="347501" y="249566"/>
                </a:cubicBez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Freeform 12">
            <a:extLst>
              <a:ext uri="{FF2B5EF4-FFF2-40B4-BE49-F238E27FC236}">
                <a16:creationId xmlns:a16="http://schemas.microsoft.com/office/drawing/2014/main" id="{C3664B8C-9BE9-EEB6-ED4B-2954FF6DA544}"/>
              </a:ext>
            </a:extLst>
          </p:cNvPr>
          <p:cNvSpPr/>
          <p:nvPr/>
        </p:nvSpPr>
        <p:spPr>
          <a:xfrm>
            <a:off x="5955201" y="5952468"/>
            <a:ext cx="312041" cy="130024"/>
          </a:xfrm>
          <a:custGeom>
            <a:avLst/>
            <a:gdLst>
              <a:gd name="connsiteX0" fmla="*/ 34779 w 34779"/>
              <a:gd name="connsiteY0" fmla="*/ 7246 h 14492"/>
              <a:gd name="connsiteX1" fmla="*/ 17390 w 34779"/>
              <a:gd name="connsiteY1" fmla="*/ 14493 h 14492"/>
              <a:gd name="connsiteX2" fmla="*/ 0 w 34779"/>
              <a:gd name="connsiteY2" fmla="*/ 7246 h 14492"/>
              <a:gd name="connsiteX3" fmla="*/ 17390 w 34779"/>
              <a:gd name="connsiteY3" fmla="*/ 0 h 14492"/>
              <a:gd name="connsiteX4" fmla="*/ 34779 w 34779"/>
              <a:gd name="connsiteY4" fmla="*/ 7246 h 14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79" h="14492">
                <a:moveTo>
                  <a:pt x="34779" y="7246"/>
                </a:moveTo>
                <a:cubicBezTo>
                  <a:pt x="34779" y="11249"/>
                  <a:pt x="26994" y="14493"/>
                  <a:pt x="17390" y="14493"/>
                </a:cubicBezTo>
                <a:cubicBezTo>
                  <a:pt x="7786" y="14493"/>
                  <a:pt x="0" y="11249"/>
                  <a:pt x="0" y="7246"/>
                </a:cubicBezTo>
                <a:cubicBezTo>
                  <a:pt x="0" y="3244"/>
                  <a:pt x="7786" y="0"/>
                  <a:pt x="17390" y="0"/>
                </a:cubicBezTo>
                <a:cubicBezTo>
                  <a:pt x="26994" y="0"/>
                  <a:pt x="34779" y="3244"/>
                  <a:pt x="34779" y="7246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Freeform 13">
            <a:extLst>
              <a:ext uri="{FF2B5EF4-FFF2-40B4-BE49-F238E27FC236}">
                <a16:creationId xmlns:a16="http://schemas.microsoft.com/office/drawing/2014/main" id="{9BAB2EE1-429B-B05B-E078-2EAF81CEBECB}"/>
              </a:ext>
            </a:extLst>
          </p:cNvPr>
          <p:cNvSpPr/>
          <p:nvPr/>
        </p:nvSpPr>
        <p:spPr>
          <a:xfrm>
            <a:off x="5718571" y="4134631"/>
            <a:ext cx="741096" cy="1919258"/>
          </a:xfrm>
          <a:custGeom>
            <a:avLst/>
            <a:gdLst>
              <a:gd name="connsiteX0" fmla="*/ 76224 w 82600"/>
              <a:gd name="connsiteY0" fmla="*/ 0 h 213914"/>
              <a:gd name="connsiteX1" fmla="*/ 69848 w 82600"/>
              <a:gd name="connsiteY1" fmla="*/ 6377 h 213914"/>
              <a:gd name="connsiteX2" fmla="*/ 69848 w 82600"/>
              <a:gd name="connsiteY2" fmla="*/ 44638 h 213914"/>
              <a:gd name="connsiteX3" fmla="*/ 49850 w 82600"/>
              <a:gd name="connsiteY3" fmla="*/ 85797 h 213914"/>
              <a:gd name="connsiteX4" fmla="*/ 49850 w 82600"/>
              <a:gd name="connsiteY4" fmla="*/ 39710 h 213914"/>
              <a:gd name="connsiteX5" fmla="*/ 43474 w 82600"/>
              <a:gd name="connsiteY5" fmla="*/ 33333 h 213914"/>
              <a:gd name="connsiteX6" fmla="*/ 37098 w 82600"/>
              <a:gd name="connsiteY6" fmla="*/ 39710 h 213914"/>
              <a:gd name="connsiteX7" fmla="*/ 37098 w 82600"/>
              <a:gd name="connsiteY7" fmla="*/ 106377 h 213914"/>
              <a:gd name="connsiteX8" fmla="*/ 12752 w 82600"/>
              <a:gd name="connsiteY8" fmla="*/ 62319 h 213914"/>
              <a:gd name="connsiteX9" fmla="*/ 12752 w 82600"/>
              <a:gd name="connsiteY9" fmla="*/ 24058 h 213914"/>
              <a:gd name="connsiteX10" fmla="*/ 6376 w 82600"/>
              <a:gd name="connsiteY10" fmla="*/ 17681 h 213914"/>
              <a:gd name="connsiteX11" fmla="*/ 0 w 82600"/>
              <a:gd name="connsiteY11" fmla="*/ 24058 h 213914"/>
              <a:gd name="connsiteX12" fmla="*/ 0 w 82600"/>
              <a:gd name="connsiteY12" fmla="*/ 62319 h 213914"/>
              <a:gd name="connsiteX13" fmla="*/ 37098 w 82600"/>
              <a:gd name="connsiteY13" fmla="*/ 121160 h 213914"/>
              <a:gd name="connsiteX14" fmla="*/ 37098 w 82600"/>
              <a:gd name="connsiteY14" fmla="*/ 207537 h 213914"/>
              <a:gd name="connsiteX15" fmla="*/ 43474 w 82600"/>
              <a:gd name="connsiteY15" fmla="*/ 213914 h 213914"/>
              <a:gd name="connsiteX16" fmla="*/ 49850 w 82600"/>
              <a:gd name="connsiteY16" fmla="*/ 207537 h 213914"/>
              <a:gd name="connsiteX17" fmla="*/ 49850 w 82600"/>
              <a:gd name="connsiteY17" fmla="*/ 101450 h 213914"/>
              <a:gd name="connsiteX18" fmla="*/ 82600 w 82600"/>
              <a:gd name="connsiteY18" fmla="*/ 44928 h 213914"/>
              <a:gd name="connsiteX19" fmla="*/ 82600 w 82600"/>
              <a:gd name="connsiteY19" fmla="*/ 6667 h 213914"/>
              <a:gd name="connsiteX20" fmla="*/ 76224 w 82600"/>
              <a:gd name="connsiteY20" fmla="*/ 290 h 213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2600" h="213914">
                <a:moveTo>
                  <a:pt x="76224" y="0"/>
                </a:moveTo>
                <a:cubicBezTo>
                  <a:pt x="72746" y="0"/>
                  <a:pt x="69848" y="2899"/>
                  <a:pt x="69848" y="6377"/>
                </a:cubicBezTo>
                <a:lnTo>
                  <a:pt x="69848" y="44638"/>
                </a:lnTo>
                <a:cubicBezTo>
                  <a:pt x="69848" y="60870"/>
                  <a:pt x="62313" y="75942"/>
                  <a:pt x="49850" y="85797"/>
                </a:cubicBezTo>
                <a:lnTo>
                  <a:pt x="49850" y="39710"/>
                </a:lnTo>
                <a:cubicBezTo>
                  <a:pt x="49850" y="36232"/>
                  <a:pt x="46952" y="33333"/>
                  <a:pt x="43474" y="33333"/>
                </a:cubicBezTo>
                <a:cubicBezTo>
                  <a:pt x="39996" y="33333"/>
                  <a:pt x="37098" y="36232"/>
                  <a:pt x="37098" y="39710"/>
                </a:cubicBezTo>
                <a:lnTo>
                  <a:pt x="37098" y="106377"/>
                </a:lnTo>
                <a:cubicBezTo>
                  <a:pt x="22027" y="96812"/>
                  <a:pt x="12752" y="80580"/>
                  <a:pt x="12752" y="62319"/>
                </a:cubicBezTo>
                <a:lnTo>
                  <a:pt x="12752" y="24058"/>
                </a:lnTo>
                <a:cubicBezTo>
                  <a:pt x="12752" y="20580"/>
                  <a:pt x="9854" y="17681"/>
                  <a:pt x="6376" y="17681"/>
                </a:cubicBezTo>
                <a:cubicBezTo>
                  <a:pt x="2898" y="17681"/>
                  <a:pt x="0" y="20580"/>
                  <a:pt x="0" y="24058"/>
                </a:cubicBezTo>
                <a:lnTo>
                  <a:pt x="0" y="62319"/>
                </a:lnTo>
                <a:cubicBezTo>
                  <a:pt x="0" y="87827"/>
                  <a:pt x="14491" y="110145"/>
                  <a:pt x="37098" y="121160"/>
                </a:cubicBezTo>
                <a:lnTo>
                  <a:pt x="37098" y="207537"/>
                </a:lnTo>
                <a:cubicBezTo>
                  <a:pt x="37098" y="211016"/>
                  <a:pt x="39996" y="213914"/>
                  <a:pt x="43474" y="213914"/>
                </a:cubicBezTo>
                <a:cubicBezTo>
                  <a:pt x="46952" y="213914"/>
                  <a:pt x="49850" y="211016"/>
                  <a:pt x="49850" y="207537"/>
                </a:cubicBezTo>
                <a:lnTo>
                  <a:pt x="49850" y="101450"/>
                </a:lnTo>
                <a:cubicBezTo>
                  <a:pt x="70138" y="89855"/>
                  <a:pt x="82600" y="68406"/>
                  <a:pt x="82600" y="44928"/>
                </a:cubicBezTo>
                <a:lnTo>
                  <a:pt x="82600" y="6667"/>
                </a:lnTo>
                <a:cubicBezTo>
                  <a:pt x="82600" y="3188"/>
                  <a:pt x="79702" y="290"/>
                  <a:pt x="76224" y="290"/>
                </a:cubicBezTo>
                <a:close/>
              </a:path>
            </a:pathLst>
          </a:custGeom>
          <a:solidFill>
            <a:schemeClr val="tx2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696EB6-062A-AD77-C2EA-77DB66DFE58C}"/>
              </a:ext>
            </a:extLst>
          </p:cNvPr>
          <p:cNvSpPr txBox="1"/>
          <p:nvPr/>
        </p:nvSpPr>
        <p:spPr>
          <a:xfrm>
            <a:off x="4603788" y="4068423"/>
            <a:ext cx="68779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4"/>
                </a:solidFill>
              </a:rPr>
              <a:t>01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A5A349-821F-1FAF-B62E-21AB51E0AA0A}"/>
              </a:ext>
            </a:extLst>
          </p:cNvPr>
          <p:cNvSpPr txBox="1"/>
          <p:nvPr/>
        </p:nvSpPr>
        <p:spPr>
          <a:xfrm>
            <a:off x="4310357" y="2817903"/>
            <a:ext cx="68779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4"/>
                </a:solidFill>
              </a:rPr>
              <a:t>02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113230-E02F-553F-43C4-08ECCDB59A8D}"/>
              </a:ext>
            </a:extLst>
          </p:cNvPr>
          <p:cNvSpPr txBox="1"/>
          <p:nvPr/>
        </p:nvSpPr>
        <p:spPr>
          <a:xfrm>
            <a:off x="5093950" y="1828990"/>
            <a:ext cx="68779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4"/>
                </a:solidFill>
              </a:rPr>
              <a:t>03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C055A8-8C6D-F7DD-CCC9-EB02D3E5462C}"/>
              </a:ext>
            </a:extLst>
          </p:cNvPr>
          <p:cNvSpPr txBox="1"/>
          <p:nvPr/>
        </p:nvSpPr>
        <p:spPr>
          <a:xfrm>
            <a:off x="6410256" y="1828990"/>
            <a:ext cx="68779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4"/>
                </a:solidFill>
              </a:rPr>
              <a:t>04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3F1D5E-6162-A905-0281-210ADD8D186F}"/>
              </a:ext>
            </a:extLst>
          </p:cNvPr>
          <p:cNvSpPr txBox="1"/>
          <p:nvPr/>
        </p:nvSpPr>
        <p:spPr>
          <a:xfrm>
            <a:off x="7179085" y="2817903"/>
            <a:ext cx="68779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4"/>
                </a:solidFill>
              </a:rPr>
              <a:t>05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6FF096-1986-C572-CF8B-79E0EBBCACC3}"/>
              </a:ext>
            </a:extLst>
          </p:cNvPr>
          <p:cNvSpPr txBox="1"/>
          <p:nvPr/>
        </p:nvSpPr>
        <p:spPr>
          <a:xfrm>
            <a:off x="6917973" y="4068423"/>
            <a:ext cx="68779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4"/>
                </a:solidFill>
              </a:rPr>
              <a:t>06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254A648-B64F-6E46-0FE9-E7163BF90FC9}"/>
              </a:ext>
            </a:extLst>
          </p:cNvPr>
          <p:cNvGrpSpPr/>
          <p:nvPr/>
        </p:nvGrpSpPr>
        <p:grpSpPr>
          <a:xfrm>
            <a:off x="5325022" y="2714285"/>
            <a:ext cx="1541957" cy="1013154"/>
            <a:chOff x="332936" y="2720099"/>
            <a:chExt cx="2975111" cy="1013154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316ED7D-29E1-DB6E-CB41-A92FDD6F86A9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66109F3-A185-FBE2-9D2A-5E47ADD66F4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17" name="Graphic 16" descr="Brainstorm with solid fill">
            <a:extLst>
              <a:ext uri="{FF2B5EF4-FFF2-40B4-BE49-F238E27FC236}">
                <a16:creationId xmlns:a16="http://schemas.microsoft.com/office/drawing/2014/main" id="{49FC5571-981E-16CF-3CEA-771B634131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57509" y="3673482"/>
            <a:ext cx="380354" cy="380354"/>
          </a:xfrm>
          <a:prstGeom prst="rect">
            <a:avLst/>
          </a:prstGeom>
        </p:spPr>
      </p:pic>
      <p:pic>
        <p:nvPicPr>
          <p:cNvPr id="18" name="Graphic 17" descr="Bullseye with solid fill">
            <a:extLst>
              <a:ext uri="{FF2B5EF4-FFF2-40B4-BE49-F238E27FC236}">
                <a16:creationId xmlns:a16="http://schemas.microsoft.com/office/drawing/2014/main" id="{40DC4BCF-39D0-3B8F-8530-8958109DAB5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47671" y="1434049"/>
            <a:ext cx="380354" cy="380354"/>
          </a:xfrm>
          <a:prstGeom prst="rect">
            <a:avLst/>
          </a:prstGeom>
        </p:spPr>
      </p:pic>
      <p:pic>
        <p:nvPicPr>
          <p:cNvPr id="19" name="Graphic 18" descr="Hourglass 30% with solid fill">
            <a:extLst>
              <a:ext uri="{FF2B5EF4-FFF2-40B4-BE49-F238E27FC236}">
                <a16:creationId xmlns:a16="http://schemas.microsoft.com/office/drawing/2014/main" id="{598D6A65-EC16-F312-211C-94257ACEE90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55309" y="1434049"/>
            <a:ext cx="380354" cy="380354"/>
          </a:xfrm>
          <a:prstGeom prst="rect">
            <a:avLst/>
          </a:prstGeom>
        </p:spPr>
      </p:pic>
      <p:pic>
        <p:nvPicPr>
          <p:cNvPr id="20" name="Graphic 19" descr="Research with solid fill">
            <a:extLst>
              <a:ext uri="{FF2B5EF4-FFF2-40B4-BE49-F238E27FC236}">
                <a16:creationId xmlns:a16="http://schemas.microsoft.com/office/drawing/2014/main" id="{053F9EE4-AE61-168B-4728-30943908386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64078" y="2422962"/>
            <a:ext cx="380354" cy="380354"/>
          </a:xfrm>
          <a:prstGeom prst="rect">
            <a:avLst/>
          </a:prstGeom>
        </p:spPr>
      </p:pic>
      <p:pic>
        <p:nvPicPr>
          <p:cNvPr id="21" name="Graphic 20" descr="Bar graph with upward trend with solid fill">
            <a:extLst>
              <a:ext uri="{FF2B5EF4-FFF2-40B4-BE49-F238E27FC236}">
                <a16:creationId xmlns:a16="http://schemas.microsoft.com/office/drawing/2014/main" id="{3D1BECBF-13E1-6827-D8FF-EBD0FDF392E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054139" y="3673482"/>
            <a:ext cx="380354" cy="380354"/>
          </a:xfrm>
          <a:prstGeom prst="rect">
            <a:avLst/>
          </a:prstGeom>
        </p:spPr>
      </p:pic>
      <p:pic>
        <p:nvPicPr>
          <p:cNvPr id="22" name="Graphic 21" descr="Gears with solid fill">
            <a:extLst>
              <a:ext uri="{FF2B5EF4-FFF2-40B4-BE49-F238E27FC236}">
                <a16:creationId xmlns:a16="http://schemas.microsoft.com/office/drawing/2014/main" id="{222DB209-0ECA-96D2-E49B-0F9B41E8A60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315200" y="2422962"/>
            <a:ext cx="380354" cy="380354"/>
          </a:xfrm>
          <a:prstGeom prst="rect">
            <a:avLst/>
          </a:prstGeom>
        </p:spPr>
      </p:pic>
      <p:grpSp>
        <p:nvGrpSpPr>
          <p:cNvPr id="45" name="Group 44">
            <a:extLst>
              <a:ext uri="{FF2B5EF4-FFF2-40B4-BE49-F238E27FC236}">
                <a16:creationId xmlns:a16="http://schemas.microsoft.com/office/drawing/2014/main" id="{62944F96-180C-1868-C6F6-AB3C44ACF4D3}"/>
              </a:ext>
            </a:extLst>
          </p:cNvPr>
          <p:cNvGrpSpPr/>
          <p:nvPr/>
        </p:nvGrpSpPr>
        <p:grpSpPr>
          <a:xfrm>
            <a:off x="8738952" y="2947244"/>
            <a:ext cx="2926080" cy="1290153"/>
            <a:chOff x="8921977" y="2947244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E9B4281-422E-491D-C347-F4B8EC9F7423}"/>
                </a:ext>
              </a:extLst>
            </p:cNvPr>
            <p:cNvSpPr txBox="1"/>
            <p:nvPr/>
          </p:nvSpPr>
          <p:spPr>
            <a:xfrm>
              <a:off x="8921977" y="294724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05. 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488C4A8-BA2B-AFD3-B3B2-715A384AFD44}"/>
                </a:ext>
              </a:extLst>
            </p:cNvPr>
            <p:cNvSpPr txBox="1"/>
            <p:nvPr/>
          </p:nvSpPr>
          <p:spPr>
            <a:xfrm>
              <a:off x="8921977" y="3406400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243CD0F-A109-D41B-8A3E-0D0AAFC37CDA}"/>
              </a:ext>
            </a:extLst>
          </p:cNvPr>
          <p:cNvGrpSpPr/>
          <p:nvPr/>
        </p:nvGrpSpPr>
        <p:grpSpPr>
          <a:xfrm>
            <a:off x="8738952" y="4652338"/>
            <a:ext cx="2926080" cy="1290153"/>
            <a:chOff x="8921977" y="4652338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469838F-5170-0DD4-4117-ACF3AE0D7BA4}"/>
                </a:ext>
              </a:extLst>
            </p:cNvPr>
            <p:cNvSpPr txBox="1"/>
            <p:nvPr/>
          </p:nvSpPr>
          <p:spPr>
            <a:xfrm>
              <a:off x="8921977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06. 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FEAAAF1-3F6A-57EC-37FE-11D748DA2338}"/>
                </a:ext>
              </a:extLst>
            </p:cNvPr>
            <p:cNvSpPr txBox="1"/>
            <p:nvPr/>
          </p:nvSpPr>
          <p:spPr>
            <a:xfrm>
              <a:off x="8921977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BE19E39-EB8D-FC3A-9D38-4499BD0D4FE8}"/>
              </a:ext>
            </a:extLst>
          </p:cNvPr>
          <p:cNvGrpSpPr/>
          <p:nvPr/>
        </p:nvGrpSpPr>
        <p:grpSpPr>
          <a:xfrm>
            <a:off x="526968" y="2947244"/>
            <a:ext cx="2926080" cy="1290153"/>
            <a:chOff x="332936" y="2947244"/>
            <a:chExt cx="2926080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09E9BD8-92BC-C61D-8CF3-90A7C9791264}"/>
                </a:ext>
              </a:extLst>
            </p:cNvPr>
            <p:cNvSpPr txBox="1"/>
            <p:nvPr/>
          </p:nvSpPr>
          <p:spPr>
            <a:xfrm>
              <a:off x="332936" y="294724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02. 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2004FDD-FD56-C111-E4F9-75262B409ACD}"/>
                </a:ext>
              </a:extLst>
            </p:cNvPr>
            <p:cNvSpPr txBox="1"/>
            <p:nvPr/>
          </p:nvSpPr>
          <p:spPr>
            <a:xfrm>
              <a:off x="332936" y="3406400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6A138F2-1EB4-B77E-0887-0AF2AB0E27DD}"/>
              </a:ext>
            </a:extLst>
          </p:cNvPr>
          <p:cNvGrpSpPr/>
          <p:nvPr/>
        </p:nvGrpSpPr>
        <p:grpSpPr>
          <a:xfrm>
            <a:off x="526968" y="4652338"/>
            <a:ext cx="2926080" cy="1290153"/>
            <a:chOff x="332936" y="4652338"/>
            <a:chExt cx="2926080" cy="129015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4028081-9FF6-DE06-3BD0-FE52A3E19C91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01. 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C38B08D-2077-44AD-7C3B-1B2B90A07B2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5B25753-B7E5-A2B3-FD64-FEE1E113C172}"/>
              </a:ext>
            </a:extLst>
          </p:cNvPr>
          <p:cNvGrpSpPr/>
          <p:nvPr/>
        </p:nvGrpSpPr>
        <p:grpSpPr>
          <a:xfrm>
            <a:off x="8738952" y="1242150"/>
            <a:ext cx="2926080" cy="1290153"/>
            <a:chOff x="8921977" y="1242150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7CA5FD9-49D1-7BBB-066F-0746102459F3}"/>
                </a:ext>
              </a:extLst>
            </p:cNvPr>
            <p:cNvSpPr txBox="1"/>
            <p:nvPr/>
          </p:nvSpPr>
          <p:spPr>
            <a:xfrm>
              <a:off x="8921977" y="124215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04. 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26326FC-8491-ADC4-1DEF-E0076CC91F11}"/>
                </a:ext>
              </a:extLst>
            </p:cNvPr>
            <p:cNvSpPr txBox="1"/>
            <p:nvPr/>
          </p:nvSpPr>
          <p:spPr>
            <a:xfrm>
              <a:off x="8921977" y="1701306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EF6688F-1FC7-1C79-B2DA-339776A67610}"/>
              </a:ext>
            </a:extLst>
          </p:cNvPr>
          <p:cNvGrpSpPr/>
          <p:nvPr/>
        </p:nvGrpSpPr>
        <p:grpSpPr>
          <a:xfrm>
            <a:off x="526968" y="1242150"/>
            <a:ext cx="2926080" cy="1290153"/>
            <a:chOff x="332936" y="1242150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9A92D58-DF1C-63BD-BE75-C90A4C67F0C0}"/>
                </a:ext>
              </a:extLst>
            </p:cNvPr>
            <p:cNvSpPr txBox="1"/>
            <p:nvPr/>
          </p:nvSpPr>
          <p:spPr>
            <a:xfrm>
              <a:off x="332936" y="124215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03. 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3C483C5-5EE5-AA93-D41D-14CC3D5530E6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06489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D2053-2DF6-A301-41C0-938FAD7E1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6-Stage Cycle Tree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04D46CAE-ABE4-0DFC-3F16-C6C827D2BCDD}"/>
              </a:ext>
            </a:extLst>
          </p:cNvPr>
          <p:cNvSpPr/>
          <p:nvPr/>
        </p:nvSpPr>
        <p:spPr>
          <a:xfrm>
            <a:off x="3945867" y="1104519"/>
            <a:ext cx="4300278" cy="4226407"/>
          </a:xfrm>
          <a:custGeom>
            <a:avLst/>
            <a:gdLst>
              <a:gd name="connsiteX0" fmla="*/ 1501434 w 4300278"/>
              <a:gd name="connsiteY0" fmla="*/ 15 h 4226407"/>
              <a:gd name="connsiteX1" fmla="*/ 2006732 w 4300278"/>
              <a:gd name="connsiteY1" fmla="*/ 205847 h 4226407"/>
              <a:gd name="connsiteX2" fmla="*/ 2290170 w 4300278"/>
              <a:gd name="connsiteY2" fmla="*/ 205847 h 4226407"/>
              <a:gd name="connsiteX3" fmla="*/ 2880444 w 4300278"/>
              <a:gd name="connsiteY3" fmla="*/ 5599 h 4226407"/>
              <a:gd name="connsiteX4" fmla="*/ 3499331 w 4300278"/>
              <a:gd name="connsiteY4" fmla="*/ 624548 h 4226407"/>
              <a:gd name="connsiteX5" fmla="*/ 3499331 w 4300278"/>
              <a:gd name="connsiteY5" fmla="*/ 785786 h 4226407"/>
              <a:gd name="connsiteX6" fmla="*/ 3604274 w 4300278"/>
              <a:gd name="connsiteY6" fmla="*/ 985827 h 4226407"/>
              <a:gd name="connsiteX7" fmla="*/ 3636797 w 4300278"/>
              <a:gd name="connsiteY7" fmla="*/ 1000523 h 4226407"/>
              <a:gd name="connsiteX8" fmla="*/ 3674219 w 4300278"/>
              <a:gd name="connsiteY8" fmla="*/ 1009442 h 4226407"/>
              <a:gd name="connsiteX9" fmla="*/ 3682025 w 4300278"/>
              <a:gd name="connsiteY9" fmla="*/ 1009442 h 4226407"/>
              <a:gd name="connsiteX10" fmla="*/ 3685673 w 4300278"/>
              <a:gd name="connsiteY10" fmla="*/ 1010305 h 4226407"/>
              <a:gd name="connsiteX11" fmla="*/ 3694357 w 4300278"/>
              <a:gd name="connsiteY11" fmla="*/ 1006831 h 4226407"/>
              <a:gd name="connsiteX12" fmla="*/ 4295040 w 4300278"/>
              <a:gd name="connsiteY12" fmla="*/ 1628383 h 4226407"/>
              <a:gd name="connsiteX13" fmla="*/ 3980388 w 4300278"/>
              <a:gd name="connsiteY13" fmla="*/ 2309751 h 4226407"/>
              <a:gd name="connsiteX14" fmla="*/ 3912783 w 4300278"/>
              <a:gd name="connsiteY14" fmla="*/ 2588012 h 4226407"/>
              <a:gd name="connsiteX15" fmla="*/ 4009000 w 4300278"/>
              <a:gd name="connsiteY15" fmla="*/ 3019713 h 4226407"/>
              <a:gd name="connsiteX16" fmla="*/ 3343306 w 4300278"/>
              <a:gd name="connsiteY16" fmla="*/ 3662071 h 4226407"/>
              <a:gd name="connsiteX17" fmla="*/ 3080675 w 4300278"/>
              <a:gd name="connsiteY17" fmla="*/ 3630866 h 4226407"/>
              <a:gd name="connsiteX18" fmla="*/ 2823238 w 4300278"/>
              <a:gd name="connsiteY18" fmla="*/ 3760890 h 4226407"/>
              <a:gd name="connsiteX19" fmla="*/ 2152349 w 4300278"/>
              <a:gd name="connsiteY19" fmla="*/ 4226407 h 4226407"/>
              <a:gd name="connsiteX20" fmla="*/ 1484053 w 4300278"/>
              <a:gd name="connsiteY20" fmla="*/ 3763492 h 4226407"/>
              <a:gd name="connsiteX21" fmla="*/ 1226626 w 4300278"/>
              <a:gd name="connsiteY21" fmla="*/ 3633459 h 4226407"/>
              <a:gd name="connsiteX22" fmla="*/ 963986 w 4300278"/>
              <a:gd name="connsiteY22" fmla="*/ 3664673 h 4226407"/>
              <a:gd name="connsiteX23" fmla="*/ 298301 w 4300278"/>
              <a:gd name="connsiteY23" fmla="*/ 3022315 h 4226407"/>
              <a:gd name="connsiteX24" fmla="*/ 391916 w 4300278"/>
              <a:gd name="connsiteY24" fmla="*/ 2590614 h 4226407"/>
              <a:gd name="connsiteX25" fmla="*/ 321700 w 4300278"/>
              <a:gd name="connsiteY25" fmla="*/ 2312344 h 4226407"/>
              <a:gd name="connsiteX26" fmla="*/ 4464 w 4300278"/>
              <a:gd name="connsiteY26" fmla="*/ 1636188 h 4226407"/>
              <a:gd name="connsiteX27" fmla="*/ 607739 w 4300278"/>
              <a:gd name="connsiteY27" fmla="*/ 1009442 h 4226407"/>
              <a:gd name="connsiteX28" fmla="*/ 615545 w 4300278"/>
              <a:gd name="connsiteY28" fmla="*/ 1009442 h 4226407"/>
              <a:gd name="connsiteX29" fmla="*/ 797562 w 4300278"/>
              <a:gd name="connsiteY29" fmla="*/ 783184 h 4226407"/>
              <a:gd name="connsiteX30" fmla="*/ 797562 w 4300278"/>
              <a:gd name="connsiteY30" fmla="*/ 624548 h 4226407"/>
              <a:gd name="connsiteX31" fmla="*/ 1416449 w 4300278"/>
              <a:gd name="connsiteY31" fmla="*/ 5599 h 4226407"/>
              <a:gd name="connsiteX32" fmla="*/ 1501434 w 4300278"/>
              <a:gd name="connsiteY32" fmla="*/ 15 h 4226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300278" h="4226407">
                <a:moveTo>
                  <a:pt x="1501434" y="15"/>
                </a:moveTo>
                <a:cubicBezTo>
                  <a:pt x="1697574" y="-1232"/>
                  <a:pt x="1877041" y="78416"/>
                  <a:pt x="2006732" y="205847"/>
                </a:cubicBezTo>
                <a:cubicBezTo>
                  <a:pt x="2084736" y="283868"/>
                  <a:pt x="2141951" y="351482"/>
                  <a:pt x="2290170" y="205847"/>
                </a:cubicBezTo>
                <a:cubicBezTo>
                  <a:pt x="2438389" y="60212"/>
                  <a:pt x="2651611" y="-23014"/>
                  <a:pt x="2880444" y="5599"/>
                </a:cubicBezTo>
                <a:cubicBezTo>
                  <a:pt x="3200291" y="44609"/>
                  <a:pt x="3460320" y="304666"/>
                  <a:pt x="3499331" y="624548"/>
                </a:cubicBezTo>
                <a:cubicBezTo>
                  <a:pt x="3504526" y="679161"/>
                  <a:pt x="3509729" y="673957"/>
                  <a:pt x="3499331" y="785786"/>
                </a:cubicBezTo>
                <a:cubicBezTo>
                  <a:pt x="3491525" y="869657"/>
                  <a:pt x="3534919" y="946210"/>
                  <a:pt x="3604274" y="985827"/>
                </a:cubicBezTo>
                <a:lnTo>
                  <a:pt x="3636797" y="1000523"/>
                </a:lnTo>
                <a:lnTo>
                  <a:pt x="3674219" y="1009442"/>
                </a:lnTo>
                <a:lnTo>
                  <a:pt x="3682025" y="1009442"/>
                </a:lnTo>
                <a:lnTo>
                  <a:pt x="3685673" y="1010305"/>
                </a:lnTo>
                <a:lnTo>
                  <a:pt x="3694357" y="1006831"/>
                </a:lnTo>
                <a:cubicBezTo>
                  <a:pt x="4009000" y="1053648"/>
                  <a:pt x="4258631" y="1311111"/>
                  <a:pt x="4295040" y="1628383"/>
                </a:cubicBezTo>
                <a:cubicBezTo>
                  <a:pt x="4328837" y="1911856"/>
                  <a:pt x="4196221" y="2166718"/>
                  <a:pt x="3980388" y="2309751"/>
                </a:cubicBezTo>
                <a:cubicBezTo>
                  <a:pt x="3889384" y="2372161"/>
                  <a:pt x="3855577" y="2491795"/>
                  <a:pt x="3912783" y="2588012"/>
                </a:cubicBezTo>
                <a:cubicBezTo>
                  <a:pt x="3988194" y="2712841"/>
                  <a:pt x="4024602" y="2861078"/>
                  <a:pt x="4009000" y="3019713"/>
                </a:cubicBezTo>
                <a:cubicBezTo>
                  <a:pt x="3977795" y="3365597"/>
                  <a:pt x="3689153" y="3641265"/>
                  <a:pt x="3343306" y="3662071"/>
                </a:cubicBezTo>
                <a:cubicBezTo>
                  <a:pt x="3252293" y="3669868"/>
                  <a:pt x="3163882" y="3656867"/>
                  <a:pt x="3080675" y="3630866"/>
                </a:cubicBezTo>
                <a:cubicBezTo>
                  <a:pt x="2974059" y="3597059"/>
                  <a:pt x="2862240" y="3656867"/>
                  <a:pt x="2823238" y="3760890"/>
                </a:cubicBezTo>
                <a:cubicBezTo>
                  <a:pt x="2719224" y="4033956"/>
                  <a:pt x="2456584" y="4226407"/>
                  <a:pt x="2152349" y="4226407"/>
                </a:cubicBezTo>
                <a:cubicBezTo>
                  <a:pt x="1848105" y="4226407"/>
                  <a:pt x="1585474" y="4033956"/>
                  <a:pt x="1484053" y="3763492"/>
                </a:cubicBezTo>
                <a:cubicBezTo>
                  <a:pt x="1445052" y="3659469"/>
                  <a:pt x="1333241" y="3599652"/>
                  <a:pt x="1226626" y="3633459"/>
                </a:cubicBezTo>
                <a:cubicBezTo>
                  <a:pt x="1143410" y="3659469"/>
                  <a:pt x="1054999" y="3669868"/>
                  <a:pt x="963986" y="3664673"/>
                </a:cubicBezTo>
                <a:cubicBezTo>
                  <a:pt x="618138" y="3643867"/>
                  <a:pt x="332108" y="3368199"/>
                  <a:pt x="298301" y="3022315"/>
                </a:cubicBezTo>
                <a:cubicBezTo>
                  <a:pt x="282698" y="2863680"/>
                  <a:pt x="319098" y="2715442"/>
                  <a:pt x="391916" y="2590614"/>
                </a:cubicBezTo>
                <a:cubicBezTo>
                  <a:pt x="446520" y="2494388"/>
                  <a:pt x="415315" y="2374763"/>
                  <a:pt x="321700" y="2312344"/>
                </a:cubicBezTo>
                <a:cubicBezTo>
                  <a:pt x="108478" y="2171913"/>
                  <a:pt x="-26741" y="1917051"/>
                  <a:pt x="4464" y="1636188"/>
                </a:cubicBezTo>
                <a:cubicBezTo>
                  <a:pt x="38262" y="1318908"/>
                  <a:pt x="290495" y="1056250"/>
                  <a:pt x="607739" y="1009442"/>
                </a:cubicBezTo>
                <a:lnTo>
                  <a:pt x="615545" y="1009442"/>
                </a:lnTo>
                <a:cubicBezTo>
                  <a:pt x="727355" y="993831"/>
                  <a:pt x="807970" y="895012"/>
                  <a:pt x="797562" y="783184"/>
                </a:cubicBezTo>
                <a:cubicBezTo>
                  <a:pt x="789765" y="731173"/>
                  <a:pt x="789765" y="679161"/>
                  <a:pt x="797562" y="624548"/>
                </a:cubicBezTo>
                <a:cubicBezTo>
                  <a:pt x="836573" y="304666"/>
                  <a:pt x="1187615" y="34202"/>
                  <a:pt x="1416449" y="5599"/>
                </a:cubicBezTo>
                <a:cubicBezTo>
                  <a:pt x="1445053" y="2022"/>
                  <a:pt x="1473413" y="193"/>
                  <a:pt x="1501434" y="15"/>
                </a:cubicBezTo>
                <a:close/>
              </a:path>
            </a:pathLst>
          </a:custGeom>
          <a:solidFill>
            <a:schemeClr val="accent4"/>
          </a:solidFill>
          <a:ln w="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4" name="Freeform 7">
            <a:extLst>
              <a:ext uri="{FF2B5EF4-FFF2-40B4-BE49-F238E27FC236}">
                <a16:creationId xmlns:a16="http://schemas.microsoft.com/office/drawing/2014/main" id="{16121199-7D00-1F90-652A-150485D35DD8}"/>
              </a:ext>
            </a:extLst>
          </p:cNvPr>
          <p:cNvSpPr/>
          <p:nvPr/>
        </p:nvSpPr>
        <p:spPr>
          <a:xfrm>
            <a:off x="4168757" y="1333765"/>
            <a:ext cx="3947321" cy="3315783"/>
          </a:xfrm>
          <a:custGeom>
            <a:avLst/>
            <a:gdLst>
              <a:gd name="connsiteX0" fmla="*/ 208675 w 439955"/>
              <a:gd name="connsiteY0" fmla="*/ 60000 h 369566"/>
              <a:gd name="connsiteX1" fmla="*/ 148681 w 439955"/>
              <a:gd name="connsiteY1" fmla="*/ 120000 h 369566"/>
              <a:gd name="connsiteX2" fmla="*/ 88687 w 439955"/>
              <a:gd name="connsiteY2" fmla="*/ 60000 h 369566"/>
              <a:gd name="connsiteX3" fmla="*/ 148681 w 439955"/>
              <a:gd name="connsiteY3" fmla="*/ 0 h 369566"/>
              <a:gd name="connsiteX4" fmla="*/ 208675 w 439955"/>
              <a:gd name="connsiteY4" fmla="*/ 60000 h 369566"/>
              <a:gd name="connsiteX5" fmla="*/ 351849 w 439955"/>
              <a:gd name="connsiteY5" fmla="*/ 60000 h 369566"/>
              <a:gd name="connsiteX6" fmla="*/ 291855 w 439955"/>
              <a:gd name="connsiteY6" fmla="*/ 0 h 369566"/>
              <a:gd name="connsiteX7" fmla="*/ 231861 w 439955"/>
              <a:gd name="connsiteY7" fmla="*/ 60000 h 369566"/>
              <a:gd name="connsiteX8" fmla="*/ 291855 w 439955"/>
              <a:gd name="connsiteY8" fmla="*/ 120000 h 369566"/>
              <a:gd name="connsiteX9" fmla="*/ 351849 w 439955"/>
              <a:gd name="connsiteY9" fmla="*/ 60000 h 369566"/>
              <a:gd name="connsiteX10" fmla="*/ 379962 w 439955"/>
              <a:gd name="connsiteY10" fmla="*/ 111884 h 369566"/>
              <a:gd name="connsiteX11" fmla="*/ 319968 w 439955"/>
              <a:gd name="connsiteY11" fmla="*/ 171885 h 369566"/>
              <a:gd name="connsiteX12" fmla="*/ 379962 w 439955"/>
              <a:gd name="connsiteY12" fmla="*/ 231885 h 369566"/>
              <a:gd name="connsiteX13" fmla="*/ 439956 w 439955"/>
              <a:gd name="connsiteY13" fmla="*/ 171885 h 369566"/>
              <a:gd name="connsiteX14" fmla="*/ 379962 w 439955"/>
              <a:gd name="connsiteY14" fmla="*/ 111884 h 369566"/>
              <a:gd name="connsiteX15" fmla="*/ 119988 w 439955"/>
              <a:gd name="connsiteY15" fmla="*/ 171885 h 369566"/>
              <a:gd name="connsiteX16" fmla="*/ 59994 w 439955"/>
              <a:gd name="connsiteY16" fmla="*/ 111884 h 369566"/>
              <a:gd name="connsiteX17" fmla="*/ 0 w 439955"/>
              <a:gd name="connsiteY17" fmla="*/ 171885 h 369566"/>
              <a:gd name="connsiteX18" fmla="*/ 59994 w 439955"/>
              <a:gd name="connsiteY18" fmla="*/ 231885 h 369566"/>
              <a:gd name="connsiteX19" fmla="*/ 119988 w 439955"/>
              <a:gd name="connsiteY19" fmla="*/ 171885 h 369566"/>
              <a:gd name="connsiteX20" fmla="*/ 92744 w 439955"/>
              <a:gd name="connsiteY20" fmla="*/ 249566 h 369566"/>
              <a:gd name="connsiteX21" fmla="*/ 32750 w 439955"/>
              <a:gd name="connsiteY21" fmla="*/ 309566 h 369566"/>
              <a:gd name="connsiteX22" fmla="*/ 92744 w 439955"/>
              <a:gd name="connsiteY22" fmla="*/ 369567 h 369566"/>
              <a:gd name="connsiteX23" fmla="*/ 152738 w 439955"/>
              <a:gd name="connsiteY23" fmla="*/ 309566 h 369566"/>
              <a:gd name="connsiteX24" fmla="*/ 92744 w 439955"/>
              <a:gd name="connsiteY24" fmla="*/ 249566 h 369566"/>
              <a:gd name="connsiteX25" fmla="*/ 347501 w 439955"/>
              <a:gd name="connsiteY25" fmla="*/ 249566 h 369566"/>
              <a:gd name="connsiteX26" fmla="*/ 287507 w 439955"/>
              <a:gd name="connsiteY26" fmla="*/ 309566 h 369566"/>
              <a:gd name="connsiteX27" fmla="*/ 347501 w 439955"/>
              <a:gd name="connsiteY27" fmla="*/ 369567 h 369566"/>
              <a:gd name="connsiteX28" fmla="*/ 407495 w 439955"/>
              <a:gd name="connsiteY28" fmla="*/ 309566 h 369566"/>
              <a:gd name="connsiteX29" fmla="*/ 347501 w 439955"/>
              <a:gd name="connsiteY29" fmla="*/ 249566 h 369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39955" h="369566">
                <a:moveTo>
                  <a:pt x="208675" y="60000"/>
                </a:moveTo>
                <a:cubicBezTo>
                  <a:pt x="208675" y="93044"/>
                  <a:pt x="181721" y="120000"/>
                  <a:pt x="148681" y="120000"/>
                </a:cubicBezTo>
                <a:cubicBezTo>
                  <a:pt x="115641" y="120000"/>
                  <a:pt x="88687" y="93044"/>
                  <a:pt x="88687" y="60000"/>
                </a:cubicBezTo>
                <a:cubicBezTo>
                  <a:pt x="88687" y="26956"/>
                  <a:pt x="115641" y="0"/>
                  <a:pt x="148681" y="0"/>
                </a:cubicBezTo>
                <a:cubicBezTo>
                  <a:pt x="181721" y="0"/>
                  <a:pt x="208675" y="26956"/>
                  <a:pt x="208675" y="60000"/>
                </a:cubicBezTo>
                <a:close/>
                <a:moveTo>
                  <a:pt x="351849" y="60000"/>
                </a:moveTo>
                <a:cubicBezTo>
                  <a:pt x="351849" y="26956"/>
                  <a:pt x="324895" y="0"/>
                  <a:pt x="291855" y="0"/>
                </a:cubicBezTo>
                <a:cubicBezTo>
                  <a:pt x="258815" y="0"/>
                  <a:pt x="231861" y="26956"/>
                  <a:pt x="231861" y="60000"/>
                </a:cubicBezTo>
                <a:cubicBezTo>
                  <a:pt x="231861" y="93044"/>
                  <a:pt x="258815" y="120000"/>
                  <a:pt x="291855" y="120000"/>
                </a:cubicBezTo>
                <a:cubicBezTo>
                  <a:pt x="324895" y="120000"/>
                  <a:pt x="351849" y="93044"/>
                  <a:pt x="351849" y="60000"/>
                </a:cubicBezTo>
                <a:close/>
                <a:moveTo>
                  <a:pt x="379962" y="111884"/>
                </a:moveTo>
                <a:cubicBezTo>
                  <a:pt x="346922" y="111884"/>
                  <a:pt x="319968" y="138841"/>
                  <a:pt x="319968" y="171885"/>
                </a:cubicBezTo>
                <a:cubicBezTo>
                  <a:pt x="319968" y="204928"/>
                  <a:pt x="346922" y="231885"/>
                  <a:pt x="379962" y="231885"/>
                </a:cubicBezTo>
                <a:cubicBezTo>
                  <a:pt x="413002" y="231885"/>
                  <a:pt x="439956" y="204928"/>
                  <a:pt x="439956" y="171885"/>
                </a:cubicBezTo>
                <a:cubicBezTo>
                  <a:pt x="439956" y="138841"/>
                  <a:pt x="413002" y="111884"/>
                  <a:pt x="379962" y="111884"/>
                </a:cubicBezTo>
                <a:close/>
                <a:moveTo>
                  <a:pt x="119988" y="171885"/>
                </a:moveTo>
                <a:cubicBezTo>
                  <a:pt x="119988" y="138841"/>
                  <a:pt x="93034" y="111884"/>
                  <a:pt x="59994" y="111884"/>
                </a:cubicBezTo>
                <a:cubicBezTo>
                  <a:pt x="26954" y="111884"/>
                  <a:pt x="0" y="138841"/>
                  <a:pt x="0" y="171885"/>
                </a:cubicBezTo>
                <a:cubicBezTo>
                  <a:pt x="0" y="204928"/>
                  <a:pt x="26954" y="231885"/>
                  <a:pt x="59994" y="231885"/>
                </a:cubicBezTo>
                <a:cubicBezTo>
                  <a:pt x="93034" y="231885"/>
                  <a:pt x="119988" y="204928"/>
                  <a:pt x="119988" y="171885"/>
                </a:cubicBezTo>
                <a:close/>
                <a:moveTo>
                  <a:pt x="92744" y="249566"/>
                </a:moveTo>
                <a:cubicBezTo>
                  <a:pt x="59704" y="249566"/>
                  <a:pt x="32750" y="276523"/>
                  <a:pt x="32750" y="309566"/>
                </a:cubicBezTo>
                <a:cubicBezTo>
                  <a:pt x="32750" y="342610"/>
                  <a:pt x="59704" y="369567"/>
                  <a:pt x="92744" y="369567"/>
                </a:cubicBezTo>
                <a:cubicBezTo>
                  <a:pt x="125785" y="369567"/>
                  <a:pt x="152738" y="342610"/>
                  <a:pt x="152738" y="309566"/>
                </a:cubicBezTo>
                <a:cubicBezTo>
                  <a:pt x="152738" y="276523"/>
                  <a:pt x="125785" y="249566"/>
                  <a:pt x="92744" y="249566"/>
                </a:cubicBezTo>
                <a:close/>
                <a:moveTo>
                  <a:pt x="347501" y="249566"/>
                </a:moveTo>
                <a:cubicBezTo>
                  <a:pt x="314461" y="249566"/>
                  <a:pt x="287507" y="276523"/>
                  <a:pt x="287507" y="309566"/>
                </a:cubicBezTo>
                <a:cubicBezTo>
                  <a:pt x="287507" y="342610"/>
                  <a:pt x="314461" y="369567"/>
                  <a:pt x="347501" y="369567"/>
                </a:cubicBezTo>
                <a:cubicBezTo>
                  <a:pt x="380542" y="369567"/>
                  <a:pt x="407495" y="342610"/>
                  <a:pt x="407495" y="309566"/>
                </a:cubicBezTo>
                <a:cubicBezTo>
                  <a:pt x="407495" y="276523"/>
                  <a:pt x="380542" y="249566"/>
                  <a:pt x="347501" y="249566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Freeform 10">
            <a:extLst>
              <a:ext uri="{FF2B5EF4-FFF2-40B4-BE49-F238E27FC236}">
                <a16:creationId xmlns:a16="http://schemas.microsoft.com/office/drawing/2014/main" id="{BC3D2302-2DB3-FEEB-0285-43C4440C117D}"/>
              </a:ext>
            </a:extLst>
          </p:cNvPr>
          <p:cNvSpPr/>
          <p:nvPr/>
        </p:nvSpPr>
        <p:spPr>
          <a:xfrm>
            <a:off x="4116755" y="1281754"/>
            <a:ext cx="3947321" cy="3315783"/>
          </a:xfrm>
          <a:custGeom>
            <a:avLst/>
            <a:gdLst>
              <a:gd name="connsiteX0" fmla="*/ 208675 w 439955"/>
              <a:gd name="connsiteY0" fmla="*/ 60000 h 369566"/>
              <a:gd name="connsiteX1" fmla="*/ 148681 w 439955"/>
              <a:gd name="connsiteY1" fmla="*/ 120000 h 369566"/>
              <a:gd name="connsiteX2" fmla="*/ 88687 w 439955"/>
              <a:gd name="connsiteY2" fmla="*/ 60000 h 369566"/>
              <a:gd name="connsiteX3" fmla="*/ 148681 w 439955"/>
              <a:gd name="connsiteY3" fmla="*/ 0 h 369566"/>
              <a:gd name="connsiteX4" fmla="*/ 208675 w 439955"/>
              <a:gd name="connsiteY4" fmla="*/ 60000 h 369566"/>
              <a:gd name="connsiteX5" fmla="*/ 351849 w 439955"/>
              <a:gd name="connsiteY5" fmla="*/ 60000 h 369566"/>
              <a:gd name="connsiteX6" fmla="*/ 291855 w 439955"/>
              <a:gd name="connsiteY6" fmla="*/ 0 h 369566"/>
              <a:gd name="connsiteX7" fmla="*/ 231861 w 439955"/>
              <a:gd name="connsiteY7" fmla="*/ 60000 h 369566"/>
              <a:gd name="connsiteX8" fmla="*/ 291855 w 439955"/>
              <a:gd name="connsiteY8" fmla="*/ 120000 h 369566"/>
              <a:gd name="connsiteX9" fmla="*/ 351849 w 439955"/>
              <a:gd name="connsiteY9" fmla="*/ 60000 h 369566"/>
              <a:gd name="connsiteX10" fmla="*/ 379962 w 439955"/>
              <a:gd name="connsiteY10" fmla="*/ 111884 h 369566"/>
              <a:gd name="connsiteX11" fmla="*/ 319968 w 439955"/>
              <a:gd name="connsiteY11" fmla="*/ 171885 h 369566"/>
              <a:gd name="connsiteX12" fmla="*/ 379962 w 439955"/>
              <a:gd name="connsiteY12" fmla="*/ 231885 h 369566"/>
              <a:gd name="connsiteX13" fmla="*/ 439956 w 439955"/>
              <a:gd name="connsiteY13" fmla="*/ 171885 h 369566"/>
              <a:gd name="connsiteX14" fmla="*/ 379962 w 439955"/>
              <a:gd name="connsiteY14" fmla="*/ 111884 h 369566"/>
              <a:gd name="connsiteX15" fmla="*/ 119988 w 439955"/>
              <a:gd name="connsiteY15" fmla="*/ 171885 h 369566"/>
              <a:gd name="connsiteX16" fmla="*/ 59994 w 439955"/>
              <a:gd name="connsiteY16" fmla="*/ 111884 h 369566"/>
              <a:gd name="connsiteX17" fmla="*/ 0 w 439955"/>
              <a:gd name="connsiteY17" fmla="*/ 171885 h 369566"/>
              <a:gd name="connsiteX18" fmla="*/ 59994 w 439955"/>
              <a:gd name="connsiteY18" fmla="*/ 231885 h 369566"/>
              <a:gd name="connsiteX19" fmla="*/ 119988 w 439955"/>
              <a:gd name="connsiteY19" fmla="*/ 171885 h 369566"/>
              <a:gd name="connsiteX20" fmla="*/ 92744 w 439955"/>
              <a:gd name="connsiteY20" fmla="*/ 249566 h 369566"/>
              <a:gd name="connsiteX21" fmla="*/ 32750 w 439955"/>
              <a:gd name="connsiteY21" fmla="*/ 309566 h 369566"/>
              <a:gd name="connsiteX22" fmla="*/ 92744 w 439955"/>
              <a:gd name="connsiteY22" fmla="*/ 369567 h 369566"/>
              <a:gd name="connsiteX23" fmla="*/ 152738 w 439955"/>
              <a:gd name="connsiteY23" fmla="*/ 309566 h 369566"/>
              <a:gd name="connsiteX24" fmla="*/ 92744 w 439955"/>
              <a:gd name="connsiteY24" fmla="*/ 249566 h 369566"/>
              <a:gd name="connsiteX25" fmla="*/ 347501 w 439955"/>
              <a:gd name="connsiteY25" fmla="*/ 249566 h 369566"/>
              <a:gd name="connsiteX26" fmla="*/ 287507 w 439955"/>
              <a:gd name="connsiteY26" fmla="*/ 309566 h 369566"/>
              <a:gd name="connsiteX27" fmla="*/ 347501 w 439955"/>
              <a:gd name="connsiteY27" fmla="*/ 369567 h 369566"/>
              <a:gd name="connsiteX28" fmla="*/ 407495 w 439955"/>
              <a:gd name="connsiteY28" fmla="*/ 309566 h 369566"/>
              <a:gd name="connsiteX29" fmla="*/ 347501 w 439955"/>
              <a:gd name="connsiteY29" fmla="*/ 249566 h 369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39955" h="369566">
                <a:moveTo>
                  <a:pt x="208675" y="60000"/>
                </a:moveTo>
                <a:cubicBezTo>
                  <a:pt x="208675" y="93044"/>
                  <a:pt x="181721" y="120000"/>
                  <a:pt x="148681" y="120000"/>
                </a:cubicBezTo>
                <a:cubicBezTo>
                  <a:pt x="115641" y="120000"/>
                  <a:pt x="88687" y="93044"/>
                  <a:pt x="88687" y="60000"/>
                </a:cubicBezTo>
                <a:cubicBezTo>
                  <a:pt x="88687" y="26956"/>
                  <a:pt x="115641" y="0"/>
                  <a:pt x="148681" y="0"/>
                </a:cubicBezTo>
                <a:cubicBezTo>
                  <a:pt x="181721" y="0"/>
                  <a:pt x="208675" y="26956"/>
                  <a:pt x="208675" y="60000"/>
                </a:cubicBezTo>
                <a:close/>
                <a:moveTo>
                  <a:pt x="351849" y="60000"/>
                </a:moveTo>
                <a:cubicBezTo>
                  <a:pt x="351849" y="26956"/>
                  <a:pt x="324895" y="0"/>
                  <a:pt x="291855" y="0"/>
                </a:cubicBezTo>
                <a:cubicBezTo>
                  <a:pt x="258815" y="0"/>
                  <a:pt x="231861" y="26956"/>
                  <a:pt x="231861" y="60000"/>
                </a:cubicBezTo>
                <a:cubicBezTo>
                  <a:pt x="231861" y="93044"/>
                  <a:pt x="258815" y="120000"/>
                  <a:pt x="291855" y="120000"/>
                </a:cubicBezTo>
                <a:cubicBezTo>
                  <a:pt x="324895" y="120000"/>
                  <a:pt x="351849" y="93044"/>
                  <a:pt x="351849" y="60000"/>
                </a:cubicBezTo>
                <a:close/>
                <a:moveTo>
                  <a:pt x="379962" y="111884"/>
                </a:moveTo>
                <a:cubicBezTo>
                  <a:pt x="346922" y="111884"/>
                  <a:pt x="319968" y="138841"/>
                  <a:pt x="319968" y="171885"/>
                </a:cubicBezTo>
                <a:cubicBezTo>
                  <a:pt x="319968" y="204928"/>
                  <a:pt x="346922" y="231885"/>
                  <a:pt x="379962" y="231885"/>
                </a:cubicBezTo>
                <a:cubicBezTo>
                  <a:pt x="413002" y="231885"/>
                  <a:pt x="439956" y="204928"/>
                  <a:pt x="439956" y="171885"/>
                </a:cubicBezTo>
                <a:cubicBezTo>
                  <a:pt x="439956" y="138841"/>
                  <a:pt x="413002" y="111884"/>
                  <a:pt x="379962" y="111884"/>
                </a:cubicBezTo>
                <a:close/>
                <a:moveTo>
                  <a:pt x="119988" y="171885"/>
                </a:moveTo>
                <a:cubicBezTo>
                  <a:pt x="119988" y="138841"/>
                  <a:pt x="93034" y="111884"/>
                  <a:pt x="59994" y="111884"/>
                </a:cubicBezTo>
                <a:cubicBezTo>
                  <a:pt x="26954" y="111884"/>
                  <a:pt x="0" y="138841"/>
                  <a:pt x="0" y="171885"/>
                </a:cubicBezTo>
                <a:cubicBezTo>
                  <a:pt x="0" y="204928"/>
                  <a:pt x="26954" y="231885"/>
                  <a:pt x="59994" y="231885"/>
                </a:cubicBezTo>
                <a:cubicBezTo>
                  <a:pt x="93034" y="231885"/>
                  <a:pt x="119988" y="204928"/>
                  <a:pt x="119988" y="171885"/>
                </a:cubicBezTo>
                <a:close/>
                <a:moveTo>
                  <a:pt x="92744" y="249566"/>
                </a:moveTo>
                <a:cubicBezTo>
                  <a:pt x="59704" y="249566"/>
                  <a:pt x="32750" y="276523"/>
                  <a:pt x="32750" y="309566"/>
                </a:cubicBezTo>
                <a:cubicBezTo>
                  <a:pt x="32750" y="342610"/>
                  <a:pt x="59704" y="369567"/>
                  <a:pt x="92744" y="369567"/>
                </a:cubicBezTo>
                <a:cubicBezTo>
                  <a:pt x="125785" y="369567"/>
                  <a:pt x="152738" y="342610"/>
                  <a:pt x="152738" y="309566"/>
                </a:cubicBezTo>
                <a:cubicBezTo>
                  <a:pt x="152738" y="276523"/>
                  <a:pt x="125785" y="249566"/>
                  <a:pt x="92744" y="249566"/>
                </a:cubicBezTo>
                <a:close/>
                <a:moveTo>
                  <a:pt x="347501" y="249566"/>
                </a:moveTo>
                <a:cubicBezTo>
                  <a:pt x="314461" y="249566"/>
                  <a:pt x="287507" y="276523"/>
                  <a:pt x="287507" y="309566"/>
                </a:cubicBezTo>
                <a:cubicBezTo>
                  <a:pt x="287507" y="342610"/>
                  <a:pt x="314461" y="369567"/>
                  <a:pt x="347501" y="369567"/>
                </a:cubicBezTo>
                <a:cubicBezTo>
                  <a:pt x="380542" y="369567"/>
                  <a:pt x="407495" y="342610"/>
                  <a:pt x="407495" y="309566"/>
                </a:cubicBezTo>
                <a:cubicBezTo>
                  <a:pt x="407495" y="276523"/>
                  <a:pt x="380542" y="249566"/>
                  <a:pt x="347501" y="249566"/>
                </a:cubicBez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Freeform 12">
            <a:extLst>
              <a:ext uri="{FF2B5EF4-FFF2-40B4-BE49-F238E27FC236}">
                <a16:creationId xmlns:a16="http://schemas.microsoft.com/office/drawing/2014/main" id="{C3664B8C-9BE9-EEB6-ED4B-2954FF6DA544}"/>
              </a:ext>
            </a:extLst>
          </p:cNvPr>
          <p:cNvSpPr/>
          <p:nvPr/>
        </p:nvSpPr>
        <p:spPr>
          <a:xfrm>
            <a:off x="5955201" y="5952468"/>
            <a:ext cx="312041" cy="130024"/>
          </a:xfrm>
          <a:custGeom>
            <a:avLst/>
            <a:gdLst>
              <a:gd name="connsiteX0" fmla="*/ 34779 w 34779"/>
              <a:gd name="connsiteY0" fmla="*/ 7246 h 14492"/>
              <a:gd name="connsiteX1" fmla="*/ 17390 w 34779"/>
              <a:gd name="connsiteY1" fmla="*/ 14493 h 14492"/>
              <a:gd name="connsiteX2" fmla="*/ 0 w 34779"/>
              <a:gd name="connsiteY2" fmla="*/ 7246 h 14492"/>
              <a:gd name="connsiteX3" fmla="*/ 17390 w 34779"/>
              <a:gd name="connsiteY3" fmla="*/ 0 h 14492"/>
              <a:gd name="connsiteX4" fmla="*/ 34779 w 34779"/>
              <a:gd name="connsiteY4" fmla="*/ 7246 h 14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79" h="14492">
                <a:moveTo>
                  <a:pt x="34779" y="7246"/>
                </a:moveTo>
                <a:cubicBezTo>
                  <a:pt x="34779" y="11249"/>
                  <a:pt x="26994" y="14493"/>
                  <a:pt x="17390" y="14493"/>
                </a:cubicBezTo>
                <a:cubicBezTo>
                  <a:pt x="7786" y="14493"/>
                  <a:pt x="0" y="11249"/>
                  <a:pt x="0" y="7246"/>
                </a:cubicBezTo>
                <a:cubicBezTo>
                  <a:pt x="0" y="3244"/>
                  <a:pt x="7786" y="0"/>
                  <a:pt x="17390" y="0"/>
                </a:cubicBezTo>
                <a:cubicBezTo>
                  <a:pt x="26994" y="0"/>
                  <a:pt x="34779" y="3244"/>
                  <a:pt x="34779" y="7246"/>
                </a:cubicBezTo>
                <a:close/>
              </a:path>
            </a:pathLst>
          </a:custGeom>
          <a:solidFill>
            <a:schemeClr val="tx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Freeform 13">
            <a:extLst>
              <a:ext uri="{FF2B5EF4-FFF2-40B4-BE49-F238E27FC236}">
                <a16:creationId xmlns:a16="http://schemas.microsoft.com/office/drawing/2014/main" id="{9BAB2EE1-429B-B05B-E078-2EAF81CEBECB}"/>
              </a:ext>
            </a:extLst>
          </p:cNvPr>
          <p:cNvSpPr/>
          <p:nvPr/>
        </p:nvSpPr>
        <p:spPr>
          <a:xfrm>
            <a:off x="5718571" y="4134631"/>
            <a:ext cx="741096" cy="1919258"/>
          </a:xfrm>
          <a:custGeom>
            <a:avLst/>
            <a:gdLst>
              <a:gd name="connsiteX0" fmla="*/ 76224 w 82600"/>
              <a:gd name="connsiteY0" fmla="*/ 0 h 213914"/>
              <a:gd name="connsiteX1" fmla="*/ 69848 w 82600"/>
              <a:gd name="connsiteY1" fmla="*/ 6377 h 213914"/>
              <a:gd name="connsiteX2" fmla="*/ 69848 w 82600"/>
              <a:gd name="connsiteY2" fmla="*/ 44638 h 213914"/>
              <a:gd name="connsiteX3" fmla="*/ 49850 w 82600"/>
              <a:gd name="connsiteY3" fmla="*/ 85797 h 213914"/>
              <a:gd name="connsiteX4" fmla="*/ 49850 w 82600"/>
              <a:gd name="connsiteY4" fmla="*/ 39710 h 213914"/>
              <a:gd name="connsiteX5" fmla="*/ 43474 w 82600"/>
              <a:gd name="connsiteY5" fmla="*/ 33333 h 213914"/>
              <a:gd name="connsiteX6" fmla="*/ 37098 w 82600"/>
              <a:gd name="connsiteY6" fmla="*/ 39710 h 213914"/>
              <a:gd name="connsiteX7" fmla="*/ 37098 w 82600"/>
              <a:gd name="connsiteY7" fmla="*/ 106377 h 213914"/>
              <a:gd name="connsiteX8" fmla="*/ 12752 w 82600"/>
              <a:gd name="connsiteY8" fmla="*/ 62319 h 213914"/>
              <a:gd name="connsiteX9" fmla="*/ 12752 w 82600"/>
              <a:gd name="connsiteY9" fmla="*/ 24058 h 213914"/>
              <a:gd name="connsiteX10" fmla="*/ 6376 w 82600"/>
              <a:gd name="connsiteY10" fmla="*/ 17681 h 213914"/>
              <a:gd name="connsiteX11" fmla="*/ 0 w 82600"/>
              <a:gd name="connsiteY11" fmla="*/ 24058 h 213914"/>
              <a:gd name="connsiteX12" fmla="*/ 0 w 82600"/>
              <a:gd name="connsiteY12" fmla="*/ 62319 h 213914"/>
              <a:gd name="connsiteX13" fmla="*/ 37098 w 82600"/>
              <a:gd name="connsiteY13" fmla="*/ 121160 h 213914"/>
              <a:gd name="connsiteX14" fmla="*/ 37098 w 82600"/>
              <a:gd name="connsiteY14" fmla="*/ 207537 h 213914"/>
              <a:gd name="connsiteX15" fmla="*/ 43474 w 82600"/>
              <a:gd name="connsiteY15" fmla="*/ 213914 h 213914"/>
              <a:gd name="connsiteX16" fmla="*/ 49850 w 82600"/>
              <a:gd name="connsiteY16" fmla="*/ 207537 h 213914"/>
              <a:gd name="connsiteX17" fmla="*/ 49850 w 82600"/>
              <a:gd name="connsiteY17" fmla="*/ 101450 h 213914"/>
              <a:gd name="connsiteX18" fmla="*/ 82600 w 82600"/>
              <a:gd name="connsiteY18" fmla="*/ 44928 h 213914"/>
              <a:gd name="connsiteX19" fmla="*/ 82600 w 82600"/>
              <a:gd name="connsiteY19" fmla="*/ 6667 h 213914"/>
              <a:gd name="connsiteX20" fmla="*/ 76224 w 82600"/>
              <a:gd name="connsiteY20" fmla="*/ 290 h 213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2600" h="213914">
                <a:moveTo>
                  <a:pt x="76224" y="0"/>
                </a:moveTo>
                <a:cubicBezTo>
                  <a:pt x="72746" y="0"/>
                  <a:pt x="69848" y="2899"/>
                  <a:pt x="69848" y="6377"/>
                </a:cubicBezTo>
                <a:lnTo>
                  <a:pt x="69848" y="44638"/>
                </a:lnTo>
                <a:cubicBezTo>
                  <a:pt x="69848" y="60870"/>
                  <a:pt x="62313" y="75942"/>
                  <a:pt x="49850" y="85797"/>
                </a:cubicBezTo>
                <a:lnTo>
                  <a:pt x="49850" y="39710"/>
                </a:lnTo>
                <a:cubicBezTo>
                  <a:pt x="49850" y="36232"/>
                  <a:pt x="46952" y="33333"/>
                  <a:pt x="43474" y="33333"/>
                </a:cubicBezTo>
                <a:cubicBezTo>
                  <a:pt x="39996" y="33333"/>
                  <a:pt x="37098" y="36232"/>
                  <a:pt x="37098" y="39710"/>
                </a:cubicBezTo>
                <a:lnTo>
                  <a:pt x="37098" y="106377"/>
                </a:lnTo>
                <a:cubicBezTo>
                  <a:pt x="22027" y="96812"/>
                  <a:pt x="12752" y="80580"/>
                  <a:pt x="12752" y="62319"/>
                </a:cubicBezTo>
                <a:lnTo>
                  <a:pt x="12752" y="24058"/>
                </a:lnTo>
                <a:cubicBezTo>
                  <a:pt x="12752" y="20580"/>
                  <a:pt x="9854" y="17681"/>
                  <a:pt x="6376" y="17681"/>
                </a:cubicBezTo>
                <a:cubicBezTo>
                  <a:pt x="2898" y="17681"/>
                  <a:pt x="0" y="20580"/>
                  <a:pt x="0" y="24058"/>
                </a:cubicBezTo>
                <a:lnTo>
                  <a:pt x="0" y="62319"/>
                </a:lnTo>
                <a:cubicBezTo>
                  <a:pt x="0" y="87827"/>
                  <a:pt x="14491" y="110145"/>
                  <a:pt x="37098" y="121160"/>
                </a:cubicBezTo>
                <a:lnTo>
                  <a:pt x="37098" y="207537"/>
                </a:lnTo>
                <a:cubicBezTo>
                  <a:pt x="37098" y="211016"/>
                  <a:pt x="39996" y="213914"/>
                  <a:pt x="43474" y="213914"/>
                </a:cubicBezTo>
                <a:cubicBezTo>
                  <a:pt x="46952" y="213914"/>
                  <a:pt x="49850" y="211016"/>
                  <a:pt x="49850" y="207537"/>
                </a:cubicBezTo>
                <a:lnTo>
                  <a:pt x="49850" y="101450"/>
                </a:lnTo>
                <a:cubicBezTo>
                  <a:pt x="70138" y="89855"/>
                  <a:pt x="82600" y="68406"/>
                  <a:pt x="82600" y="44928"/>
                </a:cubicBezTo>
                <a:lnTo>
                  <a:pt x="82600" y="6667"/>
                </a:lnTo>
                <a:cubicBezTo>
                  <a:pt x="82600" y="3188"/>
                  <a:pt x="79702" y="290"/>
                  <a:pt x="76224" y="29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696EB6-062A-AD77-C2EA-77DB66DFE58C}"/>
              </a:ext>
            </a:extLst>
          </p:cNvPr>
          <p:cNvSpPr txBox="1"/>
          <p:nvPr/>
        </p:nvSpPr>
        <p:spPr>
          <a:xfrm>
            <a:off x="4603788" y="4068423"/>
            <a:ext cx="68779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4"/>
                </a:solidFill>
              </a:rPr>
              <a:t>01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A5A349-821F-1FAF-B62E-21AB51E0AA0A}"/>
              </a:ext>
            </a:extLst>
          </p:cNvPr>
          <p:cNvSpPr txBox="1"/>
          <p:nvPr/>
        </p:nvSpPr>
        <p:spPr>
          <a:xfrm>
            <a:off x="4310357" y="2817903"/>
            <a:ext cx="68779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4"/>
                </a:solidFill>
              </a:rPr>
              <a:t>02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113230-E02F-553F-43C4-08ECCDB59A8D}"/>
              </a:ext>
            </a:extLst>
          </p:cNvPr>
          <p:cNvSpPr txBox="1"/>
          <p:nvPr/>
        </p:nvSpPr>
        <p:spPr>
          <a:xfrm>
            <a:off x="5093950" y="1828990"/>
            <a:ext cx="68779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4"/>
                </a:solidFill>
              </a:rPr>
              <a:t>03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C055A8-8C6D-F7DD-CCC9-EB02D3E5462C}"/>
              </a:ext>
            </a:extLst>
          </p:cNvPr>
          <p:cNvSpPr txBox="1"/>
          <p:nvPr/>
        </p:nvSpPr>
        <p:spPr>
          <a:xfrm>
            <a:off x="6410256" y="1828990"/>
            <a:ext cx="68779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4"/>
                </a:solidFill>
              </a:rPr>
              <a:t>04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3F1D5E-6162-A905-0281-210ADD8D186F}"/>
              </a:ext>
            </a:extLst>
          </p:cNvPr>
          <p:cNvSpPr txBox="1"/>
          <p:nvPr/>
        </p:nvSpPr>
        <p:spPr>
          <a:xfrm>
            <a:off x="7179085" y="2817903"/>
            <a:ext cx="68779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4"/>
                </a:solidFill>
              </a:rPr>
              <a:t>05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6FF096-1986-C572-CF8B-79E0EBBCACC3}"/>
              </a:ext>
            </a:extLst>
          </p:cNvPr>
          <p:cNvSpPr txBox="1"/>
          <p:nvPr/>
        </p:nvSpPr>
        <p:spPr>
          <a:xfrm>
            <a:off x="6917973" y="4068423"/>
            <a:ext cx="68779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4"/>
                </a:solidFill>
              </a:rPr>
              <a:t>06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254A648-B64F-6E46-0FE9-E7163BF90FC9}"/>
              </a:ext>
            </a:extLst>
          </p:cNvPr>
          <p:cNvGrpSpPr/>
          <p:nvPr/>
        </p:nvGrpSpPr>
        <p:grpSpPr>
          <a:xfrm>
            <a:off x="5325022" y="2714285"/>
            <a:ext cx="1541957" cy="1013154"/>
            <a:chOff x="332936" y="2720099"/>
            <a:chExt cx="2975111" cy="1013154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316ED7D-29E1-DB6E-CB41-A92FDD6F86A9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66109F3-A185-FBE2-9D2A-5E47ADD66F4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17" name="Graphic 16" descr="Brainstorm with solid fill">
            <a:extLst>
              <a:ext uri="{FF2B5EF4-FFF2-40B4-BE49-F238E27FC236}">
                <a16:creationId xmlns:a16="http://schemas.microsoft.com/office/drawing/2014/main" id="{49FC5571-981E-16CF-3CEA-771B634131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57509" y="3673482"/>
            <a:ext cx="380354" cy="380354"/>
          </a:xfrm>
          <a:prstGeom prst="rect">
            <a:avLst/>
          </a:prstGeom>
        </p:spPr>
      </p:pic>
      <p:pic>
        <p:nvPicPr>
          <p:cNvPr id="18" name="Graphic 17" descr="Bullseye with solid fill">
            <a:extLst>
              <a:ext uri="{FF2B5EF4-FFF2-40B4-BE49-F238E27FC236}">
                <a16:creationId xmlns:a16="http://schemas.microsoft.com/office/drawing/2014/main" id="{40DC4BCF-39D0-3B8F-8530-8958109DAB5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47671" y="1434049"/>
            <a:ext cx="380354" cy="380354"/>
          </a:xfrm>
          <a:prstGeom prst="rect">
            <a:avLst/>
          </a:prstGeom>
        </p:spPr>
      </p:pic>
      <p:pic>
        <p:nvPicPr>
          <p:cNvPr id="19" name="Graphic 18" descr="Hourglass 30% with solid fill">
            <a:extLst>
              <a:ext uri="{FF2B5EF4-FFF2-40B4-BE49-F238E27FC236}">
                <a16:creationId xmlns:a16="http://schemas.microsoft.com/office/drawing/2014/main" id="{598D6A65-EC16-F312-211C-94257ACEE90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55309" y="1434049"/>
            <a:ext cx="380354" cy="380354"/>
          </a:xfrm>
          <a:prstGeom prst="rect">
            <a:avLst/>
          </a:prstGeom>
        </p:spPr>
      </p:pic>
      <p:pic>
        <p:nvPicPr>
          <p:cNvPr id="20" name="Graphic 19" descr="Research with solid fill">
            <a:extLst>
              <a:ext uri="{FF2B5EF4-FFF2-40B4-BE49-F238E27FC236}">
                <a16:creationId xmlns:a16="http://schemas.microsoft.com/office/drawing/2014/main" id="{053F9EE4-AE61-168B-4728-30943908386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64078" y="2422962"/>
            <a:ext cx="380354" cy="380354"/>
          </a:xfrm>
          <a:prstGeom prst="rect">
            <a:avLst/>
          </a:prstGeom>
        </p:spPr>
      </p:pic>
      <p:pic>
        <p:nvPicPr>
          <p:cNvPr id="21" name="Graphic 20" descr="Bar graph with upward trend with solid fill">
            <a:extLst>
              <a:ext uri="{FF2B5EF4-FFF2-40B4-BE49-F238E27FC236}">
                <a16:creationId xmlns:a16="http://schemas.microsoft.com/office/drawing/2014/main" id="{3D1BECBF-13E1-6827-D8FF-EBD0FDF392E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054139" y="3673482"/>
            <a:ext cx="380354" cy="380354"/>
          </a:xfrm>
          <a:prstGeom prst="rect">
            <a:avLst/>
          </a:prstGeom>
        </p:spPr>
      </p:pic>
      <p:pic>
        <p:nvPicPr>
          <p:cNvPr id="22" name="Graphic 21" descr="Gears with solid fill">
            <a:extLst>
              <a:ext uri="{FF2B5EF4-FFF2-40B4-BE49-F238E27FC236}">
                <a16:creationId xmlns:a16="http://schemas.microsoft.com/office/drawing/2014/main" id="{222DB209-0ECA-96D2-E49B-0F9B41E8A60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315200" y="2422962"/>
            <a:ext cx="380354" cy="380354"/>
          </a:xfrm>
          <a:prstGeom prst="rect">
            <a:avLst/>
          </a:prstGeom>
        </p:spPr>
      </p:pic>
      <p:grpSp>
        <p:nvGrpSpPr>
          <p:cNvPr id="45" name="Group 44">
            <a:extLst>
              <a:ext uri="{FF2B5EF4-FFF2-40B4-BE49-F238E27FC236}">
                <a16:creationId xmlns:a16="http://schemas.microsoft.com/office/drawing/2014/main" id="{62944F96-180C-1868-C6F6-AB3C44ACF4D3}"/>
              </a:ext>
            </a:extLst>
          </p:cNvPr>
          <p:cNvGrpSpPr/>
          <p:nvPr/>
        </p:nvGrpSpPr>
        <p:grpSpPr>
          <a:xfrm>
            <a:off x="8738952" y="2947244"/>
            <a:ext cx="2926080" cy="1290153"/>
            <a:chOff x="8921977" y="2947244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E9B4281-422E-491D-C347-F4B8EC9F7423}"/>
                </a:ext>
              </a:extLst>
            </p:cNvPr>
            <p:cNvSpPr txBox="1"/>
            <p:nvPr/>
          </p:nvSpPr>
          <p:spPr>
            <a:xfrm>
              <a:off x="8921977" y="294724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05. 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488C4A8-BA2B-AFD3-B3B2-715A384AFD44}"/>
                </a:ext>
              </a:extLst>
            </p:cNvPr>
            <p:cNvSpPr txBox="1"/>
            <p:nvPr/>
          </p:nvSpPr>
          <p:spPr>
            <a:xfrm>
              <a:off x="8921977" y="3406400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243CD0F-A109-D41B-8A3E-0D0AAFC37CDA}"/>
              </a:ext>
            </a:extLst>
          </p:cNvPr>
          <p:cNvGrpSpPr/>
          <p:nvPr/>
        </p:nvGrpSpPr>
        <p:grpSpPr>
          <a:xfrm>
            <a:off x="8738952" y="4652338"/>
            <a:ext cx="2926080" cy="1290153"/>
            <a:chOff x="8921977" y="4652338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469838F-5170-0DD4-4117-ACF3AE0D7BA4}"/>
                </a:ext>
              </a:extLst>
            </p:cNvPr>
            <p:cNvSpPr txBox="1"/>
            <p:nvPr/>
          </p:nvSpPr>
          <p:spPr>
            <a:xfrm>
              <a:off x="8921977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06. 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FEAAAF1-3F6A-57EC-37FE-11D748DA2338}"/>
                </a:ext>
              </a:extLst>
            </p:cNvPr>
            <p:cNvSpPr txBox="1"/>
            <p:nvPr/>
          </p:nvSpPr>
          <p:spPr>
            <a:xfrm>
              <a:off x="8921977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BE19E39-EB8D-FC3A-9D38-4499BD0D4FE8}"/>
              </a:ext>
            </a:extLst>
          </p:cNvPr>
          <p:cNvGrpSpPr/>
          <p:nvPr/>
        </p:nvGrpSpPr>
        <p:grpSpPr>
          <a:xfrm>
            <a:off x="526968" y="2947244"/>
            <a:ext cx="2926080" cy="1290153"/>
            <a:chOff x="332936" y="2947244"/>
            <a:chExt cx="2926080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09E9BD8-92BC-C61D-8CF3-90A7C9791264}"/>
                </a:ext>
              </a:extLst>
            </p:cNvPr>
            <p:cNvSpPr txBox="1"/>
            <p:nvPr/>
          </p:nvSpPr>
          <p:spPr>
            <a:xfrm>
              <a:off x="332936" y="294724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02. 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2004FDD-FD56-C111-E4F9-75262B409ACD}"/>
                </a:ext>
              </a:extLst>
            </p:cNvPr>
            <p:cNvSpPr txBox="1"/>
            <p:nvPr/>
          </p:nvSpPr>
          <p:spPr>
            <a:xfrm>
              <a:off x="332936" y="3406400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6A138F2-1EB4-B77E-0887-0AF2AB0E27DD}"/>
              </a:ext>
            </a:extLst>
          </p:cNvPr>
          <p:cNvGrpSpPr/>
          <p:nvPr/>
        </p:nvGrpSpPr>
        <p:grpSpPr>
          <a:xfrm>
            <a:off x="526968" y="4652338"/>
            <a:ext cx="2926080" cy="1290153"/>
            <a:chOff x="332936" y="4652338"/>
            <a:chExt cx="2926080" cy="129015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4028081-9FF6-DE06-3BD0-FE52A3E19C91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01. 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C38B08D-2077-44AD-7C3B-1B2B90A07B2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5B25753-B7E5-A2B3-FD64-FEE1E113C172}"/>
              </a:ext>
            </a:extLst>
          </p:cNvPr>
          <p:cNvGrpSpPr/>
          <p:nvPr/>
        </p:nvGrpSpPr>
        <p:grpSpPr>
          <a:xfrm>
            <a:off x="8738952" y="1242150"/>
            <a:ext cx="2926080" cy="1290153"/>
            <a:chOff x="8921977" y="1242150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7CA5FD9-49D1-7BBB-066F-0746102459F3}"/>
                </a:ext>
              </a:extLst>
            </p:cNvPr>
            <p:cNvSpPr txBox="1"/>
            <p:nvPr/>
          </p:nvSpPr>
          <p:spPr>
            <a:xfrm>
              <a:off x="8921977" y="124215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04. 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26326FC-8491-ADC4-1DEF-E0076CC91F11}"/>
                </a:ext>
              </a:extLst>
            </p:cNvPr>
            <p:cNvSpPr txBox="1"/>
            <p:nvPr/>
          </p:nvSpPr>
          <p:spPr>
            <a:xfrm>
              <a:off x="8921977" y="1701306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EF6688F-1FC7-1C79-B2DA-339776A67610}"/>
              </a:ext>
            </a:extLst>
          </p:cNvPr>
          <p:cNvGrpSpPr/>
          <p:nvPr/>
        </p:nvGrpSpPr>
        <p:grpSpPr>
          <a:xfrm>
            <a:off x="526968" y="1242150"/>
            <a:ext cx="2926080" cy="1290153"/>
            <a:chOff x="332936" y="1242150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9A92D58-DF1C-63BD-BE75-C90A4C67F0C0}"/>
                </a:ext>
              </a:extLst>
            </p:cNvPr>
            <p:cNvSpPr txBox="1"/>
            <p:nvPr/>
          </p:nvSpPr>
          <p:spPr>
            <a:xfrm>
              <a:off x="332936" y="124215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03. 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3C483C5-5EE5-AA93-D41D-14CC3D5530E6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8110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9434</TotalTime>
  <Words>598</Words>
  <Application>Microsoft Office PowerPoint</Application>
  <PresentationFormat>Widescreen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Custom Design</vt:lpstr>
      <vt:lpstr>6-Stage Cycle Tree – Slide Template</vt:lpstr>
      <vt:lpstr>6-Stage Cycle Tree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6-Stage Cycle Tree</dc:title>
  <dc:creator>PresentationGO.com</dc:creator>
  <dc:description>© Copyright PresentationGO.com - Do not distribute or sale without written permission.</dc:description>
  <cp:lastModifiedBy>Christophe Barroche</cp:lastModifiedBy>
  <cp:revision>43</cp:revision>
  <dcterms:created xsi:type="dcterms:W3CDTF">2014-11-26T05:14:11Z</dcterms:created>
  <dcterms:modified xsi:type="dcterms:W3CDTF">2024-04-09T17:31:38Z</dcterms:modified>
  <cp:category>Charts &amp; Diagrams;Graphics &amp; Metaphors</cp:category>
</cp:coreProperties>
</file>