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7" r:id="rId4"/>
    <p:sldId id="358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4" d="100"/>
          <a:sy n="154" d="100"/>
        </p:scale>
        <p:origin x="390" y="15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7/29/2019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1625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8401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7/29/2019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84D3D0-FE84-4361-A0E8-B6EDA2F6FA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6 Stairs &amp; Steps Diagram – Slide Template</a:t>
            </a:r>
          </a:p>
        </p:txBody>
      </p:sp>
      <p:sp>
        <p:nvSpPr>
          <p:cNvPr id="101" name="Oval">
            <a:extLst>
              <a:ext uri="{FF2B5EF4-FFF2-40B4-BE49-F238E27FC236}">
                <a16:creationId xmlns:a16="http://schemas.microsoft.com/office/drawing/2014/main" id="{433A8E3F-44F7-47EC-892D-4EADD8D8EF3D}"/>
              </a:ext>
            </a:extLst>
          </p:cNvPr>
          <p:cNvSpPr/>
          <p:nvPr/>
        </p:nvSpPr>
        <p:spPr>
          <a:xfrm>
            <a:off x="4998059" y="5650131"/>
            <a:ext cx="1270201" cy="350133"/>
          </a:xfrm>
          <a:prstGeom prst="ellipse">
            <a:avLst/>
          </a:prstGeom>
          <a:solidFill>
            <a:schemeClr val="bg1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02" name="Oval">
            <a:extLst>
              <a:ext uri="{FF2B5EF4-FFF2-40B4-BE49-F238E27FC236}">
                <a16:creationId xmlns:a16="http://schemas.microsoft.com/office/drawing/2014/main" id="{DCBB740C-DA2A-4EB3-B88A-6B27DF16BF44}"/>
              </a:ext>
            </a:extLst>
          </p:cNvPr>
          <p:cNvSpPr/>
          <p:nvPr/>
        </p:nvSpPr>
        <p:spPr>
          <a:xfrm>
            <a:off x="6070446" y="5501187"/>
            <a:ext cx="1270201" cy="350133"/>
          </a:xfrm>
          <a:prstGeom prst="ellipse">
            <a:avLst/>
          </a:prstGeom>
          <a:solidFill>
            <a:schemeClr val="bg1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03" name="Oval">
            <a:extLst>
              <a:ext uri="{FF2B5EF4-FFF2-40B4-BE49-F238E27FC236}">
                <a16:creationId xmlns:a16="http://schemas.microsoft.com/office/drawing/2014/main" id="{A529EB65-8A3C-4535-9A72-6C82EEDF9B59}"/>
              </a:ext>
            </a:extLst>
          </p:cNvPr>
          <p:cNvSpPr/>
          <p:nvPr/>
        </p:nvSpPr>
        <p:spPr>
          <a:xfrm>
            <a:off x="7142833" y="5352244"/>
            <a:ext cx="1270201" cy="350133"/>
          </a:xfrm>
          <a:prstGeom prst="ellipse">
            <a:avLst/>
          </a:prstGeom>
          <a:solidFill>
            <a:schemeClr val="bg1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04" name="Oval">
            <a:extLst>
              <a:ext uri="{FF2B5EF4-FFF2-40B4-BE49-F238E27FC236}">
                <a16:creationId xmlns:a16="http://schemas.microsoft.com/office/drawing/2014/main" id="{F7E6E4A4-2BE5-46DB-8527-1E6F4DD2E258}"/>
              </a:ext>
            </a:extLst>
          </p:cNvPr>
          <p:cNvSpPr/>
          <p:nvPr/>
        </p:nvSpPr>
        <p:spPr>
          <a:xfrm>
            <a:off x="8215220" y="5203300"/>
            <a:ext cx="1270201" cy="350133"/>
          </a:xfrm>
          <a:prstGeom prst="ellipse">
            <a:avLst/>
          </a:prstGeom>
          <a:solidFill>
            <a:schemeClr val="bg1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05" name="Oval">
            <a:extLst>
              <a:ext uri="{FF2B5EF4-FFF2-40B4-BE49-F238E27FC236}">
                <a16:creationId xmlns:a16="http://schemas.microsoft.com/office/drawing/2014/main" id="{C228D373-D080-4B41-B41F-C5EE334F3F6D}"/>
              </a:ext>
            </a:extLst>
          </p:cNvPr>
          <p:cNvSpPr/>
          <p:nvPr/>
        </p:nvSpPr>
        <p:spPr>
          <a:xfrm>
            <a:off x="9287608" y="5054356"/>
            <a:ext cx="1270201" cy="350133"/>
          </a:xfrm>
          <a:prstGeom prst="ellipse">
            <a:avLst/>
          </a:prstGeom>
          <a:solidFill>
            <a:schemeClr val="bg1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07" name="Oval">
            <a:extLst>
              <a:ext uri="{FF2B5EF4-FFF2-40B4-BE49-F238E27FC236}">
                <a16:creationId xmlns:a16="http://schemas.microsoft.com/office/drawing/2014/main" id="{3DF19738-84F8-4323-8CA2-BDBCDB586D72}"/>
              </a:ext>
            </a:extLst>
          </p:cNvPr>
          <p:cNvSpPr/>
          <p:nvPr/>
        </p:nvSpPr>
        <p:spPr>
          <a:xfrm>
            <a:off x="10359995" y="4905413"/>
            <a:ext cx="1270201" cy="350133"/>
          </a:xfrm>
          <a:prstGeom prst="ellipse">
            <a:avLst/>
          </a:prstGeom>
          <a:solidFill>
            <a:schemeClr val="bg1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2" name="Oval">
            <a:extLst>
              <a:ext uri="{FF2B5EF4-FFF2-40B4-BE49-F238E27FC236}">
                <a16:creationId xmlns:a16="http://schemas.microsoft.com/office/drawing/2014/main" id="{DC58A8B6-8F64-46BD-A172-49CA5EE487B5}"/>
              </a:ext>
            </a:extLst>
          </p:cNvPr>
          <p:cNvSpPr/>
          <p:nvPr/>
        </p:nvSpPr>
        <p:spPr>
          <a:xfrm>
            <a:off x="3693945" y="5694051"/>
            <a:ext cx="1270201" cy="350133"/>
          </a:xfrm>
          <a:prstGeom prst="ellipse">
            <a:avLst/>
          </a:pr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4" name="Cylinder 13">
            <a:extLst>
              <a:ext uri="{FF2B5EF4-FFF2-40B4-BE49-F238E27FC236}">
                <a16:creationId xmlns:a16="http://schemas.microsoft.com/office/drawing/2014/main" id="{1AC35437-FED3-4FB3-A6D6-F6E36967F72D}"/>
              </a:ext>
            </a:extLst>
          </p:cNvPr>
          <p:cNvSpPr/>
          <p:nvPr/>
        </p:nvSpPr>
        <p:spPr>
          <a:xfrm>
            <a:off x="10094374" y="2900962"/>
            <a:ext cx="1266922" cy="2276632"/>
          </a:xfrm>
          <a:prstGeom prst="can">
            <a:avLst>
              <a:gd name="adj" fmla="val 30113"/>
            </a:avLst>
          </a:prstGeom>
          <a:gradFill flip="none" rotWithShape="1">
            <a:gsLst>
              <a:gs pos="0">
                <a:srgbClr val="A73209"/>
              </a:gs>
              <a:gs pos="34000">
                <a:srgbClr val="F3591F"/>
              </a:gs>
              <a:gs pos="100000">
                <a:srgbClr val="F3591F"/>
              </a:gs>
            </a:gsLst>
            <a:lin ang="0" scaled="0"/>
            <a:tileRect/>
          </a:gradFill>
          <a:ln>
            <a:noFill/>
          </a:ln>
        </p:spPr>
        <p:txBody>
          <a:bodyPr rot="0" spcFirstLastPara="0" vertOverflow="overflow" horzOverflow="overflow" vert="horz" wrap="square" lIns="182880" tIns="548640" rIns="68580" bIns="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06</a:t>
            </a:r>
          </a:p>
        </p:txBody>
      </p:sp>
      <p:sp>
        <p:nvSpPr>
          <p:cNvPr id="15" name="Cylinder 14">
            <a:extLst>
              <a:ext uri="{FF2B5EF4-FFF2-40B4-BE49-F238E27FC236}">
                <a16:creationId xmlns:a16="http://schemas.microsoft.com/office/drawing/2014/main" id="{70A5510B-01DE-4FBE-84FB-F95816ACE5B8}"/>
              </a:ext>
            </a:extLst>
          </p:cNvPr>
          <p:cNvSpPr/>
          <p:nvPr/>
        </p:nvSpPr>
        <p:spPr>
          <a:xfrm>
            <a:off x="9038069" y="3354061"/>
            <a:ext cx="1266922" cy="1972335"/>
          </a:xfrm>
          <a:prstGeom prst="can">
            <a:avLst>
              <a:gd name="adj" fmla="val 29407"/>
            </a:avLst>
          </a:prstGeom>
          <a:gradFill flip="none" rotWithShape="1">
            <a:gsLst>
              <a:gs pos="0">
                <a:srgbClr val="607000"/>
              </a:gs>
              <a:gs pos="34000">
                <a:srgbClr val="A9C500"/>
              </a:gs>
              <a:gs pos="100000">
                <a:srgbClr val="A9C500"/>
              </a:gs>
            </a:gsLst>
            <a:lin ang="0" scaled="0"/>
            <a:tileRect/>
          </a:gradFill>
          <a:ln>
            <a:noFill/>
          </a:ln>
        </p:spPr>
        <p:txBody>
          <a:bodyPr rot="0" spcFirstLastPara="0" vertOverflow="overflow" horzOverflow="overflow" vert="horz" wrap="square" lIns="182880" tIns="548640" rIns="68580" bIns="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05</a:t>
            </a:r>
          </a:p>
        </p:txBody>
      </p:sp>
      <p:sp>
        <p:nvSpPr>
          <p:cNvPr id="16" name="Cylinder 15">
            <a:extLst>
              <a:ext uri="{FF2B5EF4-FFF2-40B4-BE49-F238E27FC236}">
                <a16:creationId xmlns:a16="http://schemas.microsoft.com/office/drawing/2014/main" id="{D11F3FB7-7B70-40C1-9848-D9DE243D3258}"/>
              </a:ext>
            </a:extLst>
          </p:cNvPr>
          <p:cNvSpPr/>
          <p:nvPr/>
        </p:nvSpPr>
        <p:spPr>
          <a:xfrm>
            <a:off x="7983547" y="3813574"/>
            <a:ext cx="1266922" cy="1661940"/>
          </a:xfrm>
          <a:prstGeom prst="can">
            <a:avLst>
              <a:gd name="adj" fmla="val 27994"/>
            </a:avLst>
          </a:prstGeom>
          <a:gradFill flip="none" rotWithShape="1">
            <a:gsLst>
              <a:gs pos="0">
                <a:srgbClr val="004976"/>
              </a:gs>
              <a:gs pos="34000">
                <a:srgbClr val="1AA8FE"/>
              </a:gs>
              <a:gs pos="100000">
                <a:srgbClr val="1AA8FE"/>
              </a:gs>
            </a:gsLst>
            <a:lin ang="0" scaled="0"/>
            <a:tileRect/>
          </a:gradFill>
          <a:ln>
            <a:noFill/>
          </a:ln>
        </p:spPr>
        <p:txBody>
          <a:bodyPr rot="0" spcFirstLastPara="0" vertOverflow="overflow" horzOverflow="overflow" vert="horz" wrap="square" lIns="182880" tIns="548640" rIns="68580" bIns="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04</a:t>
            </a:r>
          </a:p>
        </p:txBody>
      </p:sp>
      <p:sp>
        <p:nvSpPr>
          <p:cNvPr id="17" name="Cylinder 16">
            <a:extLst>
              <a:ext uri="{FF2B5EF4-FFF2-40B4-BE49-F238E27FC236}">
                <a16:creationId xmlns:a16="http://schemas.microsoft.com/office/drawing/2014/main" id="{527D4092-544A-4E29-B3E9-CA4BF30F6967}"/>
              </a:ext>
            </a:extLst>
          </p:cNvPr>
          <p:cNvSpPr/>
          <p:nvPr/>
        </p:nvSpPr>
        <p:spPr>
          <a:xfrm>
            <a:off x="6927241" y="4269882"/>
            <a:ext cx="1266922" cy="1343569"/>
          </a:xfrm>
          <a:prstGeom prst="can">
            <a:avLst>
              <a:gd name="adj" fmla="val 29407"/>
            </a:avLst>
          </a:prstGeom>
          <a:gradFill flip="none" rotWithShape="1">
            <a:gsLst>
              <a:gs pos="0">
                <a:schemeClr val="accent4">
                  <a:lumMod val="50000"/>
                </a:schemeClr>
              </a:gs>
              <a:gs pos="34000">
                <a:schemeClr val="accent4"/>
              </a:gs>
              <a:gs pos="100000">
                <a:schemeClr val="accent4"/>
              </a:gs>
            </a:gsLst>
            <a:lin ang="0" scaled="0"/>
            <a:tileRect/>
          </a:gradFill>
          <a:ln>
            <a:noFill/>
          </a:ln>
        </p:spPr>
        <p:txBody>
          <a:bodyPr rot="0" spcFirstLastPara="0" vertOverflow="overflow" horzOverflow="overflow" vert="horz" wrap="square" lIns="182880" tIns="548640" rIns="68580" bIns="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03</a:t>
            </a:r>
          </a:p>
        </p:txBody>
      </p:sp>
      <p:sp>
        <p:nvSpPr>
          <p:cNvPr id="18" name="Cylinder 17">
            <a:extLst>
              <a:ext uri="{FF2B5EF4-FFF2-40B4-BE49-F238E27FC236}">
                <a16:creationId xmlns:a16="http://schemas.microsoft.com/office/drawing/2014/main" id="{FF89C54F-583E-4FC3-BB07-97B68D303ED1}"/>
              </a:ext>
            </a:extLst>
          </p:cNvPr>
          <p:cNvSpPr/>
          <p:nvPr/>
        </p:nvSpPr>
        <p:spPr>
          <a:xfrm>
            <a:off x="5872720" y="4704378"/>
            <a:ext cx="1266922" cy="1054464"/>
          </a:xfrm>
          <a:prstGeom prst="can">
            <a:avLst>
              <a:gd name="adj" fmla="val 33206"/>
            </a:avLst>
          </a:prstGeom>
          <a:gradFill flip="none" rotWithShape="1">
            <a:gsLst>
              <a:gs pos="0">
                <a:srgbClr val="3C444A"/>
              </a:gs>
              <a:gs pos="34000">
                <a:srgbClr val="6F7E89"/>
              </a:gs>
              <a:gs pos="100000">
                <a:srgbClr val="6F7E89"/>
              </a:gs>
            </a:gsLst>
            <a:lin ang="0" scaled="0"/>
            <a:tileRect/>
          </a:gradFill>
          <a:ln>
            <a:noFill/>
          </a:ln>
        </p:spPr>
        <p:txBody>
          <a:bodyPr rot="0" spcFirstLastPara="0" vertOverflow="overflow" horzOverflow="overflow" vert="horz" wrap="square" lIns="68580" tIns="548640" rIns="68580" bIns="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02</a:t>
            </a:r>
          </a:p>
        </p:txBody>
      </p:sp>
      <p:sp>
        <p:nvSpPr>
          <p:cNvPr id="19" name="Cylinder 18">
            <a:extLst>
              <a:ext uri="{FF2B5EF4-FFF2-40B4-BE49-F238E27FC236}">
                <a16:creationId xmlns:a16="http://schemas.microsoft.com/office/drawing/2014/main" id="{709EFC94-37D6-4930-9597-95632A32FF15}"/>
              </a:ext>
            </a:extLst>
          </p:cNvPr>
          <p:cNvSpPr/>
          <p:nvPr/>
        </p:nvSpPr>
        <p:spPr>
          <a:xfrm>
            <a:off x="4784972" y="5177594"/>
            <a:ext cx="1266922" cy="744183"/>
          </a:xfrm>
          <a:prstGeom prst="can">
            <a:avLst>
              <a:gd name="adj" fmla="val 44237"/>
            </a:avLst>
          </a:prstGeom>
          <a:gradFill flip="none" rotWithShape="1">
            <a:gsLst>
              <a:gs pos="0">
                <a:srgbClr val="8E0000"/>
              </a:gs>
              <a:gs pos="34000">
                <a:srgbClr val="C00000"/>
              </a:gs>
              <a:gs pos="100000">
                <a:srgbClr val="C00000"/>
              </a:gs>
            </a:gsLst>
            <a:lin ang="0" scaled="0"/>
            <a:tileRect/>
          </a:gradFill>
          <a:ln>
            <a:noFill/>
          </a:ln>
        </p:spPr>
        <p:txBody>
          <a:bodyPr vert="horz" wrap="square" lIns="68580" tIns="548640" rIns="68580" bIns="0" numCol="1" anchor="b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01</a:t>
            </a:r>
          </a:p>
        </p:txBody>
      </p:sp>
      <p:sp>
        <p:nvSpPr>
          <p:cNvPr id="20" name="Shape">
            <a:extLst>
              <a:ext uri="{FF2B5EF4-FFF2-40B4-BE49-F238E27FC236}">
                <a16:creationId xmlns:a16="http://schemas.microsoft.com/office/drawing/2014/main" id="{C9DEA284-9E5E-4C5C-BAF7-616D13AD4C76}"/>
              </a:ext>
            </a:extLst>
          </p:cNvPr>
          <p:cNvSpPr/>
          <p:nvPr/>
        </p:nvSpPr>
        <p:spPr>
          <a:xfrm>
            <a:off x="5872720" y="5028603"/>
            <a:ext cx="1126511" cy="22114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84" h="21600" extrusionOk="0">
                <a:moveTo>
                  <a:pt x="21247" y="9191"/>
                </a:moveTo>
                <a:lnTo>
                  <a:pt x="18033" y="8928"/>
                </a:lnTo>
                <a:lnTo>
                  <a:pt x="19134" y="13079"/>
                </a:lnTo>
                <a:cubicBezTo>
                  <a:pt x="17971" y="13924"/>
                  <a:pt x="16805" y="14652"/>
                  <a:pt x="15638" y="15119"/>
                </a:cubicBezTo>
                <a:cubicBezTo>
                  <a:pt x="13801" y="15905"/>
                  <a:pt x="11961" y="15891"/>
                  <a:pt x="10118" y="15424"/>
                </a:cubicBezTo>
                <a:cubicBezTo>
                  <a:pt x="8278" y="15017"/>
                  <a:pt x="6444" y="14055"/>
                  <a:pt x="4638" y="12322"/>
                </a:cubicBezTo>
                <a:cubicBezTo>
                  <a:pt x="3736" y="11448"/>
                  <a:pt x="2841" y="10298"/>
                  <a:pt x="1987" y="8608"/>
                </a:cubicBezTo>
                <a:cubicBezTo>
                  <a:pt x="1561" y="7778"/>
                  <a:pt x="1143" y="6817"/>
                  <a:pt x="764" y="5506"/>
                </a:cubicBezTo>
                <a:cubicBezTo>
                  <a:pt x="406" y="4180"/>
                  <a:pt x="36" y="2447"/>
                  <a:pt x="2" y="0"/>
                </a:cubicBezTo>
                <a:cubicBezTo>
                  <a:pt x="-29" y="2491"/>
                  <a:pt x="324" y="4588"/>
                  <a:pt x="676" y="6103"/>
                </a:cubicBezTo>
                <a:cubicBezTo>
                  <a:pt x="1043" y="7647"/>
                  <a:pt x="1456" y="8841"/>
                  <a:pt x="1879" y="9890"/>
                </a:cubicBezTo>
                <a:cubicBezTo>
                  <a:pt x="2735" y="11900"/>
                  <a:pt x="3637" y="13298"/>
                  <a:pt x="4544" y="14449"/>
                </a:cubicBezTo>
                <a:cubicBezTo>
                  <a:pt x="6364" y="16735"/>
                  <a:pt x="8230" y="17784"/>
                  <a:pt x="10093" y="18265"/>
                </a:cubicBezTo>
                <a:cubicBezTo>
                  <a:pt x="11034" y="18468"/>
                  <a:pt x="11941" y="18498"/>
                  <a:pt x="12891" y="18439"/>
                </a:cubicBezTo>
                <a:cubicBezTo>
                  <a:pt x="13827" y="18279"/>
                  <a:pt x="14760" y="17930"/>
                  <a:pt x="15684" y="17289"/>
                </a:cubicBezTo>
                <a:cubicBezTo>
                  <a:pt x="16608" y="16677"/>
                  <a:pt x="17527" y="15890"/>
                  <a:pt x="18440" y="14973"/>
                </a:cubicBezTo>
                <a:cubicBezTo>
                  <a:pt x="18716" y="14667"/>
                  <a:pt x="18991" y="14317"/>
                  <a:pt x="19264" y="13997"/>
                </a:cubicBezTo>
                <a:cubicBezTo>
                  <a:pt x="19273" y="14216"/>
                  <a:pt x="19276" y="14434"/>
                  <a:pt x="19262" y="14652"/>
                </a:cubicBezTo>
                <a:lnTo>
                  <a:pt x="18755" y="21600"/>
                </a:lnTo>
                <a:lnTo>
                  <a:pt x="21392" y="11390"/>
                </a:lnTo>
                <a:cubicBezTo>
                  <a:pt x="21571" y="10705"/>
                  <a:pt x="21474" y="9220"/>
                  <a:pt x="21247" y="9191"/>
                </a:cubicBezTo>
                <a:close/>
              </a:path>
            </a:pathLst>
          </a:custGeom>
          <a:solidFill>
            <a:schemeClr val="bg1">
              <a:alpha val="6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sp>
        <p:nvSpPr>
          <p:cNvPr id="21" name="Shape">
            <a:extLst>
              <a:ext uri="{FF2B5EF4-FFF2-40B4-BE49-F238E27FC236}">
                <a16:creationId xmlns:a16="http://schemas.microsoft.com/office/drawing/2014/main" id="{268E431F-7C70-481C-BAF0-6A27D9AB1507}"/>
              </a:ext>
            </a:extLst>
          </p:cNvPr>
          <p:cNvSpPr/>
          <p:nvPr/>
        </p:nvSpPr>
        <p:spPr>
          <a:xfrm>
            <a:off x="4784972" y="5443117"/>
            <a:ext cx="1126511" cy="22114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84" h="21600" extrusionOk="0">
                <a:moveTo>
                  <a:pt x="21247" y="9191"/>
                </a:moveTo>
                <a:lnTo>
                  <a:pt x="18033" y="8928"/>
                </a:lnTo>
                <a:lnTo>
                  <a:pt x="19134" y="13079"/>
                </a:lnTo>
                <a:cubicBezTo>
                  <a:pt x="17971" y="13924"/>
                  <a:pt x="16805" y="14652"/>
                  <a:pt x="15638" y="15119"/>
                </a:cubicBezTo>
                <a:cubicBezTo>
                  <a:pt x="13801" y="15905"/>
                  <a:pt x="11961" y="15891"/>
                  <a:pt x="10118" y="15424"/>
                </a:cubicBezTo>
                <a:cubicBezTo>
                  <a:pt x="8278" y="15017"/>
                  <a:pt x="6444" y="14055"/>
                  <a:pt x="4638" y="12322"/>
                </a:cubicBezTo>
                <a:cubicBezTo>
                  <a:pt x="3736" y="11448"/>
                  <a:pt x="2841" y="10298"/>
                  <a:pt x="1987" y="8608"/>
                </a:cubicBezTo>
                <a:cubicBezTo>
                  <a:pt x="1561" y="7778"/>
                  <a:pt x="1143" y="6817"/>
                  <a:pt x="764" y="5506"/>
                </a:cubicBezTo>
                <a:cubicBezTo>
                  <a:pt x="406" y="4180"/>
                  <a:pt x="36" y="2447"/>
                  <a:pt x="2" y="0"/>
                </a:cubicBezTo>
                <a:cubicBezTo>
                  <a:pt x="-29" y="2491"/>
                  <a:pt x="324" y="4588"/>
                  <a:pt x="676" y="6103"/>
                </a:cubicBezTo>
                <a:cubicBezTo>
                  <a:pt x="1043" y="7647"/>
                  <a:pt x="1456" y="8841"/>
                  <a:pt x="1879" y="9890"/>
                </a:cubicBezTo>
                <a:cubicBezTo>
                  <a:pt x="2735" y="11900"/>
                  <a:pt x="3637" y="13298"/>
                  <a:pt x="4544" y="14449"/>
                </a:cubicBezTo>
                <a:cubicBezTo>
                  <a:pt x="6364" y="16735"/>
                  <a:pt x="8230" y="17784"/>
                  <a:pt x="10093" y="18265"/>
                </a:cubicBezTo>
                <a:cubicBezTo>
                  <a:pt x="11034" y="18468"/>
                  <a:pt x="11941" y="18498"/>
                  <a:pt x="12891" y="18439"/>
                </a:cubicBezTo>
                <a:cubicBezTo>
                  <a:pt x="13827" y="18279"/>
                  <a:pt x="14760" y="17930"/>
                  <a:pt x="15684" y="17289"/>
                </a:cubicBezTo>
                <a:cubicBezTo>
                  <a:pt x="16608" y="16677"/>
                  <a:pt x="17527" y="15890"/>
                  <a:pt x="18440" y="14973"/>
                </a:cubicBezTo>
                <a:cubicBezTo>
                  <a:pt x="18716" y="14667"/>
                  <a:pt x="18991" y="14317"/>
                  <a:pt x="19264" y="13997"/>
                </a:cubicBezTo>
                <a:cubicBezTo>
                  <a:pt x="19273" y="14216"/>
                  <a:pt x="19276" y="14434"/>
                  <a:pt x="19262" y="14652"/>
                </a:cubicBezTo>
                <a:lnTo>
                  <a:pt x="18755" y="21600"/>
                </a:lnTo>
                <a:lnTo>
                  <a:pt x="21392" y="11390"/>
                </a:lnTo>
                <a:cubicBezTo>
                  <a:pt x="21571" y="10705"/>
                  <a:pt x="21474" y="9220"/>
                  <a:pt x="21247" y="9191"/>
                </a:cubicBezTo>
                <a:close/>
              </a:path>
            </a:pathLst>
          </a:custGeom>
          <a:solidFill>
            <a:schemeClr val="bg1">
              <a:alpha val="6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sp>
        <p:nvSpPr>
          <p:cNvPr id="22" name="Shape">
            <a:extLst>
              <a:ext uri="{FF2B5EF4-FFF2-40B4-BE49-F238E27FC236}">
                <a16:creationId xmlns:a16="http://schemas.microsoft.com/office/drawing/2014/main" id="{AB1B750E-BFA9-4F23-908E-E84285E63BDF}"/>
              </a:ext>
            </a:extLst>
          </p:cNvPr>
          <p:cNvSpPr/>
          <p:nvPr/>
        </p:nvSpPr>
        <p:spPr>
          <a:xfrm>
            <a:off x="6927241" y="4638022"/>
            <a:ext cx="1126511" cy="22114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84" h="21600" extrusionOk="0">
                <a:moveTo>
                  <a:pt x="21247" y="9191"/>
                </a:moveTo>
                <a:lnTo>
                  <a:pt x="18033" y="8928"/>
                </a:lnTo>
                <a:lnTo>
                  <a:pt x="19134" y="13079"/>
                </a:lnTo>
                <a:cubicBezTo>
                  <a:pt x="17971" y="13924"/>
                  <a:pt x="16805" y="14652"/>
                  <a:pt x="15638" y="15119"/>
                </a:cubicBezTo>
                <a:cubicBezTo>
                  <a:pt x="13801" y="15905"/>
                  <a:pt x="11961" y="15891"/>
                  <a:pt x="10118" y="15424"/>
                </a:cubicBezTo>
                <a:cubicBezTo>
                  <a:pt x="8278" y="15017"/>
                  <a:pt x="6444" y="14055"/>
                  <a:pt x="4638" y="12322"/>
                </a:cubicBezTo>
                <a:cubicBezTo>
                  <a:pt x="3736" y="11448"/>
                  <a:pt x="2841" y="10298"/>
                  <a:pt x="1987" y="8608"/>
                </a:cubicBezTo>
                <a:cubicBezTo>
                  <a:pt x="1561" y="7778"/>
                  <a:pt x="1143" y="6817"/>
                  <a:pt x="764" y="5506"/>
                </a:cubicBezTo>
                <a:cubicBezTo>
                  <a:pt x="406" y="4180"/>
                  <a:pt x="36" y="2447"/>
                  <a:pt x="2" y="0"/>
                </a:cubicBezTo>
                <a:cubicBezTo>
                  <a:pt x="-29" y="2491"/>
                  <a:pt x="324" y="4588"/>
                  <a:pt x="676" y="6103"/>
                </a:cubicBezTo>
                <a:cubicBezTo>
                  <a:pt x="1043" y="7647"/>
                  <a:pt x="1456" y="8841"/>
                  <a:pt x="1879" y="9890"/>
                </a:cubicBezTo>
                <a:cubicBezTo>
                  <a:pt x="2735" y="11900"/>
                  <a:pt x="3637" y="13298"/>
                  <a:pt x="4544" y="14449"/>
                </a:cubicBezTo>
                <a:cubicBezTo>
                  <a:pt x="6364" y="16735"/>
                  <a:pt x="8230" y="17784"/>
                  <a:pt x="10093" y="18265"/>
                </a:cubicBezTo>
                <a:cubicBezTo>
                  <a:pt x="11034" y="18468"/>
                  <a:pt x="11941" y="18498"/>
                  <a:pt x="12891" y="18439"/>
                </a:cubicBezTo>
                <a:cubicBezTo>
                  <a:pt x="13827" y="18279"/>
                  <a:pt x="14760" y="17930"/>
                  <a:pt x="15684" y="17289"/>
                </a:cubicBezTo>
                <a:cubicBezTo>
                  <a:pt x="16608" y="16677"/>
                  <a:pt x="17527" y="15890"/>
                  <a:pt x="18440" y="14973"/>
                </a:cubicBezTo>
                <a:cubicBezTo>
                  <a:pt x="18716" y="14667"/>
                  <a:pt x="18991" y="14317"/>
                  <a:pt x="19264" y="13997"/>
                </a:cubicBezTo>
                <a:cubicBezTo>
                  <a:pt x="19273" y="14216"/>
                  <a:pt x="19276" y="14434"/>
                  <a:pt x="19262" y="14652"/>
                </a:cubicBezTo>
                <a:lnTo>
                  <a:pt x="18755" y="21600"/>
                </a:lnTo>
                <a:lnTo>
                  <a:pt x="21392" y="11390"/>
                </a:lnTo>
                <a:cubicBezTo>
                  <a:pt x="21571" y="10705"/>
                  <a:pt x="21474" y="9220"/>
                  <a:pt x="21247" y="9191"/>
                </a:cubicBezTo>
                <a:close/>
              </a:path>
            </a:pathLst>
          </a:custGeom>
          <a:solidFill>
            <a:schemeClr val="bg1">
              <a:alpha val="6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sp>
        <p:nvSpPr>
          <p:cNvPr id="23" name="Shape">
            <a:extLst>
              <a:ext uri="{FF2B5EF4-FFF2-40B4-BE49-F238E27FC236}">
                <a16:creationId xmlns:a16="http://schemas.microsoft.com/office/drawing/2014/main" id="{7B64B1B9-ABF2-41FA-8676-C2EBE58711D4}"/>
              </a:ext>
            </a:extLst>
          </p:cNvPr>
          <p:cNvSpPr/>
          <p:nvPr/>
        </p:nvSpPr>
        <p:spPr>
          <a:xfrm>
            <a:off x="7983547" y="4196926"/>
            <a:ext cx="1126511" cy="22114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84" h="21600" extrusionOk="0">
                <a:moveTo>
                  <a:pt x="21247" y="9191"/>
                </a:moveTo>
                <a:lnTo>
                  <a:pt x="18033" y="8928"/>
                </a:lnTo>
                <a:lnTo>
                  <a:pt x="19134" y="13079"/>
                </a:lnTo>
                <a:cubicBezTo>
                  <a:pt x="17971" y="13924"/>
                  <a:pt x="16805" y="14652"/>
                  <a:pt x="15638" y="15119"/>
                </a:cubicBezTo>
                <a:cubicBezTo>
                  <a:pt x="13801" y="15905"/>
                  <a:pt x="11961" y="15891"/>
                  <a:pt x="10118" y="15424"/>
                </a:cubicBezTo>
                <a:cubicBezTo>
                  <a:pt x="8278" y="15017"/>
                  <a:pt x="6444" y="14055"/>
                  <a:pt x="4638" y="12322"/>
                </a:cubicBezTo>
                <a:cubicBezTo>
                  <a:pt x="3736" y="11448"/>
                  <a:pt x="2841" y="10298"/>
                  <a:pt x="1987" y="8608"/>
                </a:cubicBezTo>
                <a:cubicBezTo>
                  <a:pt x="1561" y="7778"/>
                  <a:pt x="1143" y="6817"/>
                  <a:pt x="764" y="5506"/>
                </a:cubicBezTo>
                <a:cubicBezTo>
                  <a:pt x="406" y="4180"/>
                  <a:pt x="36" y="2447"/>
                  <a:pt x="2" y="0"/>
                </a:cubicBezTo>
                <a:cubicBezTo>
                  <a:pt x="-29" y="2491"/>
                  <a:pt x="324" y="4588"/>
                  <a:pt x="676" y="6103"/>
                </a:cubicBezTo>
                <a:cubicBezTo>
                  <a:pt x="1043" y="7647"/>
                  <a:pt x="1456" y="8841"/>
                  <a:pt x="1879" y="9890"/>
                </a:cubicBezTo>
                <a:cubicBezTo>
                  <a:pt x="2735" y="11900"/>
                  <a:pt x="3637" y="13298"/>
                  <a:pt x="4544" y="14449"/>
                </a:cubicBezTo>
                <a:cubicBezTo>
                  <a:pt x="6364" y="16735"/>
                  <a:pt x="8230" y="17784"/>
                  <a:pt x="10093" y="18265"/>
                </a:cubicBezTo>
                <a:cubicBezTo>
                  <a:pt x="11034" y="18468"/>
                  <a:pt x="11941" y="18498"/>
                  <a:pt x="12891" y="18439"/>
                </a:cubicBezTo>
                <a:cubicBezTo>
                  <a:pt x="13827" y="18279"/>
                  <a:pt x="14760" y="17930"/>
                  <a:pt x="15684" y="17289"/>
                </a:cubicBezTo>
                <a:cubicBezTo>
                  <a:pt x="16608" y="16677"/>
                  <a:pt x="17527" y="15890"/>
                  <a:pt x="18440" y="14973"/>
                </a:cubicBezTo>
                <a:cubicBezTo>
                  <a:pt x="18716" y="14667"/>
                  <a:pt x="18991" y="14317"/>
                  <a:pt x="19264" y="13997"/>
                </a:cubicBezTo>
                <a:cubicBezTo>
                  <a:pt x="19273" y="14216"/>
                  <a:pt x="19276" y="14434"/>
                  <a:pt x="19262" y="14652"/>
                </a:cubicBezTo>
                <a:lnTo>
                  <a:pt x="18755" y="21600"/>
                </a:lnTo>
                <a:lnTo>
                  <a:pt x="21392" y="11390"/>
                </a:lnTo>
                <a:cubicBezTo>
                  <a:pt x="21571" y="10705"/>
                  <a:pt x="21474" y="9220"/>
                  <a:pt x="21247" y="9191"/>
                </a:cubicBezTo>
                <a:close/>
              </a:path>
            </a:pathLst>
          </a:custGeom>
          <a:solidFill>
            <a:schemeClr val="bg1">
              <a:alpha val="6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sp>
        <p:nvSpPr>
          <p:cNvPr id="24" name="Shape">
            <a:extLst>
              <a:ext uri="{FF2B5EF4-FFF2-40B4-BE49-F238E27FC236}">
                <a16:creationId xmlns:a16="http://schemas.microsoft.com/office/drawing/2014/main" id="{4318038B-9012-4E46-AE92-4C71BD82FD6F}"/>
              </a:ext>
            </a:extLst>
          </p:cNvPr>
          <p:cNvSpPr/>
          <p:nvPr/>
        </p:nvSpPr>
        <p:spPr>
          <a:xfrm>
            <a:off x="9038069" y="3754748"/>
            <a:ext cx="1126511" cy="22114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84" h="21600" extrusionOk="0">
                <a:moveTo>
                  <a:pt x="21247" y="9191"/>
                </a:moveTo>
                <a:lnTo>
                  <a:pt x="18033" y="8928"/>
                </a:lnTo>
                <a:lnTo>
                  <a:pt x="19134" y="13079"/>
                </a:lnTo>
                <a:cubicBezTo>
                  <a:pt x="17971" y="13924"/>
                  <a:pt x="16805" y="14652"/>
                  <a:pt x="15638" y="15119"/>
                </a:cubicBezTo>
                <a:cubicBezTo>
                  <a:pt x="13801" y="15905"/>
                  <a:pt x="11961" y="15891"/>
                  <a:pt x="10118" y="15424"/>
                </a:cubicBezTo>
                <a:cubicBezTo>
                  <a:pt x="8278" y="15017"/>
                  <a:pt x="6444" y="14055"/>
                  <a:pt x="4638" y="12322"/>
                </a:cubicBezTo>
                <a:cubicBezTo>
                  <a:pt x="3736" y="11448"/>
                  <a:pt x="2841" y="10298"/>
                  <a:pt x="1987" y="8608"/>
                </a:cubicBezTo>
                <a:cubicBezTo>
                  <a:pt x="1561" y="7778"/>
                  <a:pt x="1143" y="6817"/>
                  <a:pt x="764" y="5506"/>
                </a:cubicBezTo>
                <a:cubicBezTo>
                  <a:pt x="406" y="4180"/>
                  <a:pt x="36" y="2447"/>
                  <a:pt x="2" y="0"/>
                </a:cubicBezTo>
                <a:cubicBezTo>
                  <a:pt x="-29" y="2491"/>
                  <a:pt x="324" y="4588"/>
                  <a:pt x="676" y="6103"/>
                </a:cubicBezTo>
                <a:cubicBezTo>
                  <a:pt x="1043" y="7647"/>
                  <a:pt x="1456" y="8841"/>
                  <a:pt x="1879" y="9890"/>
                </a:cubicBezTo>
                <a:cubicBezTo>
                  <a:pt x="2735" y="11900"/>
                  <a:pt x="3637" y="13298"/>
                  <a:pt x="4544" y="14449"/>
                </a:cubicBezTo>
                <a:cubicBezTo>
                  <a:pt x="6364" y="16735"/>
                  <a:pt x="8230" y="17784"/>
                  <a:pt x="10093" y="18265"/>
                </a:cubicBezTo>
                <a:cubicBezTo>
                  <a:pt x="11034" y="18468"/>
                  <a:pt x="11941" y="18498"/>
                  <a:pt x="12891" y="18439"/>
                </a:cubicBezTo>
                <a:cubicBezTo>
                  <a:pt x="13827" y="18279"/>
                  <a:pt x="14760" y="17930"/>
                  <a:pt x="15684" y="17289"/>
                </a:cubicBezTo>
                <a:cubicBezTo>
                  <a:pt x="16608" y="16677"/>
                  <a:pt x="17527" y="15890"/>
                  <a:pt x="18440" y="14973"/>
                </a:cubicBezTo>
                <a:cubicBezTo>
                  <a:pt x="18716" y="14667"/>
                  <a:pt x="18991" y="14317"/>
                  <a:pt x="19264" y="13997"/>
                </a:cubicBezTo>
                <a:cubicBezTo>
                  <a:pt x="19273" y="14216"/>
                  <a:pt x="19276" y="14434"/>
                  <a:pt x="19262" y="14652"/>
                </a:cubicBezTo>
                <a:lnTo>
                  <a:pt x="18755" y="21600"/>
                </a:lnTo>
                <a:lnTo>
                  <a:pt x="21392" y="11390"/>
                </a:lnTo>
                <a:cubicBezTo>
                  <a:pt x="21571" y="10705"/>
                  <a:pt x="21474" y="9220"/>
                  <a:pt x="21247" y="9191"/>
                </a:cubicBezTo>
                <a:close/>
              </a:path>
            </a:pathLst>
          </a:custGeom>
          <a:solidFill>
            <a:schemeClr val="bg1">
              <a:alpha val="6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sp>
        <p:nvSpPr>
          <p:cNvPr id="25" name="Shape">
            <a:extLst>
              <a:ext uri="{FF2B5EF4-FFF2-40B4-BE49-F238E27FC236}">
                <a16:creationId xmlns:a16="http://schemas.microsoft.com/office/drawing/2014/main" id="{0EECF9FA-7262-43A1-A1B8-DFAA55351072}"/>
              </a:ext>
            </a:extLst>
          </p:cNvPr>
          <p:cNvSpPr/>
          <p:nvPr/>
        </p:nvSpPr>
        <p:spPr>
          <a:xfrm>
            <a:off x="10094374" y="3312570"/>
            <a:ext cx="1126511" cy="22114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84" h="21600" extrusionOk="0">
                <a:moveTo>
                  <a:pt x="21247" y="9191"/>
                </a:moveTo>
                <a:lnTo>
                  <a:pt x="18033" y="8928"/>
                </a:lnTo>
                <a:lnTo>
                  <a:pt x="19134" y="13079"/>
                </a:lnTo>
                <a:cubicBezTo>
                  <a:pt x="17971" y="13924"/>
                  <a:pt x="16805" y="14652"/>
                  <a:pt x="15638" y="15119"/>
                </a:cubicBezTo>
                <a:cubicBezTo>
                  <a:pt x="13801" y="15905"/>
                  <a:pt x="11961" y="15891"/>
                  <a:pt x="10118" y="15424"/>
                </a:cubicBezTo>
                <a:cubicBezTo>
                  <a:pt x="8278" y="15017"/>
                  <a:pt x="6444" y="14055"/>
                  <a:pt x="4638" y="12322"/>
                </a:cubicBezTo>
                <a:cubicBezTo>
                  <a:pt x="3736" y="11448"/>
                  <a:pt x="2841" y="10298"/>
                  <a:pt x="1987" y="8608"/>
                </a:cubicBezTo>
                <a:cubicBezTo>
                  <a:pt x="1561" y="7778"/>
                  <a:pt x="1143" y="6817"/>
                  <a:pt x="764" y="5506"/>
                </a:cubicBezTo>
                <a:cubicBezTo>
                  <a:pt x="406" y="4180"/>
                  <a:pt x="36" y="2447"/>
                  <a:pt x="2" y="0"/>
                </a:cubicBezTo>
                <a:cubicBezTo>
                  <a:pt x="-29" y="2491"/>
                  <a:pt x="324" y="4588"/>
                  <a:pt x="676" y="6103"/>
                </a:cubicBezTo>
                <a:cubicBezTo>
                  <a:pt x="1043" y="7647"/>
                  <a:pt x="1456" y="8841"/>
                  <a:pt x="1879" y="9890"/>
                </a:cubicBezTo>
                <a:cubicBezTo>
                  <a:pt x="2735" y="11900"/>
                  <a:pt x="3637" y="13298"/>
                  <a:pt x="4544" y="14449"/>
                </a:cubicBezTo>
                <a:cubicBezTo>
                  <a:pt x="6364" y="16735"/>
                  <a:pt x="8230" y="17784"/>
                  <a:pt x="10093" y="18265"/>
                </a:cubicBezTo>
                <a:cubicBezTo>
                  <a:pt x="11034" y="18468"/>
                  <a:pt x="11941" y="18498"/>
                  <a:pt x="12891" y="18439"/>
                </a:cubicBezTo>
                <a:cubicBezTo>
                  <a:pt x="13827" y="18279"/>
                  <a:pt x="14760" y="17930"/>
                  <a:pt x="15684" y="17289"/>
                </a:cubicBezTo>
                <a:cubicBezTo>
                  <a:pt x="16608" y="16677"/>
                  <a:pt x="17527" y="15890"/>
                  <a:pt x="18440" y="14973"/>
                </a:cubicBezTo>
                <a:cubicBezTo>
                  <a:pt x="18716" y="14667"/>
                  <a:pt x="18991" y="14317"/>
                  <a:pt x="19264" y="13997"/>
                </a:cubicBezTo>
                <a:cubicBezTo>
                  <a:pt x="19273" y="14216"/>
                  <a:pt x="19276" y="14434"/>
                  <a:pt x="19262" y="14652"/>
                </a:cubicBezTo>
                <a:lnTo>
                  <a:pt x="18755" y="21600"/>
                </a:lnTo>
                <a:lnTo>
                  <a:pt x="21392" y="11390"/>
                </a:lnTo>
                <a:cubicBezTo>
                  <a:pt x="21571" y="10705"/>
                  <a:pt x="21474" y="9220"/>
                  <a:pt x="21247" y="9191"/>
                </a:cubicBezTo>
                <a:close/>
              </a:path>
            </a:pathLst>
          </a:custGeom>
          <a:solidFill>
            <a:schemeClr val="bg1">
              <a:alpha val="6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3B75B9EC-2D3D-4248-A112-9BDDEEBAE697}"/>
              </a:ext>
            </a:extLst>
          </p:cNvPr>
          <p:cNvSpPr txBox="1"/>
          <p:nvPr/>
        </p:nvSpPr>
        <p:spPr>
          <a:xfrm>
            <a:off x="256956" y="1015183"/>
            <a:ext cx="369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noProof="1"/>
              <a:t>Lorem ipsum dolor sit amet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101BE434-38E0-44ED-AEF7-8C6795D95267}"/>
              </a:ext>
            </a:extLst>
          </p:cNvPr>
          <p:cNvSpPr/>
          <p:nvPr/>
        </p:nvSpPr>
        <p:spPr>
          <a:xfrm>
            <a:off x="263438" y="1442399"/>
            <a:ext cx="6799679" cy="7463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ts val="1650"/>
              </a:lnSpc>
              <a:spcAft>
                <a:spcPts val="1500"/>
              </a:spcAft>
            </a:pPr>
            <a:r>
              <a:rPr lang="en-US" sz="1200" noProof="1">
                <a:solidFill>
                  <a:schemeClr val="bg1">
                    <a:lumMod val="50000"/>
                  </a:schemeClr>
                </a:solidFill>
                <a:ea typeface="Times New Roman" panose="02020603050405020304" pitchFamily="18" charset="0"/>
              </a:rPr>
              <a:t>Lorem ipsum dolor sit amet, tempus donec sapien. Auctor neque, vehicula lorem, eget arcu phasellus molestie. Ac morbi accumsan suspendisse nunc accumsan nunc, pede a vulputate et volutpat venenatis, vitae ullamcorper erat lacus lectus et, tellus vestibulum donec nam. Et mauris in quisque in, dui adipiscingi.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DF2501DA-D5EF-4ED1-A6AD-CD87CBC7C81D}"/>
              </a:ext>
            </a:extLst>
          </p:cNvPr>
          <p:cNvSpPr/>
          <p:nvPr/>
        </p:nvSpPr>
        <p:spPr>
          <a:xfrm>
            <a:off x="269206" y="3685874"/>
            <a:ext cx="2131094" cy="22585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ts val="1650"/>
              </a:lnSpc>
              <a:spcAft>
                <a:spcPts val="1500"/>
              </a:spcAft>
            </a:pPr>
            <a:r>
              <a:rPr lang="en-US" sz="1200" noProof="1">
                <a:solidFill>
                  <a:schemeClr val="bg1">
                    <a:lumMod val="50000"/>
                  </a:schemeClr>
                </a:solidFill>
                <a:ea typeface="Times New Roman" panose="02020603050405020304" pitchFamily="18" charset="0"/>
              </a:rPr>
              <a:t>Lorem ipsum dolor sit amet, tempus donec sapien. Auctor neque, vehicula lorem, eget arcu phasellus molestie. Ac morbi accumsan suspendisse nunc accumsan nunc, pede a vulputate et volutpat venenatis, vitae ullamcorper erat lacus lectus et, tellus vestibulum donec.</a:t>
            </a:r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322A4651-8EEF-4825-B06F-8830A50FE7F3}"/>
              </a:ext>
            </a:extLst>
          </p:cNvPr>
          <p:cNvGrpSpPr/>
          <p:nvPr/>
        </p:nvGrpSpPr>
        <p:grpSpPr>
          <a:xfrm>
            <a:off x="333619" y="2443762"/>
            <a:ext cx="4310240" cy="457200"/>
            <a:chOff x="333619" y="2443762"/>
            <a:chExt cx="4310240" cy="457200"/>
          </a:xfrm>
        </p:grpSpPr>
        <p:grpSp>
          <p:nvGrpSpPr>
            <p:cNvPr id="51" name="Group 50">
              <a:extLst>
                <a:ext uri="{FF2B5EF4-FFF2-40B4-BE49-F238E27FC236}">
                  <a16:creationId xmlns:a16="http://schemas.microsoft.com/office/drawing/2014/main" id="{0283B227-6AAE-465A-9525-8D660BE6CF12}"/>
                </a:ext>
              </a:extLst>
            </p:cNvPr>
            <p:cNvGrpSpPr/>
            <p:nvPr/>
          </p:nvGrpSpPr>
          <p:grpSpPr>
            <a:xfrm>
              <a:off x="333619" y="2443762"/>
              <a:ext cx="4310240" cy="457200"/>
              <a:chOff x="333619" y="2540154"/>
              <a:chExt cx="4310240" cy="457200"/>
            </a:xfrm>
          </p:grpSpPr>
          <p:sp>
            <p:nvSpPr>
              <p:cNvPr id="52" name="Rectangle 51">
                <a:extLst>
                  <a:ext uri="{FF2B5EF4-FFF2-40B4-BE49-F238E27FC236}">
                    <a16:creationId xmlns:a16="http://schemas.microsoft.com/office/drawing/2014/main" id="{1035D0BC-EB80-4AEF-9701-831F1B925F5C}"/>
                  </a:ext>
                </a:extLst>
              </p:cNvPr>
              <p:cNvSpPr/>
              <p:nvPr/>
            </p:nvSpPr>
            <p:spPr>
              <a:xfrm>
                <a:off x="2645443" y="2540154"/>
                <a:ext cx="457200" cy="457200"/>
              </a:xfrm>
              <a:prstGeom prst="rect">
                <a:avLst/>
              </a:prstGeom>
              <a:solidFill>
                <a:srgbClr val="1AA8FE"/>
              </a:solidFill>
              <a:ln>
                <a:noFill/>
              </a:ln>
              <a:effectLst>
                <a:outerShdw blurRad="50800" dist="127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bIns="91440" rtlCol="0" anchor="ctr"/>
              <a:lstStyle/>
              <a:p>
                <a:pPr algn="ctr"/>
                <a:endParaRPr lang="en-US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53" name="Rectangle 52">
                <a:extLst>
                  <a:ext uri="{FF2B5EF4-FFF2-40B4-BE49-F238E27FC236}">
                    <a16:creationId xmlns:a16="http://schemas.microsoft.com/office/drawing/2014/main" id="{22C3742E-BA53-4BF2-8C1E-72C155240861}"/>
                  </a:ext>
                </a:extLst>
              </p:cNvPr>
              <p:cNvSpPr/>
              <p:nvPr/>
            </p:nvSpPr>
            <p:spPr>
              <a:xfrm>
                <a:off x="3416051" y="2540154"/>
                <a:ext cx="457200" cy="457200"/>
              </a:xfrm>
              <a:prstGeom prst="rect">
                <a:avLst/>
              </a:prstGeom>
              <a:solidFill>
                <a:srgbClr val="A9C500"/>
              </a:solidFill>
              <a:ln>
                <a:noFill/>
              </a:ln>
              <a:effectLst>
                <a:outerShdw blurRad="50800" dist="127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bIns="91440" rtlCol="0" anchor="ctr"/>
              <a:lstStyle/>
              <a:p>
                <a:pPr algn="ctr"/>
                <a:endParaRPr lang="en-US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54" name="Rectangle 53">
                <a:extLst>
                  <a:ext uri="{FF2B5EF4-FFF2-40B4-BE49-F238E27FC236}">
                    <a16:creationId xmlns:a16="http://schemas.microsoft.com/office/drawing/2014/main" id="{9FE7390D-7875-4806-9E4F-778C61D3D5E2}"/>
                  </a:ext>
                </a:extLst>
              </p:cNvPr>
              <p:cNvSpPr/>
              <p:nvPr/>
            </p:nvSpPr>
            <p:spPr>
              <a:xfrm>
                <a:off x="4186659" y="2540154"/>
                <a:ext cx="457200" cy="457200"/>
              </a:xfrm>
              <a:prstGeom prst="rect">
                <a:avLst/>
              </a:prstGeom>
              <a:solidFill>
                <a:srgbClr val="F3591F"/>
              </a:solidFill>
              <a:ln>
                <a:noFill/>
              </a:ln>
              <a:effectLst>
                <a:outerShdw blurRad="50800" dist="127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bIns="91440" rtlCol="0" anchor="ctr"/>
              <a:lstStyle/>
              <a:p>
                <a:pPr algn="ctr"/>
                <a:endParaRPr lang="en-US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56" name="Rectangle 55">
                <a:extLst>
                  <a:ext uri="{FF2B5EF4-FFF2-40B4-BE49-F238E27FC236}">
                    <a16:creationId xmlns:a16="http://schemas.microsoft.com/office/drawing/2014/main" id="{BDB2FB8E-2DD4-4ED8-BEC4-71AC2F1E7B4B}"/>
                  </a:ext>
                </a:extLst>
              </p:cNvPr>
              <p:cNvSpPr/>
              <p:nvPr/>
            </p:nvSpPr>
            <p:spPr>
              <a:xfrm>
                <a:off x="333619" y="2540154"/>
                <a:ext cx="457200" cy="457200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  <a:effectLst>
                <a:outerShdw blurRad="50800" dist="127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bIns="91440" rtlCol="0" anchor="ctr"/>
              <a:lstStyle/>
              <a:p>
                <a:pPr algn="ctr"/>
                <a:endParaRPr lang="en-US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57" name="Rectangle 56">
                <a:extLst>
                  <a:ext uri="{FF2B5EF4-FFF2-40B4-BE49-F238E27FC236}">
                    <a16:creationId xmlns:a16="http://schemas.microsoft.com/office/drawing/2014/main" id="{C5E37873-0A61-4699-98C0-989E4E27B89B}"/>
                  </a:ext>
                </a:extLst>
              </p:cNvPr>
              <p:cNvSpPr/>
              <p:nvPr/>
            </p:nvSpPr>
            <p:spPr>
              <a:xfrm>
                <a:off x="1874835" y="2540154"/>
                <a:ext cx="457200" cy="457200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  <a:effectLst>
                <a:outerShdw blurRad="50800" dist="127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bIns="91440" rtlCol="0" anchor="ctr"/>
              <a:lstStyle/>
              <a:p>
                <a:pPr algn="ctr"/>
                <a:endParaRPr lang="en-US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58" name="Rectangle 57">
                <a:extLst>
                  <a:ext uri="{FF2B5EF4-FFF2-40B4-BE49-F238E27FC236}">
                    <a16:creationId xmlns:a16="http://schemas.microsoft.com/office/drawing/2014/main" id="{A9FD1668-8B42-42C7-B0CC-D359302F8114}"/>
                  </a:ext>
                </a:extLst>
              </p:cNvPr>
              <p:cNvSpPr/>
              <p:nvPr/>
            </p:nvSpPr>
            <p:spPr>
              <a:xfrm>
                <a:off x="1104227" y="2540154"/>
                <a:ext cx="457200" cy="457200"/>
              </a:xfrm>
              <a:prstGeom prst="rect">
                <a:avLst/>
              </a:prstGeom>
              <a:solidFill>
                <a:srgbClr val="6F7E89"/>
              </a:solidFill>
              <a:ln>
                <a:noFill/>
              </a:ln>
              <a:effectLst>
                <a:outerShdw blurRad="50800" dist="127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bIns="91440" rtlCol="0" anchor="ctr"/>
              <a:lstStyle/>
              <a:p>
                <a:pPr algn="ctr"/>
                <a:endParaRPr lang="en-US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p:grpSp>
        <p:sp>
          <p:nvSpPr>
            <p:cNvPr id="59" name="Graphic 71" descr="Fire">
              <a:extLst>
                <a:ext uri="{FF2B5EF4-FFF2-40B4-BE49-F238E27FC236}">
                  <a16:creationId xmlns:a16="http://schemas.microsoft.com/office/drawing/2014/main" id="{C4CB215B-51EF-4D35-848B-08B9FD12D8E2}"/>
                </a:ext>
              </a:extLst>
            </p:cNvPr>
            <p:cNvSpPr/>
            <p:nvPr/>
          </p:nvSpPr>
          <p:spPr>
            <a:xfrm>
              <a:off x="4310692" y="2522619"/>
              <a:ext cx="201979" cy="299486"/>
            </a:xfrm>
            <a:custGeom>
              <a:avLst/>
              <a:gdLst>
                <a:gd name="connsiteX0" fmla="*/ 192748 w 201978"/>
                <a:gd name="connsiteY0" fmla="*/ 154270 h 299486"/>
                <a:gd name="connsiteX1" fmla="*/ 147128 w 201978"/>
                <a:gd name="connsiteY1" fmla="*/ 194318 h 299486"/>
                <a:gd name="connsiteX2" fmla="*/ 132154 w 201978"/>
                <a:gd name="connsiteY2" fmla="*/ 139992 h 299486"/>
                <a:gd name="connsiteX3" fmla="*/ 85142 w 201978"/>
                <a:gd name="connsiteY3" fmla="*/ 0 h 299486"/>
                <a:gd name="connsiteX4" fmla="*/ 49273 w 201978"/>
                <a:gd name="connsiteY4" fmla="*/ 110740 h 299486"/>
                <a:gd name="connsiteX5" fmla="*/ 7484 w 201978"/>
                <a:gd name="connsiteY5" fmla="*/ 159494 h 299486"/>
                <a:gd name="connsiteX6" fmla="*/ 41612 w 201978"/>
                <a:gd name="connsiteY6" fmla="*/ 279636 h 299486"/>
                <a:gd name="connsiteX7" fmla="*/ 62506 w 201978"/>
                <a:gd name="connsiteY7" fmla="*/ 168200 h 299486"/>
                <a:gd name="connsiteX8" fmla="*/ 76436 w 201978"/>
                <a:gd name="connsiteY8" fmla="*/ 244812 h 299486"/>
                <a:gd name="connsiteX9" fmla="*/ 101857 w 201978"/>
                <a:gd name="connsiteY9" fmla="*/ 299486 h 299486"/>
                <a:gd name="connsiteX10" fmla="*/ 195882 w 201978"/>
                <a:gd name="connsiteY10" fmla="*/ 236106 h 299486"/>
                <a:gd name="connsiteX11" fmla="*/ 192748 w 201978"/>
                <a:gd name="connsiteY11" fmla="*/ 154270 h 2994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01978" h="299486">
                  <a:moveTo>
                    <a:pt x="192748" y="154270"/>
                  </a:moveTo>
                  <a:cubicBezTo>
                    <a:pt x="199016" y="179692"/>
                    <a:pt x="172898" y="204765"/>
                    <a:pt x="147128" y="194318"/>
                  </a:cubicBezTo>
                  <a:cubicBezTo>
                    <a:pt x="125538" y="186656"/>
                    <a:pt x="117180" y="161583"/>
                    <a:pt x="132154" y="139992"/>
                  </a:cubicBezTo>
                  <a:cubicBezTo>
                    <a:pt x="165933" y="95069"/>
                    <a:pt x="141208" y="24377"/>
                    <a:pt x="85142" y="0"/>
                  </a:cubicBezTo>
                  <a:cubicBezTo>
                    <a:pt x="110563" y="48057"/>
                    <a:pt x="71560" y="92283"/>
                    <a:pt x="49273" y="110740"/>
                  </a:cubicBezTo>
                  <a:cubicBezTo>
                    <a:pt x="26986" y="129197"/>
                    <a:pt x="12011" y="148350"/>
                    <a:pt x="7484" y="159494"/>
                  </a:cubicBezTo>
                  <a:cubicBezTo>
                    <a:pt x="-15151" y="214516"/>
                    <a:pt x="18628" y="267100"/>
                    <a:pt x="41612" y="279636"/>
                  </a:cubicBezTo>
                  <a:cubicBezTo>
                    <a:pt x="31165" y="255956"/>
                    <a:pt x="21414" y="210685"/>
                    <a:pt x="62506" y="168200"/>
                  </a:cubicBezTo>
                  <a:cubicBezTo>
                    <a:pt x="62506" y="168200"/>
                    <a:pt x="50666" y="213471"/>
                    <a:pt x="76436" y="244812"/>
                  </a:cubicBezTo>
                  <a:cubicBezTo>
                    <a:pt x="102205" y="276154"/>
                    <a:pt x="101857" y="299486"/>
                    <a:pt x="101857" y="299486"/>
                  </a:cubicBezTo>
                  <a:cubicBezTo>
                    <a:pt x="141905" y="299486"/>
                    <a:pt x="179863" y="275458"/>
                    <a:pt x="195882" y="236106"/>
                  </a:cubicBezTo>
                  <a:cubicBezTo>
                    <a:pt x="208070" y="212774"/>
                    <a:pt x="209115" y="175861"/>
                    <a:pt x="192748" y="154270"/>
                  </a:cubicBezTo>
                </a:path>
              </a:pathLst>
            </a:custGeom>
            <a:solidFill>
              <a:schemeClr val="bg1"/>
            </a:solidFill>
            <a:ln w="347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9" name="Freeform: Shape 98">
              <a:extLst>
                <a:ext uri="{FF2B5EF4-FFF2-40B4-BE49-F238E27FC236}">
                  <a16:creationId xmlns:a16="http://schemas.microsoft.com/office/drawing/2014/main" id="{F2C47B7A-8BF2-4948-B204-5626EC81C6D7}"/>
                </a:ext>
              </a:extLst>
            </p:cNvPr>
            <p:cNvSpPr/>
            <p:nvPr/>
          </p:nvSpPr>
          <p:spPr>
            <a:xfrm>
              <a:off x="3490832" y="2581470"/>
              <a:ext cx="302273" cy="181152"/>
            </a:xfrm>
            <a:custGeom>
              <a:avLst/>
              <a:gdLst>
                <a:gd name="connsiteX0" fmla="*/ 157753 w 302273"/>
                <a:gd name="connsiteY0" fmla="*/ 148002 h 181152"/>
                <a:gd name="connsiteX1" fmla="*/ 158450 w 302273"/>
                <a:gd name="connsiteY1" fmla="*/ 157753 h 181152"/>
                <a:gd name="connsiteX2" fmla="*/ 144868 w 302273"/>
                <a:gd name="connsiteY2" fmla="*/ 173424 h 181152"/>
                <a:gd name="connsiteX3" fmla="*/ 140340 w 302273"/>
                <a:gd name="connsiteY3" fmla="*/ 175861 h 181152"/>
                <a:gd name="connsiteX4" fmla="*/ 135117 w 302273"/>
                <a:gd name="connsiteY4" fmla="*/ 174120 h 181152"/>
                <a:gd name="connsiteX5" fmla="*/ 134420 w 302273"/>
                <a:gd name="connsiteY5" fmla="*/ 164369 h 181152"/>
                <a:gd name="connsiteX6" fmla="*/ 148002 w 302273"/>
                <a:gd name="connsiteY6" fmla="*/ 148699 h 181152"/>
                <a:gd name="connsiteX7" fmla="*/ 157753 w 302273"/>
                <a:gd name="connsiteY7" fmla="*/ 148002 h 181152"/>
                <a:gd name="connsiteX8" fmla="*/ 139994 w 302273"/>
                <a:gd name="connsiteY8" fmla="*/ 134421 h 181152"/>
                <a:gd name="connsiteX9" fmla="*/ 140690 w 302273"/>
                <a:gd name="connsiteY9" fmla="*/ 146611 h 181152"/>
                <a:gd name="connsiteX10" fmla="*/ 124671 w 302273"/>
                <a:gd name="connsiteY10" fmla="*/ 165068 h 181152"/>
                <a:gd name="connsiteX11" fmla="*/ 119098 w 302273"/>
                <a:gd name="connsiteY11" fmla="*/ 167853 h 181152"/>
                <a:gd name="connsiteX12" fmla="*/ 112482 w 302273"/>
                <a:gd name="connsiteY12" fmla="*/ 165764 h 181152"/>
                <a:gd name="connsiteX13" fmla="*/ 111785 w 302273"/>
                <a:gd name="connsiteY13" fmla="*/ 153576 h 181152"/>
                <a:gd name="connsiteX14" fmla="*/ 127805 w 302273"/>
                <a:gd name="connsiteY14" fmla="*/ 135118 h 181152"/>
                <a:gd name="connsiteX15" fmla="*/ 139994 w 302273"/>
                <a:gd name="connsiteY15" fmla="*/ 134421 h 181152"/>
                <a:gd name="connsiteX16" fmla="*/ 119099 w 302273"/>
                <a:gd name="connsiteY16" fmla="*/ 118402 h 181152"/>
                <a:gd name="connsiteX17" fmla="*/ 120143 w 302273"/>
                <a:gd name="connsiteY17" fmla="*/ 133028 h 181152"/>
                <a:gd name="connsiteX18" fmla="*/ 104123 w 302273"/>
                <a:gd name="connsiteY18" fmla="*/ 151484 h 181152"/>
                <a:gd name="connsiteX19" fmla="*/ 97159 w 302273"/>
                <a:gd name="connsiteY19" fmla="*/ 154967 h 181152"/>
                <a:gd name="connsiteX20" fmla="*/ 89497 w 302273"/>
                <a:gd name="connsiteY20" fmla="*/ 152529 h 181152"/>
                <a:gd name="connsiteX21" fmla="*/ 88453 w 302273"/>
                <a:gd name="connsiteY21" fmla="*/ 137903 h 181152"/>
                <a:gd name="connsiteX22" fmla="*/ 104472 w 302273"/>
                <a:gd name="connsiteY22" fmla="*/ 119446 h 181152"/>
                <a:gd name="connsiteX23" fmla="*/ 119099 w 302273"/>
                <a:gd name="connsiteY23" fmla="*/ 118402 h 181152"/>
                <a:gd name="connsiteX24" fmla="*/ 96114 w 302273"/>
                <a:gd name="connsiteY24" fmla="*/ 103080 h 181152"/>
                <a:gd name="connsiteX25" fmla="*/ 97159 w 302273"/>
                <a:gd name="connsiteY25" fmla="*/ 117706 h 181152"/>
                <a:gd name="connsiteX26" fmla="*/ 78702 w 302273"/>
                <a:gd name="connsiteY26" fmla="*/ 138600 h 181152"/>
                <a:gd name="connsiteX27" fmla="*/ 71738 w 302273"/>
                <a:gd name="connsiteY27" fmla="*/ 142082 h 181152"/>
                <a:gd name="connsiteX28" fmla="*/ 64076 w 302273"/>
                <a:gd name="connsiteY28" fmla="*/ 139645 h 181152"/>
                <a:gd name="connsiteX29" fmla="*/ 63032 w 302273"/>
                <a:gd name="connsiteY29" fmla="*/ 125019 h 181152"/>
                <a:gd name="connsiteX30" fmla="*/ 81488 w 302273"/>
                <a:gd name="connsiteY30" fmla="*/ 104124 h 181152"/>
                <a:gd name="connsiteX31" fmla="*/ 96114 w 302273"/>
                <a:gd name="connsiteY31" fmla="*/ 103080 h 181152"/>
                <a:gd name="connsiteX32" fmla="*/ 73130 w 302273"/>
                <a:gd name="connsiteY32" fmla="*/ 31342 h 181152"/>
                <a:gd name="connsiteX33" fmla="*/ 130939 w 302273"/>
                <a:gd name="connsiteY33" fmla="*/ 35521 h 181152"/>
                <a:gd name="connsiteX34" fmla="*/ 110391 w 302273"/>
                <a:gd name="connsiteY34" fmla="*/ 59201 h 181152"/>
                <a:gd name="connsiteX35" fmla="*/ 112482 w 302273"/>
                <a:gd name="connsiteY35" fmla="*/ 88802 h 181152"/>
                <a:gd name="connsiteX36" fmla="*/ 126063 w 302273"/>
                <a:gd name="connsiteY36" fmla="*/ 94025 h 181152"/>
                <a:gd name="connsiteX37" fmla="*/ 127804 w 302273"/>
                <a:gd name="connsiteY37" fmla="*/ 94025 h 181152"/>
                <a:gd name="connsiteX38" fmla="*/ 141734 w 302273"/>
                <a:gd name="connsiteY38" fmla="*/ 87060 h 181152"/>
                <a:gd name="connsiteX39" fmla="*/ 165763 w 302273"/>
                <a:gd name="connsiteY39" fmla="*/ 59549 h 181152"/>
                <a:gd name="connsiteX40" fmla="*/ 169593 w 302273"/>
                <a:gd name="connsiteY40" fmla="*/ 63032 h 181152"/>
                <a:gd name="connsiteX41" fmla="*/ 225660 w 302273"/>
                <a:gd name="connsiteY41" fmla="*/ 111089 h 181152"/>
                <a:gd name="connsiteX42" fmla="*/ 229490 w 302273"/>
                <a:gd name="connsiteY42" fmla="*/ 120491 h 181152"/>
                <a:gd name="connsiteX43" fmla="*/ 216954 w 302273"/>
                <a:gd name="connsiteY43" fmla="*/ 135466 h 181152"/>
                <a:gd name="connsiteX44" fmla="*/ 209641 w 302273"/>
                <a:gd name="connsiteY44" fmla="*/ 134073 h 181152"/>
                <a:gd name="connsiteX45" fmla="*/ 209989 w 302273"/>
                <a:gd name="connsiteY45" fmla="*/ 136162 h 181152"/>
                <a:gd name="connsiteX46" fmla="*/ 197452 w 302273"/>
                <a:gd name="connsiteY46" fmla="*/ 151136 h 181152"/>
                <a:gd name="connsiteX47" fmla="*/ 193970 w 302273"/>
                <a:gd name="connsiteY47" fmla="*/ 150788 h 181152"/>
                <a:gd name="connsiteX48" fmla="*/ 193970 w 302273"/>
                <a:gd name="connsiteY48" fmla="*/ 151136 h 181152"/>
                <a:gd name="connsiteX49" fmla="*/ 181433 w 302273"/>
                <a:gd name="connsiteY49" fmla="*/ 166111 h 181152"/>
                <a:gd name="connsiteX50" fmla="*/ 177951 w 302273"/>
                <a:gd name="connsiteY50" fmla="*/ 165762 h 181152"/>
                <a:gd name="connsiteX51" fmla="*/ 177951 w 302273"/>
                <a:gd name="connsiteY51" fmla="*/ 166111 h 181152"/>
                <a:gd name="connsiteX52" fmla="*/ 165414 w 302273"/>
                <a:gd name="connsiteY52" fmla="*/ 181085 h 181152"/>
                <a:gd name="connsiteX53" fmla="*/ 157057 w 302273"/>
                <a:gd name="connsiteY53" fmla="*/ 178996 h 181152"/>
                <a:gd name="connsiteX54" fmla="*/ 152181 w 302273"/>
                <a:gd name="connsiteY54" fmla="*/ 175165 h 181152"/>
                <a:gd name="connsiteX55" fmla="*/ 164021 w 302273"/>
                <a:gd name="connsiteY55" fmla="*/ 161584 h 181152"/>
                <a:gd name="connsiteX56" fmla="*/ 167504 w 302273"/>
                <a:gd name="connsiteY56" fmla="*/ 151485 h 181152"/>
                <a:gd name="connsiteX57" fmla="*/ 162628 w 302273"/>
                <a:gd name="connsiteY57" fmla="*/ 142082 h 181152"/>
                <a:gd name="connsiteX58" fmla="*/ 153574 w 302273"/>
                <a:gd name="connsiteY58" fmla="*/ 138600 h 181152"/>
                <a:gd name="connsiteX59" fmla="*/ 149744 w 302273"/>
                <a:gd name="connsiteY59" fmla="*/ 139296 h 181152"/>
                <a:gd name="connsiteX60" fmla="*/ 144520 w 302273"/>
                <a:gd name="connsiteY60" fmla="*/ 128501 h 181152"/>
                <a:gd name="connsiteX61" fmla="*/ 134073 w 302273"/>
                <a:gd name="connsiteY61" fmla="*/ 124670 h 181152"/>
                <a:gd name="connsiteX62" fmla="*/ 129546 w 302273"/>
                <a:gd name="connsiteY62" fmla="*/ 125367 h 181152"/>
                <a:gd name="connsiteX63" fmla="*/ 123626 w 302273"/>
                <a:gd name="connsiteY63" fmla="*/ 112482 h 181152"/>
                <a:gd name="connsiteX64" fmla="*/ 112134 w 302273"/>
                <a:gd name="connsiteY64" fmla="*/ 108303 h 181152"/>
                <a:gd name="connsiteX65" fmla="*/ 106213 w 302273"/>
                <a:gd name="connsiteY65" fmla="*/ 109348 h 181152"/>
                <a:gd name="connsiteX66" fmla="*/ 100293 w 302273"/>
                <a:gd name="connsiteY66" fmla="*/ 96811 h 181152"/>
                <a:gd name="connsiteX67" fmla="*/ 88801 w 302273"/>
                <a:gd name="connsiteY67" fmla="*/ 92632 h 181152"/>
                <a:gd name="connsiteX68" fmla="*/ 75568 w 302273"/>
                <a:gd name="connsiteY68" fmla="*/ 98552 h 181152"/>
                <a:gd name="connsiteX69" fmla="*/ 66513 w 302273"/>
                <a:gd name="connsiteY69" fmla="*/ 108999 h 181152"/>
                <a:gd name="connsiteX70" fmla="*/ 42833 w 302273"/>
                <a:gd name="connsiteY70" fmla="*/ 81489 h 181152"/>
                <a:gd name="connsiteX71" fmla="*/ 154618 w 302273"/>
                <a:gd name="connsiteY71" fmla="*/ 28208 h 181152"/>
                <a:gd name="connsiteX72" fmla="*/ 156359 w 302273"/>
                <a:gd name="connsiteY72" fmla="*/ 28556 h 181152"/>
                <a:gd name="connsiteX73" fmla="*/ 229491 w 302273"/>
                <a:gd name="connsiteY73" fmla="*/ 32735 h 181152"/>
                <a:gd name="connsiteX74" fmla="*/ 259091 w 302273"/>
                <a:gd name="connsiteY74" fmla="*/ 81140 h 181152"/>
                <a:gd name="connsiteX75" fmla="*/ 234018 w 302273"/>
                <a:gd name="connsiteY75" fmla="*/ 110044 h 181152"/>
                <a:gd name="connsiteX76" fmla="*/ 230187 w 302273"/>
                <a:gd name="connsiteY76" fmla="*/ 105517 h 181152"/>
                <a:gd name="connsiteX77" fmla="*/ 165065 w 302273"/>
                <a:gd name="connsiteY77" fmla="*/ 49451 h 181152"/>
                <a:gd name="connsiteX78" fmla="*/ 136510 w 302273"/>
                <a:gd name="connsiteY78" fmla="*/ 82185 h 181152"/>
                <a:gd name="connsiteX79" fmla="*/ 127107 w 302273"/>
                <a:gd name="connsiteY79" fmla="*/ 87060 h 181152"/>
                <a:gd name="connsiteX80" fmla="*/ 116660 w 302273"/>
                <a:gd name="connsiteY80" fmla="*/ 83578 h 181152"/>
                <a:gd name="connsiteX81" fmla="*/ 115267 w 302273"/>
                <a:gd name="connsiteY81" fmla="*/ 64077 h 181152"/>
                <a:gd name="connsiteX82" fmla="*/ 142778 w 302273"/>
                <a:gd name="connsiteY82" fmla="*/ 32735 h 181152"/>
                <a:gd name="connsiteX83" fmla="*/ 154618 w 302273"/>
                <a:gd name="connsiteY83" fmla="*/ 28208 h 181152"/>
                <a:gd name="connsiteX84" fmla="*/ 262922 w 302273"/>
                <a:gd name="connsiteY84" fmla="*/ 0 h 181152"/>
                <a:gd name="connsiteX85" fmla="*/ 302273 w 302273"/>
                <a:gd name="connsiteY85" fmla="*/ 65469 h 181152"/>
                <a:gd name="connsiteX86" fmla="*/ 275459 w 302273"/>
                <a:gd name="connsiteY86" fmla="*/ 81836 h 181152"/>
                <a:gd name="connsiteX87" fmla="*/ 266056 w 302273"/>
                <a:gd name="connsiteY87" fmla="*/ 79399 h 181152"/>
                <a:gd name="connsiteX88" fmla="*/ 233669 w 302273"/>
                <a:gd name="connsiteY88" fmla="*/ 25770 h 181152"/>
                <a:gd name="connsiteX89" fmla="*/ 236107 w 302273"/>
                <a:gd name="connsiteY89" fmla="*/ 16367 h 181152"/>
                <a:gd name="connsiteX90" fmla="*/ 39699 w 302273"/>
                <a:gd name="connsiteY90" fmla="*/ 0 h 181152"/>
                <a:gd name="connsiteX91" fmla="*/ 66167 w 302273"/>
                <a:gd name="connsiteY91" fmla="*/ 16367 h 181152"/>
                <a:gd name="connsiteX92" fmla="*/ 68604 w 302273"/>
                <a:gd name="connsiteY92" fmla="*/ 25770 h 181152"/>
                <a:gd name="connsiteX93" fmla="*/ 36217 w 302273"/>
                <a:gd name="connsiteY93" fmla="*/ 79399 h 181152"/>
                <a:gd name="connsiteX94" fmla="*/ 26814 w 302273"/>
                <a:gd name="connsiteY94" fmla="*/ 81836 h 181152"/>
                <a:gd name="connsiteX95" fmla="*/ 0 w 302273"/>
                <a:gd name="connsiteY95" fmla="*/ 65469 h 1811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</a:cxnLst>
              <a:rect l="l" t="t" r="r" b="b"/>
              <a:pathLst>
                <a:path w="302273" h="181152">
                  <a:moveTo>
                    <a:pt x="157753" y="148002"/>
                  </a:moveTo>
                  <a:cubicBezTo>
                    <a:pt x="160539" y="150440"/>
                    <a:pt x="160887" y="154967"/>
                    <a:pt x="158450" y="157753"/>
                  </a:cubicBezTo>
                  <a:lnTo>
                    <a:pt x="144868" y="173424"/>
                  </a:lnTo>
                  <a:cubicBezTo>
                    <a:pt x="143824" y="174817"/>
                    <a:pt x="142082" y="175513"/>
                    <a:pt x="140340" y="175861"/>
                  </a:cubicBezTo>
                  <a:cubicBezTo>
                    <a:pt x="138599" y="175861"/>
                    <a:pt x="136510" y="175513"/>
                    <a:pt x="135117" y="174120"/>
                  </a:cubicBezTo>
                  <a:cubicBezTo>
                    <a:pt x="132331" y="171682"/>
                    <a:pt x="131982" y="167155"/>
                    <a:pt x="134420" y="164369"/>
                  </a:cubicBezTo>
                  <a:lnTo>
                    <a:pt x="148002" y="148699"/>
                  </a:lnTo>
                  <a:cubicBezTo>
                    <a:pt x="150440" y="145913"/>
                    <a:pt x="154967" y="145564"/>
                    <a:pt x="157753" y="148002"/>
                  </a:cubicBezTo>
                  <a:close/>
                  <a:moveTo>
                    <a:pt x="139994" y="134421"/>
                  </a:moveTo>
                  <a:cubicBezTo>
                    <a:pt x="143476" y="137556"/>
                    <a:pt x="143824" y="143127"/>
                    <a:pt x="140690" y="146611"/>
                  </a:cubicBezTo>
                  <a:lnTo>
                    <a:pt x="124671" y="165068"/>
                  </a:lnTo>
                  <a:cubicBezTo>
                    <a:pt x="123278" y="166809"/>
                    <a:pt x="121188" y="167853"/>
                    <a:pt x="119098" y="167853"/>
                  </a:cubicBezTo>
                  <a:cubicBezTo>
                    <a:pt x="116661" y="168202"/>
                    <a:pt x="114571" y="167505"/>
                    <a:pt x="112482" y="165764"/>
                  </a:cubicBezTo>
                  <a:cubicBezTo>
                    <a:pt x="108999" y="162630"/>
                    <a:pt x="108651" y="157058"/>
                    <a:pt x="111785" y="153576"/>
                  </a:cubicBezTo>
                  <a:lnTo>
                    <a:pt x="127805" y="135118"/>
                  </a:lnTo>
                  <a:cubicBezTo>
                    <a:pt x="130940" y="131635"/>
                    <a:pt x="136511" y="131287"/>
                    <a:pt x="139994" y="134421"/>
                  </a:cubicBezTo>
                  <a:close/>
                  <a:moveTo>
                    <a:pt x="119099" y="118402"/>
                  </a:moveTo>
                  <a:cubicBezTo>
                    <a:pt x="123277" y="122232"/>
                    <a:pt x="123974" y="128849"/>
                    <a:pt x="120143" y="133028"/>
                  </a:cubicBezTo>
                  <a:lnTo>
                    <a:pt x="104123" y="151484"/>
                  </a:lnTo>
                  <a:cubicBezTo>
                    <a:pt x="102382" y="153574"/>
                    <a:pt x="99596" y="154967"/>
                    <a:pt x="97159" y="154967"/>
                  </a:cubicBezTo>
                  <a:cubicBezTo>
                    <a:pt x="94373" y="155315"/>
                    <a:pt x="91587" y="154270"/>
                    <a:pt x="89497" y="152529"/>
                  </a:cubicBezTo>
                  <a:cubicBezTo>
                    <a:pt x="85318" y="148698"/>
                    <a:pt x="84622" y="142082"/>
                    <a:pt x="88453" y="137903"/>
                  </a:cubicBezTo>
                  <a:lnTo>
                    <a:pt x="104472" y="119446"/>
                  </a:lnTo>
                  <a:cubicBezTo>
                    <a:pt x="108303" y="115267"/>
                    <a:pt x="114920" y="114571"/>
                    <a:pt x="119099" y="118402"/>
                  </a:cubicBezTo>
                  <a:close/>
                  <a:moveTo>
                    <a:pt x="96114" y="103080"/>
                  </a:moveTo>
                  <a:cubicBezTo>
                    <a:pt x="100293" y="106910"/>
                    <a:pt x="100990" y="113527"/>
                    <a:pt x="97159" y="117706"/>
                  </a:cubicBezTo>
                  <a:lnTo>
                    <a:pt x="78702" y="138600"/>
                  </a:lnTo>
                  <a:cubicBezTo>
                    <a:pt x="76613" y="140689"/>
                    <a:pt x="74175" y="141734"/>
                    <a:pt x="71738" y="142082"/>
                  </a:cubicBezTo>
                  <a:cubicBezTo>
                    <a:pt x="68952" y="142431"/>
                    <a:pt x="66166" y="141386"/>
                    <a:pt x="64076" y="139645"/>
                  </a:cubicBezTo>
                  <a:cubicBezTo>
                    <a:pt x="59897" y="135814"/>
                    <a:pt x="59201" y="129197"/>
                    <a:pt x="63032" y="125019"/>
                  </a:cubicBezTo>
                  <a:lnTo>
                    <a:pt x="81488" y="104124"/>
                  </a:lnTo>
                  <a:cubicBezTo>
                    <a:pt x="85319" y="99945"/>
                    <a:pt x="91935" y="99249"/>
                    <a:pt x="96114" y="103080"/>
                  </a:cubicBezTo>
                  <a:close/>
                  <a:moveTo>
                    <a:pt x="73130" y="31342"/>
                  </a:moveTo>
                  <a:cubicBezTo>
                    <a:pt x="94372" y="41789"/>
                    <a:pt x="114920" y="33431"/>
                    <a:pt x="130939" y="35521"/>
                  </a:cubicBezTo>
                  <a:lnTo>
                    <a:pt x="110391" y="59201"/>
                  </a:lnTo>
                  <a:cubicBezTo>
                    <a:pt x="103078" y="67907"/>
                    <a:pt x="103775" y="81140"/>
                    <a:pt x="112482" y="88802"/>
                  </a:cubicBezTo>
                  <a:cubicBezTo>
                    <a:pt x="115964" y="92284"/>
                    <a:pt x="120840" y="94025"/>
                    <a:pt x="126063" y="94025"/>
                  </a:cubicBezTo>
                  <a:cubicBezTo>
                    <a:pt x="126412" y="94025"/>
                    <a:pt x="127108" y="94025"/>
                    <a:pt x="127804" y="94025"/>
                  </a:cubicBezTo>
                  <a:cubicBezTo>
                    <a:pt x="133376" y="93677"/>
                    <a:pt x="138252" y="91239"/>
                    <a:pt x="141734" y="87060"/>
                  </a:cubicBezTo>
                  <a:lnTo>
                    <a:pt x="165763" y="59549"/>
                  </a:lnTo>
                  <a:lnTo>
                    <a:pt x="169593" y="63032"/>
                  </a:lnTo>
                  <a:lnTo>
                    <a:pt x="225660" y="111089"/>
                  </a:lnTo>
                  <a:cubicBezTo>
                    <a:pt x="228097" y="113527"/>
                    <a:pt x="229839" y="116661"/>
                    <a:pt x="229490" y="120491"/>
                  </a:cubicBezTo>
                  <a:cubicBezTo>
                    <a:pt x="230187" y="128153"/>
                    <a:pt x="224615" y="134769"/>
                    <a:pt x="216954" y="135466"/>
                  </a:cubicBezTo>
                  <a:cubicBezTo>
                    <a:pt x="214168" y="135814"/>
                    <a:pt x="211730" y="135117"/>
                    <a:pt x="209641" y="134073"/>
                  </a:cubicBezTo>
                  <a:cubicBezTo>
                    <a:pt x="209641" y="134769"/>
                    <a:pt x="209989" y="135466"/>
                    <a:pt x="209989" y="136162"/>
                  </a:cubicBezTo>
                  <a:cubicBezTo>
                    <a:pt x="210685" y="143823"/>
                    <a:pt x="205114" y="150440"/>
                    <a:pt x="197452" y="151136"/>
                  </a:cubicBezTo>
                  <a:cubicBezTo>
                    <a:pt x="196408" y="151136"/>
                    <a:pt x="195015" y="151136"/>
                    <a:pt x="193970" y="150788"/>
                  </a:cubicBezTo>
                  <a:cubicBezTo>
                    <a:pt x="193970" y="150788"/>
                    <a:pt x="193970" y="151136"/>
                    <a:pt x="193970" y="151136"/>
                  </a:cubicBezTo>
                  <a:cubicBezTo>
                    <a:pt x="194666" y="158798"/>
                    <a:pt x="189095" y="165414"/>
                    <a:pt x="181433" y="166111"/>
                  </a:cubicBezTo>
                  <a:cubicBezTo>
                    <a:pt x="180389" y="166111"/>
                    <a:pt x="178996" y="166111"/>
                    <a:pt x="177951" y="165762"/>
                  </a:cubicBezTo>
                  <a:cubicBezTo>
                    <a:pt x="177951" y="165762"/>
                    <a:pt x="177951" y="166111"/>
                    <a:pt x="177951" y="166111"/>
                  </a:cubicBezTo>
                  <a:cubicBezTo>
                    <a:pt x="178647" y="173772"/>
                    <a:pt x="173076" y="180389"/>
                    <a:pt x="165414" y="181085"/>
                  </a:cubicBezTo>
                  <a:cubicBezTo>
                    <a:pt x="162280" y="181433"/>
                    <a:pt x="159494" y="180389"/>
                    <a:pt x="157057" y="178996"/>
                  </a:cubicBezTo>
                  <a:lnTo>
                    <a:pt x="152181" y="175165"/>
                  </a:lnTo>
                  <a:lnTo>
                    <a:pt x="164021" y="161584"/>
                  </a:lnTo>
                  <a:cubicBezTo>
                    <a:pt x="166459" y="158798"/>
                    <a:pt x="167852" y="155315"/>
                    <a:pt x="167504" y="151485"/>
                  </a:cubicBezTo>
                  <a:cubicBezTo>
                    <a:pt x="167156" y="148002"/>
                    <a:pt x="165414" y="144520"/>
                    <a:pt x="162628" y="142082"/>
                  </a:cubicBezTo>
                  <a:cubicBezTo>
                    <a:pt x="160191" y="139645"/>
                    <a:pt x="157057" y="138600"/>
                    <a:pt x="153574" y="138600"/>
                  </a:cubicBezTo>
                  <a:cubicBezTo>
                    <a:pt x="152181" y="138600"/>
                    <a:pt x="150788" y="138948"/>
                    <a:pt x="149744" y="139296"/>
                  </a:cubicBezTo>
                  <a:cubicBezTo>
                    <a:pt x="149395" y="135117"/>
                    <a:pt x="147654" y="131287"/>
                    <a:pt x="144520" y="128501"/>
                  </a:cubicBezTo>
                  <a:cubicBezTo>
                    <a:pt x="141386" y="126063"/>
                    <a:pt x="137903" y="124670"/>
                    <a:pt x="134073" y="124670"/>
                  </a:cubicBezTo>
                  <a:cubicBezTo>
                    <a:pt x="132680" y="124670"/>
                    <a:pt x="130939" y="125018"/>
                    <a:pt x="129546" y="125367"/>
                  </a:cubicBezTo>
                  <a:cubicBezTo>
                    <a:pt x="129546" y="120491"/>
                    <a:pt x="127456" y="115964"/>
                    <a:pt x="123626" y="112482"/>
                  </a:cubicBezTo>
                  <a:cubicBezTo>
                    <a:pt x="120491" y="109696"/>
                    <a:pt x="116313" y="108303"/>
                    <a:pt x="112134" y="108303"/>
                  </a:cubicBezTo>
                  <a:cubicBezTo>
                    <a:pt x="110043" y="108303"/>
                    <a:pt x="107954" y="108651"/>
                    <a:pt x="106213" y="109348"/>
                  </a:cubicBezTo>
                  <a:cubicBezTo>
                    <a:pt x="105864" y="104472"/>
                    <a:pt x="104123" y="99945"/>
                    <a:pt x="100293" y="96811"/>
                  </a:cubicBezTo>
                  <a:cubicBezTo>
                    <a:pt x="97158" y="94025"/>
                    <a:pt x="92980" y="92632"/>
                    <a:pt x="88801" y="92632"/>
                  </a:cubicBezTo>
                  <a:cubicBezTo>
                    <a:pt x="83577" y="92632"/>
                    <a:pt x="78702" y="94722"/>
                    <a:pt x="75568" y="98552"/>
                  </a:cubicBezTo>
                  <a:lnTo>
                    <a:pt x="66513" y="108999"/>
                  </a:lnTo>
                  <a:lnTo>
                    <a:pt x="42833" y="81489"/>
                  </a:lnTo>
                  <a:close/>
                  <a:moveTo>
                    <a:pt x="154618" y="28208"/>
                  </a:moveTo>
                  <a:cubicBezTo>
                    <a:pt x="154618" y="28208"/>
                    <a:pt x="156011" y="28556"/>
                    <a:pt x="156359" y="28556"/>
                  </a:cubicBezTo>
                  <a:cubicBezTo>
                    <a:pt x="179692" y="33083"/>
                    <a:pt x="200587" y="43182"/>
                    <a:pt x="229491" y="32735"/>
                  </a:cubicBezTo>
                  <a:lnTo>
                    <a:pt x="259091" y="81140"/>
                  </a:lnTo>
                  <a:lnTo>
                    <a:pt x="234018" y="110044"/>
                  </a:lnTo>
                  <a:cubicBezTo>
                    <a:pt x="232625" y="107955"/>
                    <a:pt x="231928" y="107258"/>
                    <a:pt x="230187" y="105517"/>
                  </a:cubicBezTo>
                  <a:lnTo>
                    <a:pt x="165065" y="49451"/>
                  </a:lnTo>
                  <a:cubicBezTo>
                    <a:pt x="165065" y="49451"/>
                    <a:pt x="136510" y="82185"/>
                    <a:pt x="136510" y="82185"/>
                  </a:cubicBezTo>
                  <a:cubicBezTo>
                    <a:pt x="134072" y="85319"/>
                    <a:pt x="130590" y="86712"/>
                    <a:pt x="127107" y="87060"/>
                  </a:cubicBezTo>
                  <a:cubicBezTo>
                    <a:pt x="123277" y="87409"/>
                    <a:pt x="119794" y="86016"/>
                    <a:pt x="116660" y="83578"/>
                  </a:cubicBezTo>
                  <a:cubicBezTo>
                    <a:pt x="110740" y="78703"/>
                    <a:pt x="110043" y="69997"/>
                    <a:pt x="115267" y="64077"/>
                  </a:cubicBezTo>
                  <a:lnTo>
                    <a:pt x="142778" y="32735"/>
                  </a:lnTo>
                  <a:cubicBezTo>
                    <a:pt x="145912" y="29253"/>
                    <a:pt x="150439" y="27860"/>
                    <a:pt x="154618" y="28208"/>
                  </a:cubicBezTo>
                  <a:close/>
                  <a:moveTo>
                    <a:pt x="262922" y="0"/>
                  </a:moveTo>
                  <a:lnTo>
                    <a:pt x="302273" y="65469"/>
                  </a:lnTo>
                  <a:lnTo>
                    <a:pt x="275459" y="81836"/>
                  </a:lnTo>
                  <a:cubicBezTo>
                    <a:pt x="272325" y="83926"/>
                    <a:pt x="267798" y="82881"/>
                    <a:pt x="266056" y="79399"/>
                  </a:cubicBezTo>
                  <a:lnTo>
                    <a:pt x="233669" y="25770"/>
                  </a:lnTo>
                  <a:cubicBezTo>
                    <a:pt x="231580" y="22636"/>
                    <a:pt x="232624" y="18108"/>
                    <a:pt x="236107" y="16367"/>
                  </a:cubicBezTo>
                  <a:close/>
                  <a:moveTo>
                    <a:pt x="39699" y="0"/>
                  </a:moveTo>
                  <a:lnTo>
                    <a:pt x="66167" y="16367"/>
                  </a:lnTo>
                  <a:cubicBezTo>
                    <a:pt x="69649" y="18108"/>
                    <a:pt x="70694" y="22636"/>
                    <a:pt x="68604" y="25770"/>
                  </a:cubicBezTo>
                  <a:lnTo>
                    <a:pt x="36217" y="79399"/>
                  </a:lnTo>
                  <a:cubicBezTo>
                    <a:pt x="34476" y="82881"/>
                    <a:pt x="29949" y="83926"/>
                    <a:pt x="26814" y="81836"/>
                  </a:cubicBezTo>
                  <a:lnTo>
                    <a:pt x="0" y="65469"/>
                  </a:lnTo>
                  <a:close/>
                </a:path>
              </a:pathLst>
            </a:custGeom>
            <a:solidFill>
              <a:srgbClr val="000000"/>
            </a:solidFill>
            <a:ln w="347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8" name="Freeform: Shape 97">
              <a:extLst>
                <a:ext uri="{FF2B5EF4-FFF2-40B4-BE49-F238E27FC236}">
                  <a16:creationId xmlns:a16="http://schemas.microsoft.com/office/drawing/2014/main" id="{70010BC7-12EB-4FE6-8373-DFE48F748A77}"/>
                </a:ext>
              </a:extLst>
            </p:cNvPr>
            <p:cNvSpPr/>
            <p:nvPr/>
          </p:nvSpPr>
          <p:spPr>
            <a:xfrm>
              <a:off x="2728782" y="2519137"/>
              <a:ext cx="277721" cy="300635"/>
            </a:xfrm>
            <a:custGeom>
              <a:avLst/>
              <a:gdLst>
                <a:gd name="connsiteX0" fmla="*/ 117079 w 277721"/>
                <a:gd name="connsiteY0" fmla="*/ 280541 h 300635"/>
                <a:gd name="connsiteX1" fmla="*/ 160575 w 277721"/>
                <a:gd name="connsiteY1" fmla="*/ 280541 h 300635"/>
                <a:gd name="connsiteX2" fmla="*/ 138844 w 277721"/>
                <a:gd name="connsiteY2" fmla="*/ 300635 h 300635"/>
                <a:gd name="connsiteX3" fmla="*/ 117079 w 277721"/>
                <a:gd name="connsiteY3" fmla="*/ 280541 h 300635"/>
                <a:gd name="connsiteX4" fmla="*/ 108860 w 277721"/>
                <a:gd name="connsiteY4" fmla="*/ 246518 h 300635"/>
                <a:gd name="connsiteX5" fmla="*/ 168793 w 277721"/>
                <a:gd name="connsiteY5" fmla="*/ 246518 h 300635"/>
                <a:gd name="connsiteX6" fmla="*/ 178248 w 277721"/>
                <a:gd name="connsiteY6" fmla="*/ 255974 h 300635"/>
                <a:gd name="connsiteX7" fmla="*/ 168793 w 277721"/>
                <a:gd name="connsiteY7" fmla="*/ 266612 h 300635"/>
                <a:gd name="connsiteX8" fmla="*/ 108860 w 277721"/>
                <a:gd name="connsiteY8" fmla="*/ 266612 h 300635"/>
                <a:gd name="connsiteX9" fmla="*/ 99405 w 277721"/>
                <a:gd name="connsiteY9" fmla="*/ 257157 h 300635"/>
                <a:gd name="connsiteX10" fmla="*/ 108860 w 277721"/>
                <a:gd name="connsiteY10" fmla="*/ 246518 h 300635"/>
                <a:gd name="connsiteX11" fmla="*/ 56868 w 277721"/>
                <a:gd name="connsiteY11" fmla="*/ 205949 h 300635"/>
                <a:gd name="connsiteX12" fmla="*/ 65928 w 277721"/>
                <a:gd name="connsiteY12" fmla="*/ 205949 h 300635"/>
                <a:gd name="connsiteX13" fmla="*/ 66688 w 277721"/>
                <a:gd name="connsiteY13" fmla="*/ 215769 h 300635"/>
                <a:gd name="connsiteX14" fmla="*/ 49450 w 277721"/>
                <a:gd name="connsiteY14" fmla="*/ 233182 h 300635"/>
                <a:gd name="connsiteX15" fmla="*/ 48690 w 277721"/>
                <a:gd name="connsiteY15" fmla="*/ 233942 h 300635"/>
                <a:gd name="connsiteX16" fmla="*/ 38870 w 277721"/>
                <a:gd name="connsiteY16" fmla="*/ 233182 h 300635"/>
                <a:gd name="connsiteX17" fmla="*/ 39630 w 277721"/>
                <a:gd name="connsiteY17" fmla="*/ 223362 h 300635"/>
                <a:gd name="connsiteX18" fmla="*/ 212444 w 277721"/>
                <a:gd name="connsiteY18" fmla="*/ 204123 h 300635"/>
                <a:gd name="connsiteX19" fmla="*/ 222281 w 277721"/>
                <a:gd name="connsiteY19" fmla="*/ 204625 h 300635"/>
                <a:gd name="connsiteX20" fmla="*/ 239416 w 277721"/>
                <a:gd name="connsiteY20" fmla="*/ 221864 h 300635"/>
                <a:gd name="connsiteX21" fmla="*/ 240542 w 277721"/>
                <a:gd name="connsiteY21" fmla="*/ 222943 h 300635"/>
                <a:gd name="connsiteX22" fmla="*/ 239648 w 277721"/>
                <a:gd name="connsiteY22" fmla="*/ 232752 h 300635"/>
                <a:gd name="connsiteX23" fmla="*/ 229839 w 277721"/>
                <a:gd name="connsiteY23" fmla="*/ 231859 h 300635"/>
                <a:gd name="connsiteX24" fmla="*/ 212426 w 277721"/>
                <a:gd name="connsiteY24" fmla="*/ 214447 h 300635"/>
                <a:gd name="connsiteX25" fmla="*/ 211942 w 277721"/>
                <a:gd name="connsiteY25" fmla="*/ 213960 h 300635"/>
                <a:gd name="connsiteX26" fmla="*/ 212444 w 277721"/>
                <a:gd name="connsiteY26" fmla="*/ 204123 h 300635"/>
                <a:gd name="connsiteX27" fmla="*/ 6965 w 277721"/>
                <a:gd name="connsiteY27" fmla="*/ 130589 h 300635"/>
                <a:gd name="connsiteX28" fmla="*/ 31342 w 277721"/>
                <a:gd name="connsiteY28" fmla="*/ 130589 h 300635"/>
                <a:gd name="connsiteX29" fmla="*/ 38306 w 277721"/>
                <a:gd name="connsiteY29" fmla="*/ 137555 h 300635"/>
                <a:gd name="connsiteX30" fmla="*/ 31342 w 277721"/>
                <a:gd name="connsiteY30" fmla="*/ 144520 h 300635"/>
                <a:gd name="connsiteX31" fmla="*/ 6965 w 277721"/>
                <a:gd name="connsiteY31" fmla="*/ 144520 h 300635"/>
                <a:gd name="connsiteX32" fmla="*/ 0 w 277721"/>
                <a:gd name="connsiteY32" fmla="*/ 137555 h 300635"/>
                <a:gd name="connsiteX33" fmla="*/ 6965 w 277721"/>
                <a:gd name="connsiteY33" fmla="*/ 130589 h 300635"/>
                <a:gd name="connsiteX34" fmla="*/ 246380 w 277721"/>
                <a:gd name="connsiteY34" fmla="*/ 130346 h 300635"/>
                <a:gd name="connsiteX35" fmla="*/ 270757 w 277721"/>
                <a:gd name="connsiteY35" fmla="*/ 130346 h 300635"/>
                <a:gd name="connsiteX36" fmla="*/ 277721 w 277721"/>
                <a:gd name="connsiteY36" fmla="*/ 137312 h 300635"/>
                <a:gd name="connsiteX37" fmla="*/ 270757 w 277721"/>
                <a:gd name="connsiteY37" fmla="*/ 144277 h 300635"/>
                <a:gd name="connsiteX38" fmla="*/ 246380 w 277721"/>
                <a:gd name="connsiteY38" fmla="*/ 144277 h 300635"/>
                <a:gd name="connsiteX39" fmla="*/ 239415 w 277721"/>
                <a:gd name="connsiteY39" fmla="*/ 137312 h 300635"/>
                <a:gd name="connsiteX40" fmla="*/ 246380 w 277721"/>
                <a:gd name="connsiteY40" fmla="*/ 130346 h 300635"/>
                <a:gd name="connsiteX41" fmla="*/ 138879 w 277721"/>
                <a:gd name="connsiteY41" fmla="*/ 124669 h 300635"/>
                <a:gd name="connsiteX42" fmla="*/ 124949 w 277721"/>
                <a:gd name="connsiteY42" fmla="*/ 138600 h 300635"/>
                <a:gd name="connsiteX43" fmla="*/ 138879 w 277721"/>
                <a:gd name="connsiteY43" fmla="*/ 152530 h 300635"/>
                <a:gd name="connsiteX44" fmla="*/ 152809 w 277721"/>
                <a:gd name="connsiteY44" fmla="*/ 138600 h 300635"/>
                <a:gd name="connsiteX45" fmla="*/ 138879 w 277721"/>
                <a:gd name="connsiteY45" fmla="*/ 124669 h 300635"/>
                <a:gd name="connsiteX46" fmla="*/ 134247 w 277721"/>
                <a:gd name="connsiteY46" fmla="*/ 98830 h 300635"/>
                <a:gd name="connsiteX47" fmla="*/ 143580 w 277721"/>
                <a:gd name="connsiteY47" fmla="*/ 98830 h 300635"/>
                <a:gd name="connsiteX48" fmla="*/ 147690 w 277721"/>
                <a:gd name="connsiteY48" fmla="*/ 107014 h 300635"/>
                <a:gd name="connsiteX49" fmla="*/ 154934 w 277721"/>
                <a:gd name="connsiteY49" fmla="*/ 109974 h 300635"/>
                <a:gd name="connsiteX50" fmla="*/ 163709 w 277721"/>
                <a:gd name="connsiteY50" fmla="*/ 107014 h 300635"/>
                <a:gd name="connsiteX51" fmla="*/ 170395 w 277721"/>
                <a:gd name="connsiteY51" fmla="*/ 113700 h 300635"/>
                <a:gd name="connsiteX52" fmla="*/ 167435 w 277721"/>
                <a:gd name="connsiteY52" fmla="*/ 122475 h 300635"/>
                <a:gd name="connsiteX53" fmla="*/ 170395 w 277721"/>
                <a:gd name="connsiteY53" fmla="*/ 129719 h 300635"/>
                <a:gd name="connsiteX54" fmla="*/ 178614 w 277721"/>
                <a:gd name="connsiteY54" fmla="*/ 133864 h 300635"/>
                <a:gd name="connsiteX55" fmla="*/ 178614 w 277721"/>
                <a:gd name="connsiteY55" fmla="*/ 143301 h 300635"/>
                <a:gd name="connsiteX56" fmla="*/ 170430 w 277721"/>
                <a:gd name="connsiteY56" fmla="*/ 147410 h 300635"/>
                <a:gd name="connsiteX57" fmla="*/ 167261 w 277721"/>
                <a:gd name="connsiteY57" fmla="*/ 154689 h 300635"/>
                <a:gd name="connsiteX58" fmla="*/ 170221 w 277721"/>
                <a:gd name="connsiteY58" fmla="*/ 163429 h 300635"/>
                <a:gd name="connsiteX59" fmla="*/ 163535 w 277721"/>
                <a:gd name="connsiteY59" fmla="*/ 170150 h 300635"/>
                <a:gd name="connsiteX60" fmla="*/ 154794 w 277721"/>
                <a:gd name="connsiteY60" fmla="*/ 167156 h 300635"/>
                <a:gd name="connsiteX61" fmla="*/ 147655 w 277721"/>
                <a:gd name="connsiteY61" fmla="*/ 170046 h 300635"/>
                <a:gd name="connsiteX62" fmla="*/ 143510 w 277721"/>
                <a:gd name="connsiteY62" fmla="*/ 178090 h 300635"/>
                <a:gd name="connsiteX63" fmla="*/ 134177 w 277721"/>
                <a:gd name="connsiteY63" fmla="*/ 178090 h 300635"/>
                <a:gd name="connsiteX64" fmla="*/ 130068 w 277721"/>
                <a:gd name="connsiteY64" fmla="*/ 169907 h 300635"/>
                <a:gd name="connsiteX65" fmla="*/ 122825 w 277721"/>
                <a:gd name="connsiteY65" fmla="*/ 166912 h 300635"/>
                <a:gd name="connsiteX66" fmla="*/ 114049 w 277721"/>
                <a:gd name="connsiteY66" fmla="*/ 169907 h 300635"/>
                <a:gd name="connsiteX67" fmla="*/ 107084 w 277721"/>
                <a:gd name="connsiteY67" fmla="*/ 163220 h 300635"/>
                <a:gd name="connsiteX68" fmla="*/ 110044 w 277721"/>
                <a:gd name="connsiteY68" fmla="*/ 154445 h 300635"/>
                <a:gd name="connsiteX69" fmla="*/ 107084 w 277721"/>
                <a:gd name="connsiteY69" fmla="*/ 147201 h 300635"/>
                <a:gd name="connsiteX70" fmla="*/ 98866 w 277721"/>
                <a:gd name="connsiteY70" fmla="*/ 143057 h 300635"/>
                <a:gd name="connsiteX71" fmla="*/ 98866 w 277721"/>
                <a:gd name="connsiteY71" fmla="*/ 133864 h 300635"/>
                <a:gd name="connsiteX72" fmla="*/ 107084 w 277721"/>
                <a:gd name="connsiteY72" fmla="*/ 129754 h 300635"/>
                <a:gd name="connsiteX73" fmla="*/ 110149 w 277721"/>
                <a:gd name="connsiteY73" fmla="*/ 122510 h 300635"/>
                <a:gd name="connsiteX74" fmla="*/ 107363 w 277721"/>
                <a:gd name="connsiteY74" fmla="*/ 113735 h 300635"/>
                <a:gd name="connsiteX75" fmla="*/ 114049 w 277721"/>
                <a:gd name="connsiteY75" fmla="*/ 107048 h 300635"/>
                <a:gd name="connsiteX76" fmla="*/ 122825 w 277721"/>
                <a:gd name="connsiteY76" fmla="*/ 110008 h 300635"/>
                <a:gd name="connsiteX77" fmla="*/ 130103 w 277721"/>
                <a:gd name="connsiteY77" fmla="*/ 107048 h 300635"/>
                <a:gd name="connsiteX78" fmla="*/ 138634 w 277721"/>
                <a:gd name="connsiteY78" fmla="*/ 71841 h 300635"/>
                <a:gd name="connsiteX79" fmla="*/ 71738 w 277721"/>
                <a:gd name="connsiteY79" fmla="*/ 138007 h 300635"/>
                <a:gd name="connsiteX80" fmla="*/ 71738 w 277721"/>
                <a:gd name="connsiteY80" fmla="*/ 140514 h 300635"/>
                <a:gd name="connsiteX81" fmla="*/ 76543 w 277721"/>
                <a:gd name="connsiteY81" fmla="*/ 163916 h 300635"/>
                <a:gd name="connsiteX82" fmla="*/ 87826 w 277721"/>
                <a:gd name="connsiteY82" fmla="*/ 182303 h 300635"/>
                <a:gd name="connsiteX83" fmla="*/ 107397 w 277721"/>
                <a:gd name="connsiteY83" fmla="*/ 212426 h 300635"/>
                <a:gd name="connsiteX84" fmla="*/ 170080 w 277721"/>
                <a:gd name="connsiteY84" fmla="*/ 212426 h 300635"/>
                <a:gd name="connsiteX85" fmla="*/ 189826 w 277721"/>
                <a:gd name="connsiteY85" fmla="*/ 182408 h 300635"/>
                <a:gd name="connsiteX86" fmla="*/ 201109 w 277721"/>
                <a:gd name="connsiteY86" fmla="*/ 164020 h 300635"/>
                <a:gd name="connsiteX87" fmla="*/ 205740 w 277721"/>
                <a:gd name="connsiteY87" fmla="*/ 140619 h 300635"/>
                <a:gd name="connsiteX88" fmla="*/ 205531 w 277721"/>
                <a:gd name="connsiteY88" fmla="*/ 138007 h 300635"/>
                <a:gd name="connsiteX89" fmla="*/ 138634 w 277721"/>
                <a:gd name="connsiteY89" fmla="*/ 71841 h 300635"/>
                <a:gd name="connsiteX90" fmla="*/ 138739 w 277721"/>
                <a:gd name="connsiteY90" fmla="*/ 51957 h 300635"/>
                <a:gd name="connsiteX91" fmla="*/ 225799 w 277721"/>
                <a:gd name="connsiteY91" fmla="*/ 137937 h 300635"/>
                <a:gd name="connsiteX92" fmla="*/ 225799 w 277721"/>
                <a:gd name="connsiteY92" fmla="*/ 140932 h 300635"/>
                <a:gd name="connsiteX93" fmla="*/ 219739 w 277721"/>
                <a:gd name="connsiteY93" fmla="*/ 171055 h 300635"/>
                <a:gd name="connsiteX94" fmla="*/ 204626 w 277721"/>
                <a:gd name="connsiteY94" fmla="*/ 195815 h 300635"/>
                <a:gd name="connsiteX95" fmla="*/ 184254 w 277721"/>
                <a:gd name="connsiteY95" fmla="*/ 228898 h 300635"/>
                <a:gd name="connsiteX96" fmla="*/ 178264 w 277721"/>
                <a:gd name="connsiteY96" fmla="*/ 232589 h 300635"/>
                <a:gd name="connsiteX97" fmla="*/ 99214 w 277721"/>
                <a:gd name="connsiteY97" fmla="*/ 232589 h 300635"/>
                <a:gd name="connsiteX98" fmla="*/ 93224 w 277721"/>
                <a:gd name="connsiteY98" fmla="*/ 228898 h 300635"/>
                <a:gd name="connsiteX99" fmla="*/ 72852 w 277721"/>
                <a:gd name="connsiteY99" fmla="*/ 195815 h 300635"/>
                <a:gd name="connsiteX100" fmla="*/ 57738 w 277721"/>
                <a:gd name="connsiteY100" fmla="*/ 171055 h 300635"/>
                <a:gd name="connsiteX101" fmla="*/ 51679 w 277721"/>
                <a:gd name="connsiteY101" fmla="*/ 140932 h 300635"/>
                <a:gd name="connsiteX102" fmla="*/ 51679 w 277721"/>
                <a:gd name="connsiteY102" fmla="*/ 137937 h 300635"/>
                <a:gd name="connsiteX103" fmla="*/ 138739 w 277721"/>
                <a:gd name="connsiteY103" fmla="*/ 51957 h 300635"/>
                <a:gd name="connsiteX104" fmla="*/ 237890 w 277721"/>
                <a:gd name="connsiteY104" fmla="*/ 43108 h 300635"/>
                <a:gd name="connsiteX105" fmla="*/ 239485 w 277721"/>
                <a:gd name="connsiteY105" fmla="*/ 52828 h 300635"/>
                <a:gd name="connsiteX106" fmla="*/ 222282 w 277721"/>
                <a:gd name="connsiteY106" fmla="*/ 70240 h 300635"/>
                <a:gd name="connsiteX107" fmla="*/ 217337 w 277721"/>
                <a:gd name="connsiteY107" fmla="*/ 72294 h 300635"/>
                <a:gd name="connsiteX108" fmla="*/ 212252 w 277721"/>
                <a:gd name="connsiteY108" fmla="*/ 70414 h 300635"/>
                <a:gd name="connsiteX109" fmla="*/ 212252 w 277721"/>
                <a:gd name="connsiteY109" fmla="*/ 60593 h 300635"/>
                <a:gd name="connsiteX110" fmla="*/ 229664 w 277721"/>
                <a:gd name="connsiteY110" fmla="*/ 43181 h 300635"/>
                <a:gd name="connsiteX111" fmla="*/ 237890 w 277721"/>
                <a:gd name="connsiteY111" fmla="*/ 43108 h 300635"/>
                <a:gd name="connsiteX112" fmla="*/ 49450 w 277721"/>
                <a:gd name="connsiteY112" fmla="*/ 41788 h 300635"/>
                <a:gd name="connsiteX113" fmla="*/ 66688 w 277721"/>
                <a:gd name="connsiteY113" fmla="*/ 59096 h 300635"/>
                <a:gd name="connsiteX114" fmla="*/ 66688 w 277721"/>
                <a:gd name="connsiteY114" fmla="*/ 68916 h 300635"/>
                <a:gd name="connsiteX115" fmla="*/ 56868 w 277721"/>
                <a:gd name="connsiteY115" fmla="*/ 68916 h 300635"/>
                <a:gd name="connsiteX116" fmla="*/ 39630 w 277721"/>
                <a:gd name="connsiteY116" fmla="*/ 51644 h 300635"/>
                <a:gd name="connsiteX117" fmla="*/ 39613 w 277721"/>
                <a:gd name="connsiteY117" fmla="*/ 42290 h 300635"/>
                <a:gd name="connsiteX118" fmla="*/ 49450 w 277721"/>
                <a:gd name="connsiteY118" fmla="*/ 41788 h 300635"/>
                <a:gd name="connsiteX119" fmla="*/ 139505 w 277721"/>
                <a:gd name="connsiteY119" fmla="*/ 0 h 300635"/>
                <a:gd name="connsiteX120" fmla="*/ 146471 w 277721"/>
                <a:gd name="connsiteY120" fmla="*/ 6965 h 300635"/>
                <a:gd name="connsiteX121" fmla="*/ 146471 w 277721"/>
                <a:gd name="connsiteY121" fmla="*/ 31342 h 300635"/>
                <a:gd name="connsiteX122" fmla="*/ 139505 w 277721"/>
                <a:gd name="connsiteY122" fmla="*/ 38306 h 300635"/>
                <a:gd name="connsiteX123" fmla="*/ 132540 w 277721"/>
                <a:gd name="connsiteY123" fmla="*/ 31342 h 300635"/>
                <a:gd name="connsiteX124" fmla="*/ 132540 w 277721"/>
                <a:gd name="connsiteY124" fmla="*/ 6965 h 300635"/>
                <a:gd name="connsiteX125" fmla="*/ 139505 w 277721"/>
                <a:gd name="connsiteY125" fmla="*/ 0 h 3006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</a:cxnLst>
              <a:rect l="l" t="t" r="r" b="b"/>
              <a:pathLst>
                <a:path w="277721" h="300635">
                  <a:moveTo>
                    <a:pt x="117079" y="280541"/>
                  </a:moveTo>
                  <a:lnTo>
                    <a:pt x="160575" y="280541"/>
                  </a:lnTo>
                  <a:cubicBezTo>
                    <a:pt x="159668" y="291876"/>
                    <a:pt x="150215" y="300617"/>
                    <a:pt x="138844" y="300635"/>
                  </a:cubicBezTo>
                  <a:cubicBezTo>
                    <a:pt x="127467" y="300619"/>
                    <a:pt x="118003" y="291882"/>
                    <a:pt x="117079" y="280541"/>
                  </a:cubicBezTo>
                  <a:close/>
                  <a:moveTo>
                    <a:pt x="108860" y="246518"/>
                  </a:moveTo>
                  <a:lnTo>
                    <a:pt x="168793" y="246518"/>
                  </a:lnTo>
                  <a:cubicBezTo>
                    <a:pt x="173885" y="246818"/>
                    <a:pt x="177948" y="250880"/>
                    <a:pt x="178248" y="255974"/>
                  </a:cubicBezTo>
                  <a:cubicBezTo>
                    <a:pt x="178574" y="261523"/>
                    <a:pt x="174341" y="266285"/>
                    <a:pt x="168793" y="266612"/>
                  </a:cubicBezTo>
                  <a:lnTo>
                    <a:pt x="108860" y="266612"/>
                  </a:lnTo>
                  <a:cubicBezTo>
                    <a:pt x="103767" y="266313"/>
                    <a:pt x="99705" y="262250"/>
                    <a:pt x="99405" y="257157"/>
                  </a:cubicBezTo>
                  <a:cubicBezTo>
                    <a:pt x="99078" y="251608"/>
                    <a:pt x="103311" y="246845"/>
                    <a:pt x="108860" y="246518"/>
                  </a:cubicBezTo>
                  <a:close/>
                  <a:moveTo>
                    <a:pt x="56868" y="205949"/>
                  </a:moveTo>
                  <a:cubicBezTo>
                    <a:pt x="59475" y="203716"/>
                    <a:pt x="63321" y="203716"/>
                    <a:pt x="65928" y="205949"/>
                  </a:cubicBezTo>
                  <a:cubicBezTo>
                    <a:pt x="68850" y="208451"/>
                    <a:pt x="69190" y="212847"/>
                    <a:pt x="66688" y="215769"/>
                  </a:cubicBezTo>
                  <a:lnTo>
                    <a:pt x="49450" y="233182"/>
                  </a:lnTo>
                  <a:cubicBezTo>
                    <a:pt x="49217" y="233454"/>
                    <a:pt x="48963" y="233709"/>
                    <a:pt x="48690" y="233942"/>
                  </a:cubicBezTo>
                  <a:cubicBezTo>
                    <a:pt x="45769" y="236444"/>
                    <a:pt x="41372" y="236104"/>
                    <a:pt x="38870" y="233182"/>
                  </a:cubicBezTo>
                  <a:cubicBezTo>
                    <a:pt x="36368" y="230260"/>
                    <a:pt x="36708" y="225864"/>
                    <a:pt x="39630" y="223362"/>
                  </a:cubicBezTo>
                  <a:close/>
                  <a:moveTo>
                    <a:pt x="212444" y="204123"/>
                  </a:moveTo>
                  <a:cubicBezTo>
                    <a:pt x="215299" y="201546"/>
                    <a:pt x="219704" y="201770"/>
                    <a:pt x="222281" y="204625"/>
                  </a:cubicBezTo>
                  <a:lnTo>
                    <a:pt x="239416" y="221864"/>
                  </a:lnTo>
                  <a:cubicBezTo>
                    <a:pt x="239830" y="222181"/>
                    <a:pt x="240208" y="222542"/>
                    <a:pt x="240542" y="222943"/>
                  </a:cubicBezTo>
                  <a:cubicBezTo>
                    <a:pt x="243004" y="225899"/>
                    <a:pt x="242604" y="230290"/>
                    <a:pt x="239648" y="232752"/>
                  </a:cubicBezTo>
                  <a:cubicBezTo>
                    <a:pt x="236693" y="235214"/>
                    <a:pt x="232301" y="234814"/>
                    <a:pt x="229839" y="231859"/>
                  </a:cubicBezTo>
                  <a:lnTo>
                    <a:pt x="212426" y="214447"/>
                  </a:lnTo>
                  <a:cubicBezTo>
                    <a:pt x="212257" y="214293"/>
                    <a:pt x="212096" y="214131"/>
                    <a:pt x="211942" y="213960"/>
                  </a:cubicBezTo>
                  <a:cubicBezTo>
                    <a:pt x="209365" y="211105"/>
                    <a:pt x="209589" y="206701"/>
                    <a:pt x="212444" y="204123"/>
                  </a:cubicBezTo>
                  <a:close/>
                  <a:moveTo>
                    <a:pt x="6965" y="130589"/>
                  </a:moveTo>
                  <a:lnTo>
                    <a:pt x="31342" y="130589"/>
                  </a:lnTo>
                  <a:cubicBezTo>
                    <a:pt x="35188" y="130589"/>
                    <a:pt x="38306" y="133707"/>
                    <a:pt x="38306" y="137555"/>
                  </a:cubicBezTo>
                  <a:cubicBezTo>
                    <a:pt x="38306" y="141401"/>
                    <a:pt x="35188" y="144520"/>
                    <a:pt x="31342" y="144520"/>
                  </a:cubicBezTo>
                  <a:lnTo>
                    <a:pt x="6965" y="144520"/>
                  </a:lnTo>
                  <a:cubicBezTo>
                    <a:pt x="3118" y="144520"/>
                    <a:pt x="0" y="141401"/>
                    <a:pt x="0" y="137555"/>
                  </a:cubicBezTo>
                  <a:cubicBezTo>
                    <a:pt x="0" y="133707"/>
                    <a:pt x="3118" y="130589"/>
                    <a:pt x="6965" y="130589"/>
                  </a:cubicBezTo>
                  <a:close/>
                  <a:moveTo>
                    <a:pt x="246380" y="130346"/>
                  </a:moveTo>
                  <a:lnTo>
                    <a:pt x="270757" y="130346"/>
                  </a:lnTo>
                  <a:cubicBezTo>
                    <a:pt x="274603" y="130346"/>
                    <a:pt x="277721" y="133464"/>
                    <a:pt x="277721" y="137312"/>
                  </a:cubicBezTo>
                  <a:cubicBezTo>
                    <a:pt x="277721" y="141158"/>
                    <a:pt x="274603" y="144277"/>
                    <a:pt x="270757" y="144277"/>
                  </a:cubicBezTo>
                  <a:lnTo>
                    <a:pt x="246380" y="144277"/>
                  </a:lnTo>
                  <a:cubicBezTo>
                    <a:pt x="242533" y="144277"/>
                    <a:pt x="239415" y="141158"/>
                    <a:pt x="239415" y="137312"/>
                  </a:cubicBezTo>
                  <a:cubicBezTo>
                    <a:pt x="239415" y="133464"/>
                    <a:pt x="242533" y="130346"/>
                    <a:pt x="246380" y="130346"/>
                  </a:cubicBezTo>
                  <a:close/>
                  <a:moveTo>
                    <a:pt x="138879" y="124669"/>
                  </a:moveTo>
                  <a:cubicBezTo>
                    <a:pt x="131186" y="124669"/>
                    <a:pt x="124949" y="130907"/>
                    <a:pt x="124949" y="138600"/>
                  </a:cubicBezTo>
                  <a:cubicBezTo>
                    <a:pt x="124949" y="146293"/>
                    <a:pt x="131186" y="152530"/>
                    <a:pt x="138879" y="152530"/>
                  </a:cubicBezTo>
                  <a:cubicBezTo>
                    <a:pt x="146572" y="152530"/>
                    <a:pt x="152809" y="146293"/>
                    <a:pt x="152809" y="138600"/>
                  </a:cubicBezTo>
                  <a:cubicBezTo>
                    <a:pt x="152697" y="130954"/>
                    <a:pt x="146525" y="124782"/>
                    <a:pt x="138879" y="124669"/>
                  </a:cubicBezTo>
                  <a:close/>
                  <a:moveTo>
                    <a:pt x="134247" y="98830"/>
                  </a:moveTo>
                  <a:lnTo>
                    <a:pt x="143580" y="98830"/>
                  </a:lnTo>
                  <a:lnTo>
                    <a:pt x="147690" y="107014"/>
                  </a:lnTo>
                  <a:cubicBezTo>
                    <a:pt x="150219" y="107694"/>
                    <a:pt x="152652" y="108688"/>
                    <a:pt x="154934" y="109974"/>
                  </a:cubicBezTo>
                  <a:lnTo>
                    <a:pt x="163709" y="107014"/>
                  </a:lnTo>
                  <a:lnTo>
                    <a:pt x="170395" y="113700"/>
                  </a:lnTo>
                  <a:lnTo>
                    <a:pt x="167435" y="122475"/>
                  </a:lnTo>
                  <a:cubicBezTo>
                    <a:pt x="168735" y="124750"/>
                    <a:pt x="169731" y="127185"/>
                    <a:pt x="170395" y="129719"/>
                  </a:cubicBezTo>
                  <a:lnTo>
                    <a:pt x="178614" y="133864"/>
                  </a:lnTo>
                  <a:lnTo>
                    <a:pt x="178614" y="143301"/>
                  </a:lnTo>
                  <a:lnTo>
                    <a:pt x="170430" y="147410"/>
                  </a:lnTo>
                  <a:cubicBezTo>
                    <a:pt x="169655" y="149949"/>
                    <a:pt x="168592" y="152391"/>
                    <a:pt x="167261" y="154689"/>
                  </a:cubicBezTo>
                  <a:lnTo>
                    <a:pt x="170221" y="163429"/>
                  </a:lnTo>
                  <a:lnTo>
                    <a:pt x="163535" y="170150"/>
                  </a:lnTo>
                  <a:lnTo>
                    <a:pt x="154794" y="167156"/>
                  </a:lnTo>
                  <a:cubicBezTo>
                    <a:pt x="152538" y="168400"/>
                    <a:pt x="150141" y="169370"/>
                    <a:pt x="147655" y="170046"/>
                  </a:cubicBezTo>
                  <a:lnTo>
                    <a:pt x="143510" y="178090"/>
                  </a:lnTo>
                  <a:lnTo>
                    <a:pt x="134177" y="178090"/>
                  </a:lnTo>
                  <a:lnTo>
                    <a:pt x="130068" y="169907"/>
                  </a:lnTo>
                  <a:cubicBezTo>
                    <a:pt x="127538" y="169215"/>
                    <a:pt x="125104" y="168209"/>
                    <a:pt x="122825" y="166912"/>
                  </a:cubicBezTo>
                  <a:lnTo>
                    <a:pt x="114049" y="169907"/>
                  </a:lnTo>
                  <a:lnTo>
                    <a:pt x="107084" y="163220"/>
                  </a:lnTo>
                  <a:lnTo>
                    <a:pt x="110044" y="154445"/>
                  </a:lnTo>
                  <a:cubicBezTo>
                    <a:pt x="108756" y="152165"/>
                    <a:pt x="107762" y="149731"/>
                    <a:pt x="107084" y="147201"/>
                  </a:cubicBezTo>
                  <a:lnTo>
                    <a:pt x="98866" y="143057"/>
                  </a:lnTo>
                  <a:lnTo>
                    <a:pt x="98866" y="133864"/>
                  </a:lnTo>
                  <a:lnTo>
                    <a:pt x="107084" y="129754"/>
                  </a:lnTo>
                  <a:cubicBezTo>
                    <a:pt x="107782" y="127215"/>
                    <a:pt x="108813" y="124779"/>
                    <a:pt x="110149" y="122510"/>
                  </a:cubicBezTo>
                  <a:lnTo>
                    <a:pt x="107363" y="113735"/>
                  </a:lnTo>
                  <a:lnTo>
                    <a:pt x="114049" y="107048"/>
                  </a:lnTo>
                  <a:lnTo>
                    <a:pt x="122825" y="110008"/>
                  </a:lnTo>
                  <a:cubicBezTo>
                    <a:pt x="125121" y="108729"/>
                    <a:pt x="127565" y="107735"/>
                    <a:pt x="130103" y="107048"/>
                  </a:cubicBezTo>
                  <a:close/>
                  <a:moveTo>
                    <a:pt x="138634" y="71841"/>
                  </a:moveTo>
                  <a:cubicBezTo>
                    <a:pt x="102064" y="72063"/>
                    <a:pt x="72361" y="101442"/>
                    <a:pt x="71738" y="138007"/>
                  </a:cubicBezTo>
                  <a:lnTo>
                    <a:pt x="71738" y="140514"/>
                  </a:lnTo>
                  <a:cubicBezTo>
                    <a:pt x="72041" y="148526"/>
                    <a:pt x="73665" y="156433"/>
                    <a:pt x="76543" y="163916"/>
                  </a:cubicBezTo>
                  <a:cubicBezTo>
                    <a:pt x="79187" y="170664"/>
                    <a:pt x="83008" y="176889"/>
                    <a:pt x="87826" y="182303"/>
                  </a:cubicBezTo>
                  <a:cubicBezTo>
                    <a:pt x="95502" y="191546"/>
                    <a:pt x="102071" y="201656"/>
                    <a:pt x="107397" y="212426"/>
                  </a:cubicBezTo>
                  <a:lnTo>
                    <a:pt x="170080" y="212426"/>
                  </a:lnTo>
                  <a:cubicBezTo>
                    <a:pt x="175469" y="201684"/>
                    <a:pt x="182096" y="191609"/>
                    <a:pt x="189826" y="182408"/>
                  </a:cubicBezTo>
                  <a:cubicBezTo>
                    <a:pt x="194644" y="176994"/>
                    <a:pt x="198464" y="170768"/>
                    <a:pt x="201109" y="164020"/>
                  </a:cubicBezTo>
                  <a:cubicBezTo>
                    <a:pt x="203928" y="156527"/>
                    <a:pt x="205493" y="148621"/>
                    <a:pt x="205740" y="140619"/>
                  </a:cubicBezTo>
                  <a:lnTo>
                    <a:pt x="205531" y="138007"/>
                  </a:lnTo>
                  <a:cubicBezTo>
                    <a:pt x="204908" y="101442"/>
                    <a:pt x="175204" y="72063"/>
                    <a:pt x="138634" y="71841"/>
                  </a:cubicBezTo>
                  <a:close/>
                  <a:moveTo>
                    <a:pt x="138739" y="51957"/>
                  </a:moveTo>
                  <a:cubicBezTo>
                    <a:pt x="186280" y="52251"/>
                    <a:pt x="224911" y="90404"/>
                    <a:pt x="225799" y="137937"/>
                  </a:cubicBezTo>
                  <a:lnTo>
                    <a:pt x="225799" y="140932"/>
                  </a:lnTo>
                  <a:cubicBezTo>
                    <a:pt x="225480" y="151242"/>
                    <a:pt x="223432" y="161424"/>
                    <a:pt x="219739" y="171055"/>
                  </a:cubicBezTo>
                  <a:cubicBezTo>
                    <a:pt x="216215" y="180142"/>
                    <a:pt x="211097" y="188526"/>
                    <a:pt x="204626" y="195815"/>
                  </a:cubicBezTo>
                  <a:cubicBezTo>
                    <a:pt x="196651" y="204521"/>
                    <a:pt x="187945" y="221376"/>
                    <a:pt x="184254" y="228898"/>
                  </a:cubicBezTo>
                  <a:cubicBezTo>
                    <a:pt x="183125" y="231170"/>
                    <a:pt x="180801" y="232601"/>
                    <a:pt x="178264" y="232589"/>
                  </a:cubicBezTo>
                  <a:lnTo>
                    <a:pt x="99214" y="232589"/>
                  </a:lnTo>
                  <a:cubicBezTo>
                    <a:pt x="96676" y="232601"/>
                    <a:pt x="94353" y="231170"/>
                    <a:pt x="93224" y="228898"/>
                  </a:cubicBezTo>
                  <a:cubicBezTo>
                    <a:pt x="89533" y="221376"/>
                    <a:pt x="80827" y="204486"/>
                    <a:pt x="72852" y="195815"/>
                  </a:cubicBezTo>
                  <a:cubicBezTo>
                    <a:pt x="66381" y="188526"/>
                    <a:pt x="61263" y="180142"/>
                    <a:pt x="57738" y="171055"/>
                  </a:cubicBezTo>
                  <a:cubicBezTo>
                    <a:pt x="54046" y="161424"/>
                    <a:pt x="51997" y="151242"/>
                    <a:pt x="51679" y="140932"/>
                  </a:cubicBezTo>
                  <a:lnTo>
                    <a:pt x="51679" y="137937"/>
                  </a:lnTo>
                  <a:cubicBezTo>
                    <a:pt x="52566" y="90404"/>
                    <a:pt x="91198" y="52251"/>
                    <a:pt x="138739" y="51957"/>
                  </a:cubicBezTo>
                  <a:close/>
                  <a:moveTo>
                    <a:pt x="237890" y="43108"/>
                  </a:moveTo>
                  <a:cubicBezTo>
                    <a:pt x="241015" y="45352"/>
                    <a:pt x="241728" y="49703"/>
                    <a:pt x="239485" y="52828"/>
                  </a:cubicBezTo>
                  <a:lnTo>
                    <a:pt x="222282" y="70240"/>
                  </a:lnTo>
                  <a:cubicBezTo>
                    <a:pt x="220973" y="71556"/>
                    <a:pt x="219193" y="72296"/>
                    <a:pt x="217337" y="72294"/>
                  </a:cubicBezTo>
                  <a:cubicBezTo>
                    <a:pt x="215457" y="72380"/>
                    <a:pt x="213624" y="71701"/>
                    <a:pt x="212252" y="70414"/>
                  </a:cubicBezTo>
                  <a:cubicBezTo>
                    <a:pt x="209552" y="67697"/>
                    <a:pt x="209552" y="63310"/>
                    <a:pt x="212252" y="60593"/>
                  </a:cubicBezTo>
                  <a:lnTo>
                    <a:pt x="229664" y="43181"/>
                  </a:lnTo>
                  <a:cubicBezTo>
                    <a:pt x="232097" y="41367"/>
                    <a:pt x="235425" y="41337"/>
                    <a:pt x="237890" y="43108"/>
                  </a:cubicBezTo>
                  <a:close/>
                  <a:moveTo>
                    <a:pt x="49450" y="41788"/>
                  </a:moveTo>
                  <a:lnTo>
                    <a:pt x="66688" y="59096"/>
                  </a:lnTo>
                  <a:cubicBezTo>
                    <a:pt x="69388" y="61813"/>
                    <a:pt x="69388" y="66200"/>
                    <a:pt x="66688" y="68916"/>
                  </a:cubicBezTo>
                  <a:cubicBezTo>
                    <a:pt x="63972" y="71617"/>
                    <a:pt x="59584" y="71617"/>
                    <a:pt x="56868" y="68916"/>
                  </a:cubicBezTo>
                  <a:lnTo>
                    <a:pt x="39630" y="51644"/>
                  </a:lnTo>
                  <a:cubicBezTo>
                    <a:pt x="37220" y="48994"/>
                    <a:pt x="37213" y="44949"/>
                    <a:pt x="39613" y="42290"/>
                  </a:cubicBezTo>
                  <a:cubicBezTo>
                    <a:pt x="42191" y="39435"/>
                    <a:pt x="46595" y="39211"/>
                    <a:pt x="49450" y="41788"/>
                  </a:cubicBezTo>
                  <a:close/>
                  <a:moveTo>
                    <a:pt x="139505" y="0"/>
                  </a:moveTo>
                  <a:cubicBezTo>
                    <a:pt x="143352" y="0"/>
                    <a:pt x="146471" y="3118"/>
                    <a:pt x="146471" y="6965"/>
                  </a:cubicBezTo>
                  <a:lnTo>
                    <a:pt x="146471" y="31342"/>
                  </a:lnTo>
                  <a:cubicBezTo>
                    <a:pt x="146471" y="35188"/>
                    <a:pt x="143352" y="38306"/>
                    <a:pt x="139505" y="38306"/>
                  </a:cubicBezTo>
                  <a:cubicBezTo>
                    <a:pt x="135658" y="38306"/>
                    <a:pt x="132540" y="35188"/>
                    <a:pt x="132540" y="31342"/>
                  </a:cubicBezTo>
                  <a:lnTo>
                    <a:pt x="132540" y="6965"/>
                  </a:lnTo>
                  <a:cubicBezTo>
                    <a:pt x="132540" y="3118"/>
                    <a:pt x="135658" y="0"/>
                    <a:pt x="139505" y="0"/>
                  </a:cubicBezTo>
                  <a:close/>
                </a:path>
              </a:pathLst>
            </a:custGeom>
            <a:solidFill>
              <a:srgbClr val="000000"/>
            </a:solidFill>
            <a:ln w="347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2" name="Graphic 65" descr="Marker">
              <a:extLst>
                <a:ext uri="{FF2B5EF4-FFF2-40B4-BE49-F238E27FC236}">
                  <a16:creationId xmlns:a16="http://schemas.microsoft.com/office/drawing/2014/main" id="{7422DD5D-C412-45FC-B349-0DF58FBDE1B8}"/>
                </a:ext>
              </a:extLst>
            </p:cNvPr>
            <p:cNvSpPr/>
            <p:nvPr/>
          </p:nvSpPr>
          <p:spPr>
            <a:xfrm>
              <a:off x="2026520" y="2553961"/>
              <a:ext cx="142778" cy="236803"/>
            </a:xfrm>
            <a:custGeom>
              <a:avLst/>
              <a:gdLst>
                <a:gd name="connsiteX0" fmla="*/ 72892 w 142778"/>
                <a:gd name="connsiteY0" fmla="*/ 104472 h 236802"/>
                <a:gd name="connsiteX1" fmla="*/ 41550 w 142778"/>
                <a:gd name="connsiteY1" fmla="*/ 73130 h 236802"/>
                <a:gd name="connsiteX2" fmla="*/ 72892 w 142778"/>
                <a:gd name="connsiteY2" fmla="*/ 41789 h 236802"/>
                <a:gd name="connsiteX3" fmla="*/ 104233 w 142778"/>
                <a:gd name="connsiteY3" fmla="*/ 73130 h 236802"/>
                <a:gd name="connsiteX4" fmla="*/ 72892 w 142778"/>
                <a:gd name="connsiteY4" fmla="*/ 104472 h 236802"/>
                <a:gd name="connsiteX5" fmla="*/ 72892 w 142778"/>
                <a:gd name="connsiteY5" fmla="*/ 0 h 236802"/>
                <a:gd name="connsiteX6" fmla="*/ 12646 w 142778"/>
                <a:gd name="connsiteY6" fmla="*/ 32038 h 236802"/>
                <a:gd name="connsiteX7" fmla="*/ 4985 w 142778"/>
                <a:gd name="connsiteY7" fmla="*/ 99945 h 236802"/>
                <a:gd name="connsiteX8" fmla="*/ 38068 w 142778"/>
                <a:gd name="connsiteY8" fmla="*/ 173075 h 236802"/>
                <a:gd name="connsiteX9" fmla="*/ 66624 w 142778"/>
                <a:gd name="connsiteY9" fmla="*/ 232972 h 236802"/>
                <a:gd name="connsiteX10" fmla="*/ 72892 w 142778"/>
                <a:gd name="connsiteY10" fmla="*/ 236803 h 236802"/>
                <a:gd name="connsiteX11" fmla="*/ 79160 w 142778"/>
                <a:gd name="connsiteY11" fmla="*/ 232972 h 236802"/>
                <a:gd name="connsiteX12" fmla="*/ 107716 w 142778"/>
                <a:gd name="connsiteY12" fmla="*/ 173075 h 236802"/>
                <a:gd name="connsiteX13" fmla="*/ 140799 w 142778"/>
                <a:gd name="connsiteY13" fmla="*/ 99945 h 236802"/>
                <a:gd name="connsiteX14" fmla="*/ 133137 w 142778"/>
                <a:gd name="connsiteY14" fmla="*/ 32038 h 236802"/>
                <a:gd name="connsiteX15" fmla="*/ 72892 w 142778"/>
                <a:gd name="connsiteY15" fmla="*/ 0 h 2368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42778" h="236802">
                  <a:moveTo>
                    <a:pt x="72892" y="104472"/>
                  </a:moveTo>
                  <a:cubicBezTo>
                    <a:pt x="55480" y="104472"/>
                    <a:pt x="41550" y="90542"/>
                    <a:pt x="41550" y="73130"/>
                  </a:cubicBezTo>
                  <a:cubicBezTo>
                    <a:pt x="41550" y="55718"/>
                    <a:pt x="55480" y="41789"/>
                    <a:pt x="72892" y="41789"/>
                  </a:cubicBezTo>
                  <a:cubicBezTo>
                    <a:pt x="90304" y="41789"/>
                    <a:pt x="104233" y="55718"/>
                    <a:pt x="104233" y="73130"/>
                  </a:cubicBezTo>
                  <a:cubicBezTo>
                    <a:pt x="104233" y="90542"/>
                    <a:pt x="90304" y="104472"/>
                    <a:pt x="72892" y="104472"/>
                  </a:cubicBezTo>
                  <a:close/>
                  <a:moveTo>
                    <a:pt x="72892" y="0"/>
                  </a:moveTo>
                  <a:cubicBezTo>
                    <a:pt x="48863" y="0"/>
                    <a:pt x="26228" y="11840"/>
                    <a:pt x="12646" y="32038"/>
                  </a:cubicBezTo>
                  <a:cubicBezTo>
                    <a:pt x="-935" y="51888"/>
                    <a:pt x="-3721" y="77309"/>
                    <a:pt x="4985" y="99945"/>
                  </a:cubicBezTo>
                  <a:lnTo>
                    <a:pt x="38068" y="173075"/>
                  </a:lnTo>
                  <a:lnTo>
                    <a:pt x="66624" y="232972"/>
                  </a:lnTo>
                  <a:cubicBezTo>
                    <a:pt x="67668" y="235410"/>
                    <a:pt x="70106" y="236803"/>
                    <a:pt x="72892" y="236803"/>
                  </a:cubicBezTo>
                  <a:cubicBezTo>
                    <a:pt x="75678" y="236803"/>
                    <a:pt x="78115" y="235410"/>
                    <a:pt x="79160" y="232972"/>
                  </a:cubicBezTo>
                  <a:lnTo>
                    <a:pt x="107716" y="173075"/>
                  </a:lnTo>
                  <a:lnTo>
                    <a:pt x="140799" y="99945"/>
                  </a:lnTo>
                  <a:cubicBezTo>
                    <a:pt x="149505" y="77309"/>
                    <a:pt x="146719" y="51888"/>
                    <a:pt x="133137" y="32038"/>
                  </a:cubicBezTo>
                  <a:cubicBezTo>
                    <a:pt x="119556" y="11840"/>
                    <a:pt x="96920" y="0"/>
                    <a:pt x="72892" y="0"/>
                  </a:cubicBezTo>
                  <a:close/>
                </a:path>
              </a:pathLst>
            </a:custGeom>
            <a:solidFill>
              <a:srgbClr val="000000"/>
            </a:solidFill>
            <a:ln w="347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3" name="Graphic 69" descr="Puzzle">
              <a:extLst>
                <a:ext uri="{FF2B5EF4-FFF2-40B4-BE49-F238E27FC236}">
                  <a16:creationId xmlns:a16="http://schemas.microsoft.com/office/drawing/2014/main" id="{D7954AEE-99DE-4ADF-B014-084F1AA9432E}"/>
                </a:ext>
              </a:extLst>
            </p:cNvPr>
            <p:cNvSpPr/>
            <p:nvPr/>
          </p:nvSpPr>
          <p:spPr>
            <a:xfrm>
              <a:off x="1188838" y="2526101"/>
              <a:ext cx="278592" cy="278592"/>
            </a:xfrm>
            <a:custGeom>
              <a:avLst/>
              <a:gdLst>
                <a:gd name="connsiteX0" fmla="*/ 180040 w 278591"/>
                <a:gd name="connsiteY0" fmla="*/ 211381 h 278591"/>
                <a:gd name="connsiteX1" fmla="*/ 165066 w 278591"/>
                <a:gd name="connsiteY1" fmla="*/ 165414 h 278591"/>
                <a:gd name="connsiteX2" fmla="*/ 167503 w 278591"/>
                <a:gd name="connsiteY2" fmla="*/ 162976 h 278591"/>
                <a:gd name="connsiteX3" fmla="*/ 214167 w 278591"/>
                <a:gd name="connsiteY3" fmla="*/ 177254 h 278591"/>
                <a:gd name="connsiteX4" fmla="*/ 238892 w 278591"/>
                <a:gd name="connsiteY4" fmla="*/ 197104 h 278591"/>
                <a:gd name="connsiteX5" fmla="*/ 278592 w 278591"/>
                <a:gd name="connsiteY5" fmla="*/ 157404 h 278591"/>
                <a:gd name="connsiteX6" fmla="*/ 219391 w 278591"/>
                <a:gd name="connsiteY6" fmla="*/ 98204 h 278591"/>
                <a:gd name="connsiteX7" fmla="*/ 239241 w 278591"/>
                <a:gd name="connsiteY7" fmla="*/ 73479 h 278591"/>
                <a:gd name="connsiteX8" fmla="*/ 253518 w 278591"/>
                <a:gd name="connsiteY8" fmla="*/ 26814 h 278591"/>
                <a:gd name="connsiteX9" fmla="*/ 251081 w 278591"/>
                <a:gd name="connsiteY9" fmla="*/ 24377 h 278591"/>
                <a:gd name="connsiteX10" fmla="*/ 205113 w 278591"/>
                <a:gd name="connsiteY10" fmla="*/ 39351 h 278591"/>
                <a:gd name="connsiteX11" fmla="*/ 180388 w 278591"/>
                <a:gd name="connsiteY11" fmla="*/ 59201 h 278591"/>
                <a:gd name="connsiteX12" fmla="*/ 121187 w 278591"/>
                <a:gd name="connsiteY12" fmla="*/ 0 h 278591"/>
                <a:gd name="connsiteX13" fmla="*/ 81140 w 278591"/>
                <a:gd name="connsiteY13" fmla="*/ 39699 h 278591"/>
                <a:gd name="connsiteX14" fmla="*/ 100989 w 278591"/>
                <a:gd name="connsiteY14" fmla="*/ 64424 h 278591"/>
                <a:gd name="connsiteX15" fmla="*/ 115964 w 278591"/>
                <a:gd name="connsiteY15" fmla="*/ 110392 h 278591"/>
                <a:gd name="connsiteX16" fmla="*/ 113526 w 278591"/>
                <a:gd name="connsiteY16" fmla="*/ 112830 h 278591"/>
                <a:gd name="connsiteX17" fmla="*/ 66862 w 278591"/>
                <a:gd name="connsiteY17" fmla="*/ 98552 h 278591"/>
                <a:gd name="connsiteX18" fmla="*/ 42137 w 278591"/>
                <a:gd name="connsiteY18" fmla="*/ 78702 h 278591"/>
                <a:gd name="connsiteX19" fmla="*/ 0 w 278591"/>
                <a:gd name="connsiteY19" fmla="*/ 121187 h 278591"/>
                <a:gd name="connsiteX20" fmla="*/ 59201 w 278591"/>
                <a:gd name="connsiteY20" fmla="*/ 180388 h 278591"/>
                <a:gd name="connsiteX21" fmla="*/ 39351 w 278591"/>
                <a:gd name="connsiteY21" fmla="*/ 205113 h 278591"/>
                <a:gd name="connsiteX22" fmla="*/ 25073 w 278591"/>
                <a:gd name="connsiteY22" fmla="*/ 251777 h 278591"/>
                <a:gd name="connsiteX23" fmla="*/ 27511 w 278591"/>
                <a:gd name="connsiteY23" fmla="*/ 254215 h 278591"/>
                <a:gd name="connsiteX24" fmla="*/ 73479 w 278591"/>
                <a:gd name="connsiteY24" fmla="*/ 239241 h 278591"/>
                <a:gd name="connsiteX25" fmla="*/ 98204 w 278591"/>
                <a:gd name="connsiteY25" fmla="*/ 219391 h 278591"/>
                <a:gd name="connsiteX26" fmla="*/ 157404 w 278591"/>
                <a:gd name="connsiteY26" fmla="*/ 278592 h 278591"/>
                <a:gd name="connsiteX27" fmla="*/ 199890 w 278591"/>
                <a:gd name="connsiteY27" fmla="*/ 236106 h 278591"/>
                <a:gd name="connsiteX28" fmla="*/ 180040 w 278591"/>
                <a:gd name="connsiteY28" fmla="*/ 211381 h 2785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278591" h="278591">
                  <a:moveTo>
                    <a:pt x="180040" y="211381"/>
                  </a:moveTo>
                  <a:cubicBezTo>
                    <a:pt x="157056" y="212078"/>
                    <a:pt x="148698" y="182478"/>
                    <a:pt x="165066" y="165414"/>
                  </a:cubicBezTo>
                  <a:lnTo>
                    <a:pt x="167503" y="162976"/>
                  </a:lnTo>
                  <a:cubicBezTo>
                    <a:pt x="184567" y="146609"/>
                    <a:pt x="214864" y="154270"/>
                    <a:pt x="214167" y="177254"/>
                  </a:cubicBezTo>
                  <a:cubicBezTo>
                    <a:pt x="213819" y="190487"/>
                    <a:pt x="229490" y="206506"/>
                    <a:pt x="238892" y="197104"/>
                  </a:cubicBezTo>
                  <a:lnTo>
                    <a:pt x="278592" y="157404"/>
                  </a:lnTo>
                  <a:lnTo>
                    <a:pt x="219391" y="98204"/>
                  </a:lnTo>
                  <a:cubicBezTo>
                    <a:pt x="209988" y="88801"/>
                    <a:pt x="226008" y="73130"/>
                    <a:pt x="239241" y="73479"/>
                  </a:cubicBezTo>
                  <a:cubicBezTo>
                    <a:pt x="262224" y="74175"/>
                    <a:pt x="269886" y="43878"/>
                    <a:pt x="253518" y="26814"/>
                  </a:cubicBezTo>
                  <a:lnTo>
                    <a:pt x="251081" y="24377"/>
                  </a:lnTo>
                  <a:cubicBezTo>
                    <a:pt x="234017" y="8010"/>
                    <a:pt x="204417" y="16367"/>
                    <a:pt x="205113" y="39351"/>
                  </a:cubicBezTo>
                  <a:cubicBezTo>
                    <a:pt x="205461" y="52584"/>
                    <a:pt x="189791" y="68603"/>
                    <a:pt x="180388" y="59201"/>
                  </a:cubicBezTo>
                  <a:lnTo>
                    <a:pt x="121187" y="0"/>
                  </a:lnTo>
                  <a:lnTo>
                    <a:pt x="81140" y="39699"/>
                  </a:lnTo>
                  <a:cubicBezTo>
                    <a:pt x="71737" y="49102"/>
                    <a:pt x="87756" y="64773"/>
                    <a:pt x="100989" y="64424"/>
                  </a:cubicBezTo>
                  <a:cubicBezTo>
                    <a:pt x="123973" y="63728"/>
                    <a:pt x="132331" y="93328"/>
                    <a:pt x="115964" y="110392"/>
                  </a:cubicBezTo>
                  <a:lnTo>
                    <a:pt x="113526" y="112830"/>
                  </a:lnTo>
                  <a:cubicBezTo>
                    <a:pt x="96462" y="129197"/>
                    <a:pt x="66166" y="121536"/>
                    <a:pt x="66862" y="98552"/>
                  </a:cubicBezTo>
                  <a:cubicBezTo>
                    <a:pt x="67210" y="85319"/>
                    <a:pt x="51539" y="69300"/>
                    <a:pt x="42137" y="78702"/>
                  </a:cubicBezTo>
                  <a:lnTo>
                    <a:pt x="0" y="121187"/>
                  </a:lnTo>
                  <a:lnTo>
                    <a:pt x="59201" y="180388"/>
                  </a:lnTo>
                  <a:cubicBezTo>
                    <a:pt x="68603" y="189791"/>
                    <a:pt x="52584" y="205461"/>
                    <a:pt x="39351" y="205113"/>
                  </a:cubicBezTo>
                  <a:cubicBezTo>
                    <a:pt x="16367" y="204417"/>
                    <a:pt x="8706" y="234713"/>
                    <a:pt x="25073" y="251777"/>
                  </a:cubicBezTo>
                  <a:lnTo>
                    <a:pt x="27511" y="254215"/>
                  </a:lnTo>
                  <a:cubicBezTo>
                    <a:pt x="44575" y="270582"/>
                    <a:pt x="74175" y="262224"/>
                    <a:pt x="73479" y="239241"/>
                  </a:cubicBezTo>
                  <a:cubicBezTo>
                    <a:pt x="73130" y="226008"/>
                    <a:pt x="88801" y="209988"/>
                    <a:pt x="98204" y="219391"/>
                  </a:cubicBezTo>
                  <a:lnTo>
                    <a:pt x="157404" y="278592"/>
                  </a:lnTo>
                  <a:lnTo>
                    <a:pt x="199890" y="236106"/>
                  </a:lnTo>
                  <a:cubicBezTo>
                    <a:pt x="209292" y="226704"/>
                    <a:pt x="193621" y="211033"/>
                    <a:pt x="180040" y="211381"/>
                  </a:cubicBezTo>
                  <a:close/>
                </a:path>
              </a:pathLst>
            </a:custGeom>
            <a:solidFill>
              <a:schemeClr val="bg1"/>
            </a:solidFill>
            <a:ln w="347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7" name="Freeform: Shape 96">
              <a:extLst>
                <a:ext uri="{FF2B5EF4-FFF2-40B4-BE49-F238E27FC236}">
                  <a16:creationId xmlns:a16="http://schemas.microsoft.com/office/drawing/2014/main" id="{B267B2C1-02FF-4B3D-9D11-BF26A04852C6}"/>
                </a:ext>
              </a:extLst>
            </p:cNvPr>
            <p:cNvSpPr/>
            <p:nvPr/>
          </p:nvSpPr>
          <p:spPr>
            <a:xfrm>
              <a:off x="417560" y="2574855"/>
              <a:ext cx="278593" cy="195015"/>
            </a:xfrm>
            <a:custGeom>
              <a:avLst/>
              <a:gdLst>
                <a:gd name="connsiteX0" fmla="*/ 118402 w 278593"/>
                <a:gd name="connsiteY0" fmla="*/ 38306 h 195015"/>
                <a:gd name="connsiteX1" fmla="*/ 264663 w 278593"/>
                <a:gd name="connsiteY1" fmla="*/ 38306 h 195015"/>
                <a:gd name="connsiteX2" fmla="*/ 278593 w 278593"/>
                <a:gd name="connsiteY2" fmla="*/ 52236 h 195015"/>
                <a:gd name="connsiteX3" fmla="*/ 278593 w 278593"/>
                <a:gd name="connsiteY3" fmla="*/ 146261 h 195015"/>
                <a:gd name="connsiteX4" fmla="*/ 264663 w 278593"/>
                <a:gd name="connsiteY4" fmla="*/ 160191 h 195015"/>
                <a:gd name="connsiteX5" fmla="*/ 243769 w 278593"/>
                <a:gd name="connsiteY5" fmla="*/ 160191 h 195015"/>
                <a:gd name="connsiteX6" fmla="*/ 243769 w 278593"/>
                <a:gd name="connsiteY6" fmla="*/ 195015 h 195015"/>
                <a:gd name="connsiteX7" fmla="*/ 208945 w 278593"/>
                <a:gd name="connsiteY7" fmla="*/ 160191 h 195015"/>
                <a:gd name="connsiteX8" fmla="*/ 118402 w 278593"/>
                <a:gd name="connsiteY8" fmla="*/ 160191 h 195015"/>
                <a:gd name="connsiteX9" fmla="*/ 104472 w 278593"/>
                <a:gd name="connsiteY9" fmla="*/ 146261 h 195015"/>
                <a:gd name="connsiteX10" fmla="*/ 104472 w 278593"/>
                <a:gd name="connsiteY10" fmla="*/ 52236 h 195015"/>
                <a:gd name="connsiteX11" fmla="*/ 118402 w 278593"/>
                <a:gd name="connsiteY11" fmla="*/ 38306 h 195015"/>
                <a:gd name="connsiteX12" fmla="*/ 13930 w 278593"/>
                <a:gd name="connsiteY12" fmla="*/ 0 h 195015"/>
                <a:gd name="connsiteX13" fmla="*/ 160191 w 278593"/>
                <a:gd name="connsiteY13" fmla="*/ 0 h 195015"/>
                <a:gd name="connsiteX14" fmla="*/ 174121 w 278593"/>
                <a:gd name="connsiteY14" fmla="*/ 13930 h 195015"/>
                <a:gd name="connsiteX15" fmla="*/ 174121 w 278593"/>
                <a:gd name="connsiteY15" fmla="*/ 24377 h 195015"/>
                <a:gd name="connsiteX16" fmla="*/ 118402 w 278593"/>
                <a:gd name="connsiteY16" fmla="*/ 24377 h 195015"/>
                <a:gd name="connsiteX17" fmla="*/ 90543 w 278593"/>
                <a:gd name="connsiteY17" fmla="*/ 52236 h 195015"/>
                <a:gd name="connsiteX18" fmla="*/ 90543 w 278593"/>
                <a:gd name="connsiteY18" fmla="*/ 121885 h 195015"/>
                <a:gd name="connsiteX19" fmla="*/ 69648 w 278593"/>
                <a:gd name="connsiteY19" fmla="*/ 121885 h 195015"/>
                <a:gd name="connsiteX20" fmla="*/ 34824 w 278593"/>
                <a:gd name="connsiteY20" fmla="*/ 156709 h 195015"/>
                <a:gd name="connsiteX21" fmla="*/ 34824 w 278593"/>
                <a:gd name="connsiteY21" fmla="*/ 121885 h 195015"/>
                <a:gd name="connsiteX22" fmla="*/ 13930 w 278593"/>
                <a:gd name="connsiteY22" fmla="*/ 121885 h 195015"/>
                <a:gd name="connsiteX23" fmla="*/ 0 w 278593"/>
                <a:gd name="connsiteY23" fmla="*/ 107955 h 195015"/>
                <a:gd name="connsiteX24" fmla="*/ 0 w 278593"/>
                <a:gd name="connsiteY24" fmla="*/ 13930 h 195015"/>
                <a:gd name="connsiteX25" fmla="*/ 13930 w 278593"/>
                <a:gd name="connsiteY25" fmla="*/ 0 h 1950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278593" h="195015">
                  <a:moveTo>
                    <a:pt x="118402" y="38306"/>
                  </a:moveTo>
                  <a:lnTo>
                    <a:pt x="264663" y="38306"/>
                  </a:lnTo>
                  <a:cubicBezTo>
                    <a:pt x="272324" y="38306"/>
                    <a:pt x="278593" y="44574"/>
                    <a:pt x="278593" y="52236"/>
                  </a:cubicBezTo>
                  <a:lnTo>
                    <a:pt x="278593" y="146261"/>
                  </a:lnTo>
                  <a:cubicBezTo>
                    <a:pt x="278593" y="153923"/>
                    <a:pt x="272324" y="160191"/>
                    <a:pt x="264663" y="160191"/>
                  </a:cubicBezTo>
                  <a:lnTo>
                    <a:pt x="243769" y="160191"/>
                  </a:lnTo>
                  <a:lnTo>
                    <a:pt x="243769" y="195015"/>
                  </a:lnTo>
                  <a:lnTo>
                    <a:pt x="208945" y="160191"/>
                  </a:lnTo>
                  <a:lnTo>
                    <a:pt x="118402" y="160191"/>
                  </a:lnTo>
                  <a:cubicBezTo>
                    <a:pt x="110740" y="160191"/>
                    <a:pt x="104472" y="153923"/>
                    <a:pt x="104472" y="146261"/>
                  </a:cubicBezTo>
                  <a:lnTo>
                    <a:pt x="104472" y="52236"/>
                  </a:lnTo>
                  <a:cubicBezTo>
                    <a:pt x="104472" y="44574"/>
                    <a:pt x="110740" y="38306"/>
                    <a:pt x="118402" y="38306"/>
                  </a:cubicBezTo>
                  <a:close/>
                  <a:moveTo>
                    <a:pt x="13930" y="0"/>
                  </a:moveTo>
                  <a:lnTo>
                    <a:pt x="160191" y="0"/>
                  </a:lnTo>
                  <a:cubicBezTo>
                    <a:pt x="167852" y="0"/>
                    <a:pt x="174121" y="6268"/>
                    <a:pt x="174121" y="13930"/>
                  </a:cubicBezTo>
                  <a:lnTo>
                    <a:pt x="174121" y="24377"/>
                  </a:lnTo>
                  <a:lnTo>
                    <a:pt x="118402" y="24377"/>
                  </a:lnTo>
                  <a:cubicBezTo>
                    <a:pt x="103080" y="24377"/>
                    <a:pt x="90543" y="36913"/>
                    <a:pt x="90543" y="52236"/>
                  </a:cubicBezTo>
                  <a:lnTo>
                    <a:pt x="90543" y="121885"/>
                  </a:lnTo>
                  <a:lnTo>
                    <a:pt x="69648" y="121885"/>
                  </a:lnTo>
                  <a:lnTo>
                    <a:pt x="34824" y="156709"/>
                  </a:lnTo>
                  <a:lnTo>
                    <a:pt x="34824" y="121885"/>
                  </a:lnTo>
                  <a:lnTo>
                    <a:pt x="13930" y="121885"/>
                  </a:lnTo>
                  <a:cubicBezTo>
                    <a:pt x="6268" y="121885"/>
                    <a:pt x="0" y="115617"/>
                    <a:pt x="0" y="107955"/>
                  </a:cubicBezTo>
                  <a:lnTo>
                    <a:pt x="0" y="13930"/>
                  </a:lnTo>
                  <a:cubicBezTo>
                    <a:pt x="0" y="6268"/>
                    <a:pt x="6268" y="0"/>
                    <a:pt x="13930" y="0"/>
                  </a:cubicBezTo>
                  <a:close/>
                </a:path>
              </a:pathLst>
            </a:custGeom>
            <a:solidFill>
              <a:schemeClr val="bg1"/>
            </a:solidFill>
            <a:ln w="347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73" name="Groupe 2052">
            <a:extLst>
              <a:ext uri="{FF2B5EF4-FFF2-40B4-BE49-F238E27FC236}">
                <a16:creationId xmlns:a16="http://schemas.microsoft.com/office/drawing/2014/main" id="{8FD23351-25D2-4895-AA3B-051E1D985BD8}"/>
              </a:ext>
            </a:extLst>
          </p:cNvPr>
          <p:cNvGrpSpPr/>
          <p:nvPr/>
        </p:nvGrpSpPr>
        <p:grpSpPr>
          <a:xfrm>
            <a:off x="10019924" y="-14609"/>
            <a:ext cx="1308708" cy="2044974"/>
            <a:chOff x="3227388" y="1412875"/>
            <a:chExt cx="2206625" cy="3448051"/>
          </a:xfrm>
        </p:grpSpPr>
        <p:sp>
          <p:nvSpPr>
            <p:cNvPr id="74" name="Freeform 6">
              <a:extLst>
                <a:ext uri="{FF2B5EF4-FFF2-40B4-BE49-F238E27FC236}">
                  <a16:creationId xmlns:a16="http://schemas.microsoft.com/office/drawing/2014/main" id="{3D24F19E-A12B-4226-BE1F-F00AD77E8041}"/>
                </a:ext>
              </a:extLst>
            </p:cNvPr>
            <p:cNvSpPr>
              <a:spLocks/>
            </p:cNvSpPr>
            <p:nvPr/>
          </p:nvSpPr>
          <p:spPr bwMode="auto">
            <a:xfrm>
              <a:off x="4159250" y="2068513"/>
              <a:ext cx="268288" cy="498475"/>
            </a:xfrm>
            <a:custGeom>
              <a:avLst/>
              <a:gdLst>
                <a:gd name="T0" fmla="*/ 169 w 169"/>
                <a:gd name="T1" fmla="*/ 49 h 314"/>
                <a:gd name="T2" fmla="*/ 160 w 169"/>
                <a:gd name="T3" fmla="*/ 25 h 314"/>
                <a:gd name="T4" fmla="*/ 155 w 169"/>
                <a:gd name="T5" fmla="*/ 16 h 314"/>
                <a:gd name="T6" fmla="*/ 150 w 169"/>
                <a:gd name="T7" fmla="*/ 11 h 314"/>
                <a:gd name="T8" fmla="*/ 122 w 169"/>
                <a:gd name="T9" fmla="*/ 1 h 314"/>
                <a:gd name="T10" fmla="*/ 114 w 169"/>
                <a:gd name="T11" fmla="*/ 0 h 314"/>
                <a:gd name="T12" fmla="*/ 98 w 169"/>
                <a:gd name="T13" fmla="*/ 2 h 314"/>
                <a:gd name="T14" fmla="*/ 93 w 169"/>
                <a:gd name="T15" fmla="*/ 5 h 314"/>
                <a:gd name="T16" fmla="*/ 83 w 169"/>
                <a:gd name="T17" fmla="*/ 16 h 314"/>
                <a:gd name="T18" fmla="*/ 70 w 169"/>
                <a:gd name="T19" fmla="*/ 29 h 314"/>
                <a:gd name="T20" fmla="*/ 65 w 169"/>
                <a:gd name="T21" fmla="*/ 34 h 314"/>
                <a:gd name="T22" fmla="*/ 57 w 169"/>
                <a:gd name="T23" fmla="*/ 45 h 314"/>
                <a:gd name="T24" fmla="*/ 52 w 169"/>
                <a:gd name="T25" fmla="*/ 49 h 314"/>
                <a:gd name="T26" fmla="*/ 40 w 169"/>
                <a:gd name="T27" fmla="*/ 63 h 314"/>
                <a:gd name="T28" fmla="*/ 27 w 169"/>
                <a:gd name="T29" fmla="*/ 80 h 314"/>
                <a:gd name="T30" fmla="*/ 13 w 169"/>
                <a:gd name="T31" fmla="*/ 93 h 314"/>
                <a:gd name="T32" fmla="*/ 5 w 169"/>
                <a:gd name="T33" fmla="*/ 103 h 314"/>
                <a:gd name="T34" fmla="*/ 5 w 169"/>
                <a:gd name="T35" fmla="*/ 106 h 314"/>
                <a:gd name="T36" fmla="*/ 7 w 169"/>
                <a:gd name="T37" fmla="*/ 133 h 314"/>
                <a:gd name="T38" fmla="*/ 5 w 169"/>
                <a:gd name="T39" fmla="*/ 140 h 314"/>
                <a:gd name="T40" fmla="*/ 1 w 169"/>
                <a:gd name="T41" fmla="*/ 157 h 314"/>
                <a:gd name="T42" fmla="*/ 0 w 169"/>
                <a:gd name="T43" fmla="*/ 173 h 314"/>
                <a:gd name="T44" fmla="*/ 4 w 169"/>
                <a:gd name="T45" fmla="*/ 192 h 314"/>
                <a:gd name="T46" fmla="*/ 10 w 169"/>
                <a:gd name="T47" fmla="*/ 214 h 314"/>
                <a:gd name="T48" fmla="*/ 18 w 169"/>
                <a:gd name="T49" fmla="*/ 232 h 314"/>
                <a:gd name="T50" fmla="*/ 27 w 169"/>
                <a:gd name="T51" fmla="*/ 252 h 314"/>
                <a:gd name="T52" fmla="*/ 31 w 169"/>
                <a:gd name="T53" fmla="*/ 261 h 314"/>
                <a:gd name="T54" fmla="*/ 41 w 169"/>
                <a:gd name="T55" fmla="*/ 278 h 314"/>
                <a:gd name="T56" fmla="*/ 49 w 169"/>
                <a:gd name="T57" fmla="*/ 283 h 314"/>
                <a:gd name="T58" fmla="*/ 56 w 169"/>
                <a:gd name="T59" fmla="*/ 289 h 314"/>
                <a:gd name="T60" fmla="*/ 63 w 169"/>
                <a:gd name="T61" fmla="*/ 307 h 314"/>
                <a:gd name="T62" fmla="*/ 84 w 169"/>
                <a:gd name="T63" fmla="*/ 314 h 314"/>
                <a:gd name="T64" fmla="*/ 169 w 169"/>
                <a:gd name="T65" fmla="*/ 49 h 3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69" h="314">
                  <a:moveTo>
                    <a:pt x="169" y="49"/>
                  </a:moveTo>
                  <a:lnTo>
                    <a:pt x="169" y="49"/>
                  </a:lnTo>
                  <a:lnTo>
                    <a:pt x="164" y="36"/>
                  </a:lnTo>
                  <a:lnTo>
                    <a:pt x="160" y="25"/>
                  </a:lnTo>
                  <a:lnTo>
                    <a:pt x="155" y="16"/>
                  </a:lnTo>
                  <a:lnTo>
                    <a:pt x="155" y="16"/>
                  </a:lnTo>
                  <a:lnTo>
                    <a:pt x="154" y="14"/>
                  </a:lnTo>
                  <a:lnTo>
                    <a:pt x="150" y="11"/>
                  </a:lnTo>
                  <a:lnTo>
                    <a:pt x="141" y="7"/>
                  </a:lnTo>
                  <a:lnTo>
                    <a:pt x="122" y="1"/>
                  </a:lnTo>
                  <a:lnTo>
                    <a:pt x="122" y="1"/>
                  </a:lnTo>
                  <a:lnTo>
                    <a:pt x="114" y="0"/>
                  </a:lnTo>
                  <a:lnTo>
                    <a:pt x="106" y="0"/>
                  </a:lnTo>
                  <a:lnTo>
                    <a:pt x="98" y="2"/>
                  </a:lnTo>
                  <a:lnTo>
                    <a:pt x="93" y="5"/>
                  </a:lnTo>
                  <a:lnTo>
                    <a:pt x="93" y="5"/>
                  </a:lnTo>
                  <a:lnTo>
                    <a:pt x="88" y="10"/>
                  </a:lnTo>
                  <a:lnTo>
                    <a:pt x="83" y="16"/>
                  </a:lnTo>
                  <a:lnTo>
                    <a:pt x="76" y="24"/>
                  </a:lnTo>
                  <a:lnTo>
                    <a:pt x="70" y="29"/>
                  </a:lnTo>
                  <a:lnTo>
                    <a:pt x="70" y="29"/>
                  </a:lnTo>
                  <a:lnTo>
                    <a:pt x="65" y="34"/>
                  </a:lnTo>
                  <a:lnTo>
                    <a:pt x="61" y="40"/>
                  </a:lnTo>
                  <a:lnTo>
                    <a:pt x="57" y="45"/>
                  </a:lnTo>
                  <a:lnTo>
                    <a:pt x="52" y="49"/>
                  </a:lnTo>
                  <a:lnTo>
                    <a:pt x="52" y="49"/>
                  </a:lnTo>
                  <a:lnTo>
                    <a:pt x="47" y="55"/>
                  </a:lnTo>
                  <a:lnTo>
                    <a:pt x="40" y="63"/>
                  </a:lnTo>
                  <a:lnTo>
                    <a:pt x="35" y="72"/>
                  </a:lnTo>
                  <a:lnTo>
                    <a:pt x="27" y="80"/>
                  </a:lnTo>
                  <a:lnTo>
                    <a:pt x="27" y="80"/>
                  </a:lnTo>
                  <a:lnTo>
                    <a:pt x="13" y="93"/>
                  </a:lnTo>
                  <a:lnTo>
                    <a:pt x="7" y="99"/>
                  </a:lnTo>
                  <a:lnTo>
                    <a:pt x="5" y="103"/>
                  </a:lnTo>
                  <a:lnTo>
                    <a:pt x="5" y="106"/>
                  </a:lnTo>
                  <a:lnTo>
                    <a:pt x="5" y="106"/>
                  </a:lnTo>
                  <a:lnTo>
                    <a:pt x="5" y="124"/>
                  </a:lnTo>
                  <a:lnTo>
                    <a:pt x="7" y="133"/>
                  </a:lnTo>
                  <a:lnTo>
                    <a:pt x="5" y="140"/>
                  </a:lnTo>
                  <a:lnTo>
                    <a:pt x="5" y="140"/>
                  </a:lnTo>
                  <a:lnTo>
                    <a:pt x="3" y="148"/>
                  </a:lnTo>
                  <a:lnTo>
                    <a:pt x="1" y="157"/>
                  </a:lnTo>
                  <a:lnTo>
                    <a:pt x="0" y="173"/>
                  </a:lnTo>
                  <a:lnTo>
                    <a:pt x="0" y="173"/>
                  </a:lnTo>
                  <a:lnTo>
                    <a:pt x="1" y="182"/>
                  </a:lnTo>
                  <a:lnTo>
                    <a:pt x="4" y="192"/>
                  </a:lnTo>
                  <a:lnTo>
                    <a:pt x="10" y="214"/>
                  </a:lnTo>
                  <a:lnTo>
                    <a:pt x="10" y="214"/>
                  </a:lnTo>
                  <a:lnTo>
                    <a:pt x="13" y="222"/>
                  </a:lnTo>
                  <a:lnTo>
                    <a:pt x="18" y="232"/>
                  </a:lnTo>
                  <a:lnTo>
                    <a:pt x="23" y="241"/>
                  </a:lnTo>
                  <a:lnTo>
                    <a:pt x="27" y="252"/>
                  </a:lnTo>
                  <a:lnTo>
                    <a:pt x="27" y="252"/>
                  </a:lnTo>
                  <a:lnTo>
                    <a:pt x="31" y="261"/>
                  </a:lnTo>
                  <a:lnTo>
                    <a:pt x="35" y="270"/>
                  </a:lnTo>
                  <a:lnTo>
                    <a:pt x="41" y="278"/>
                  </a:lnTo>
                  <a:lnTo>
                    <a:pt x="49" y="283"/>
                  </a:lnTo>
                  <a:lnTo>
                    <a:pt x="49" y="283"/>
                  </a:lnTo>
                  <a:lnTo>
                    <a:pt x="52" y="285"/>
                  </a:lnTo>
                  <a:lnTo>
                    <a:pt x="56" y="289"/>
                  </a:lnTo>
                  <a:lnTo>
                    <a:pt x="61" y="298"/>
                  </a:lnTo>
                  <a:lnTo>
                    <a:pt x="63" y="307"/>
                  </a:lnTo>
                  <a:lnTo>
                    <a:pt x="65" y="310"/>
                  </a:lnTo>
                  <a:lnTo>
                    <a:pt x="84" y="314"/>
                  </a:lnTo>
                  <a:lnTo>
                    <a:pt x="149" y="307"/>
                  </a:lnTo>
                  <a:lnTo>
                    <a:pt x="169" y="49"/>
                  </a:lnTo>
                  <a:close/>
                </a:path>
              </a:pathLst>
            </a:custGeom>
            <a:solidFill>
              <a:srgbClr val="5636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Freeform 7">
              <a:extLst>
                <a:ext uri="{FF2B5EF4-FFF2-40B4-BE49-F238E27FC236}">
                  <a16:creationId xmlns:a16="http://schemas.microsoft.com/office/drawing/2014/main" id="{6B0D5B22-3457-4B83-8701-E518FE741392}"/>
                </a:ext>
              </a:extLst>
            </p:cNvPr>
            <p:cNvSpPr>
              <a:spLocks/>
            </p:cNvSpPr>
            <p:nvPr/>
          </p:nvSpPr>
          <p:spPr bwMode="auto">
            <a:xfrm>
              <a:off x="4214813" y="2132013"/>
              <a:ext cx="363538" cy="476250"/>
            </a:xfrm>
            <a:custGeom>
              <a:avLst/>
              <a:gdLst>
                <a:gd name="T0" fmla="*/ 211 w 229"/>
                <a:gd name="T1" fmla="*/ 287 h 300"/>
                <a:gd name="T2" fmla="*/ 213 w 229"/>
                <a:gd name="T3" fmla="*/ 250 h 300"/>
                <a:gd name="T4" fmla="*/ 217 w 229"/>
                <a:gd name="T5" fmla="*/ 235 h 300"/>
                <a:gd name="T6" fmla="*/ 226 w 229"/>
                <a:gd name="T7" fmla="*/ 217 h 300"/>
                <a:gd name="T8" fmla="*/ 229 w 229"/>
                <a:gd name="T9" fmla="*/ 192 h 300"/>
                <a:gd name="T10" fmla="*/ 226 w 229"/>
                <a:gd name="T11" fmla="*/ 153 h 300"/>
                <a:gd name="T12" fmla="*/ 224 w 229"/>
                <a:gd name="T13" fmla="*/ 124 h 300"/>
                <a:gd name="T14" fmla="*/ 220 w 229"/>
                <a:gd name="T15" fmla="*/ 116 h 300"/>
                <a:gd name="T16" fmla="*/ 209 w 229"/>
                <a:gd name="T17" fmla="*/ 103 h 300"/>
                <a:gd name="T18" fmla="*/ 206 w 229"/>
                <a:gd name="T19" fmla="*/ 98 h 300"/>
                <a:gd name="T20" fmla="*/ 194 w 229"/>
                <a:gd name="T21" fmla="*/ 69 h 300"/>
                <a:gd name="T22" fmla="*/ 191 w 229"/>
                <a:gd name="T23" fmla="*/ 64 h 300"/>
                <a:gd name="T24" fmla="*/ 182 w 229"/>
                <a:gd name="T25" fmla="*/ 54 h 300"/>
                <a:gd name="T26" fmla="*/ 176 w 229"/>
                <a:gd name="T27" fmla="*/ 47 h 300"/>
                <a:gd name="T28" fmla="*/ 169 w 229"/>
                <a:gd name="T29" fmla="*/ 41 h 300"/>
                <a:gd name="T30" fmla="*/ 160 w 229"/>
                <a:gd name="T31" fmla="*/ 23 h 300"/>
                <a:gd name="T32" fmla="*/ 155 w 229"/>
                <a:gd name="T33" fmla="*/ 15 h 300"/>
                <a:gd name="T34" fmla="*/ 141 w 229"/>
                <a:gd name="T35" fmla="*/ 5 h 300"/>
                <a:gd name="T36" fmla="*/ 120 w 229"/>
                <a:gd name="T37" fmla="*/ 0 h 300"/>
                <a:gd name="T38" fmla="*/ 107 w 229"/>
                <a:gd name="T39" fmla="*/ 1 h 300"/>
                <a:gd name="T40" fmla="*/ 65 w 229"/>
                <a:gd name="T41" fmla="*/ 7 h 300"/>
                <a:gd name="T42" fmla="*/ 61 w 229"/>
                <a:gd name="T43" fmla="*/ 9 h 300"/>
                <a:gd name="T44" fmla="*/ 41 w 229"/>
                <a:gd name="T45" fmla="*/ 25 h 300"/>
                <a:gd name="T46" fmla="*/ 26 w 229"/>
                <a:gd name="T47" fmla="*/ 44 h 300"/>
                <a:gd name="T48" fmla="*/ 25 w 229"/>
                <a:gd name="T49" fmla="*/ 49 h 300"/>
                <a:gd name="T50" fmla="*/ 26 w 229"/>
                <a:gd name="T51" fmla="*/ 56 h 300"/>
                <a:gd name="T52" fmla="*/ 39 w 229"/>
                <a:gd name="T53" fmla="*/ 77 h 300"/>
                <a:gd name="T54" fmla="*/ 44 w 229"/>
                <a:gd name="T55" fmla="*/ 88 h 300"/>
                <a:gd name="T56" fmla="*/ 47 w 229"/>
                <a:gd name="T57" fmla="*/ 99 h 300"/>
                <a:gd name="T58" fmla="*/ 48 w 229"/>
                <a:gd name="T59" fmla="*/ 138 h 300"/>
                <a:gd name="T60" fmla="*/ 48 w 229"/>
                <a:gd name="T61" fmla="*/ 141 h 300"/>
                <a:gd name="T62" fmla="*/ 56 w 229"/>
                <a:gd name="T63" fmla="*/ 151 h 300"/>
                <a:gd name="T64" fmla="*/ 65 w 229"/>
                <a:gd name="T65" fmla="*/ 159 h 300"/>
                <a:gd name="T66" fmla="*/ 66 w 229"/>
                <a:gd name="T67" fmla="*/ 163 h 300"/>
                <a:gd name="T68" fmla="*/ 65 w 229"/>
                <a:gd name="T69" fmla="*/ 168 h 300"/>
                <a:gd name="T70" fmla="*/ 58 w 229"/>
                <a:gd name="T71" fmla="*/ 177 h 300"/>
                <a:gd name="T72" fmla="*/ 43 w 229"/>
                <a:gd name="T73" fmla="*/ 172 h 300"/>
                <a:gd name="T74" fmla="*/ 23 w 229"/>
                <a:gd name="T75" fmla="*/ 166 h 300"/>
                <a:gd name="T76" fmla="*/ 17 w 229"/>
                <a:gd name="T77" fmla="*/ 166 h 300"/>
                <a:gd name="T78" fmla="*/ 9 w 229"/>
                <a:gd name="T79" fmla="*/ 169 h 300"/>
                <a:gd name="T80" fmla="*/ 3 w 229"/>
                <a:gd name="T81" fmla="*/ 175 h 300"/>
                <a:gd name="T82" fmla="*/ 0 w 229"/>
                <a:gd name="T83" fmla="*/ 185 h 300"/>
                <a:gd name="T84" fmla="*/ 3 w 229"/>
                <a:gd name="T85" fmla="*/ 195 h 300"/>
                <a:gd name="T86" fmla="*/ 6 w 229"/>
                <a:gd name="T87" fmla="*/ 199 h 300"/>
                <a:gd name="T88" fmla="*/ 21 w 229"/>
                <a:gd name="T89" fmla="*/ 209 h 300"/>
                <a:gd name="T90" fmla="*/ 48 w 229"/>
                <a:gd name="T91" fmla="*/ 221 h 300"/>
                <a:gd name="T92" fmla="*/ 59 w 229"/>
                <a:gd name="T93" fmla="*/ 222 h 300"/>
                <a:gd name="T94" fmla="*/ 61 w 229"/>
                <a:gd name="T95" fmla="*/ 222 h 300"/>
                <a:gd name="T96" fmla="*/ 66 w 229"/>
                <a:gd name="T97" fmla="*/ 228 h 300"/>
                <a:gd name="T98" fmla="*/ 74 w 229"/>
                <a:gd name="T99" fmla="*/ 245 h 300"/>
                <a:gd name="T100" fmla="*/ 81 w 229"/>
                <a:gd name="T101" fmla="*/ 280 h 300"/>
                <a:gd name="T102" fmla="*/ 83 w 229"/>
                <a:gd name="T103" fmla="*/ 284 h 300"/>
                <a:gd name="T104" fmla="*/ 92 w 229"/>
                <a:gd name="T105" fmla="*/ 292 h 300"/>
                <a:gd name="T106" fmla="*/ 109 w 229"/>
                <a:gd name="T107" fmla="*/ 298 h 300"/>
                <a:gd name="T108" fmla="*/ 211 w 229"/>
                <a:gd name="T109" fmla="*/ 287 h 3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229" h="300">
                  <a:moveTo>
                    <a:pt x="211" y="287"/>
                  </a:moveTo>
                  <a:lnTo>
                    <a:pt x="211" y="287"/>
                  </a:lnTo>
                  <a:lnTo>
                    <a:pt x="212" y="267"/>
                  </a:lnTo>
                  <a:lnTo>
                    <a:pt x="213" y="250"/>
                  </a:lnTo>
                  <a:lnTo>
                    <a:pt x="215" y="241"/>
                  </a:lnTo>
                  <a:lnTo>
                    <a:pt x="217" y="235"/>
                  </a:lnTo>
                  <a:lnTo>
                    <a:pt x="217" y="235"/>
                  </a:lnTo>
                  <a:lnTo>
                    <a:pt x="226" y="217"/>
                  </a:lnTo>
                  <a:lnTo>
                    <a:pt x="228" y="207"/>
                  </a:lnTo>
                  <a:lnTo>
                    <a:pt x="229" y="192"/>
                  </a:lnTo>
                  <a:lnTo>
                    <a:pt x="229" y="192"/>
                  </a:lnTo>
                  <a:lnTo>
                    <a:pt x="226" y="153"/>
                  </a:lnTo>
                  <a:lnTo>
                    <a:pt x="225" y="137"/>
                  </a:lnTo>
                  <a:lnTo>
                    <a:pt x="224" y="124"/>
                  </a:lnTo>
                  <a:lnTo>
                    <a:pt x="224" y="124"/>
                  </a:lnTo>
                  <a:lnTo>
                    <a:pt x="220" y="116"/>
                  </a:lnTo>
                  <a:lnTo>
                    <a:pt x="215" y="110"/>
                  </a:lnTo>
                  <a:lnTo>
                    <a:pt x="209" y="103"/>
                  </a:lnTo>
                  <a:lnTo>
                    <a:pt x="206" y="98"/>
                  </a:lnTo>
                  <a:lnTo>
                    <a:pt x="206" y="98"/>
                  </a:lnTo>
                  <a:lnTo>
                    <a:pt x="199" y="84"/>
                  </a:lnTo>
                  <a:lnTo>
                    <a:pt x="194" y="69"/>
                  </a:lnTo>
                  <a:lnTo>
                    <a:pt x="194" y="69"/>
                  </a:lnTo>
                  <a:lnTo>
                    <a:pt x="191" y="64"/>
                  </a:lnTo>
                  <a:lnTo>
                    <a:pt x="188" y="59"/>
                  </a:lnTo>
                  <a:lnTo>
                    <a:pt x="182" y="54"/>
                  </a:lnTo>
                  <a:lnTo>
                    <a:pt x="176" y="47"/>
                  </a:lnTo>
                  <a:lnTo>
                    <a:pt x="176" y="47"/>
                  </a:lnTo>
                  <a:lnTo>
                    <a:pt x="172" y="45"/>
                  </a:lnTo>
                  <a:lnTo>
                    <a:pt x="169" y="41"/>
                  </a:lnTo>
                  <a:lnTo>
                    <a:pt x="164" y="32"/>
                  </a:lnTo>
                  <a:lnTo>
                    <a:pt x="160" y="23"/>
                  </a:lnTo>
                  <a:lnTo>
                    <a:pt x="155" y="15"/>
                  </a:lnTo>
                  <a:lnTo>
                    <a:pt x="155" y="15"/>
                  </a:lnTo>
                  <a:lnTo>
                    <a:pt x="149" y="10"/>
                  </a:lnTo>
                  <a:lnTo>
                    <a:pt x="141" y="5"/>
                  </a:lnTo>
                  <a:lnTo>
                    <a:pt x="131" y="1"/>
                  </a:lnTo>
                  <a:lnTo>
                    <a:pt x="120" y="0"/>
                  </a:lnTo>
                  <a:lnTo>
                    <a:pt x="120" y="0"/>
                  </a:lnTo>
                  <a:lnTo>
                    <a:pt x="107" y="1"/>
                  </a:lnTo>
                  <a:lnTo>
                    <a:pt x="91" y="2"/>
                  </a:lnTo>
                  <a:lnTo>
                    <a:pt x="65" y="7"/>
                  </a:lnTo>
                  <a:lnTo>
                    <a:pt x="65" y="7"/>
                  </a:lnTo>
                  <a:lnTo>
                    <a:pt x="61" y="9"/>
                  </a:lnTo>
                  <a:lnTo>
                    <a:pt x="54" y="13"/>
                  </a:lnTo>
                  <a:lnTo>
                    <a:pt x="41" y="25"/>
                  </a:lnTo>
                  <a:lnTo>
                    <a:pt x="30" y="38"/>
                  </a:lnTo>
                  <a:lnTo>
                    <a:pt x="26" y="44"/>
                  </a:lnTo>
                  <a:lnTo>
                    <a:pt x="25" y="49"/>
                  </a:lnTo>
                  <a:lnTo>
                    <a:pt x="25" y="49"/>
                  </a:lnTo>
                  <a:lnTo>
                    <a:pt x="25" y="53"/>
                  </a:lnTo>
                  <a:lnTo>
                    <a:pt x="26" y="56"/>
                  </a:lnTo>
                  <a:lnTo>
                    <a:pt x="32" y="67"/>
                  </a:lnTo>
                  <a:lnTo>
                    <a:pt x="39" y="77"/>
                  </a:lnTo>
                  <a:lnTo>
                    <a:pt x="43" y="82"/>
                  </a:lnTo>
                  <a:lnTo>
                    <a:pt x="44" y="88"/>
                  </a:lnTo>
                  <a:lnTo>
                    <a:pt x="44" y="88"/>
                  </a:lnTo>
                  <a:lnTo>
                    <a:pt x="47" y="99"/>
                  </a:lnTo>
                  <a:lnTo>
                    <a:pt x="47" y="113"/>
                  </a:lnTo>
                  <a:lnTo>
                    <a:pt x="48" y="138"/>
                  </a:lnTo>
                  <a:lnTo>
                    <a:pt x="48" y="138"/>
                  </a:lnTo>
                  <a:lnTo>
                    <a:pt x="48" y="141"/>
                  </a:lnTo>
                  <a:lnTo>
                    <a:pt x="50" y="144"/>
                  </a:lnTo>
                  <a:lnTo>
                    <a:pt x="56" y="151"/>
                  </a:lnTo>
                  <a:lnTo>
                    <a:pt x="62" y="156"/>
                  </a:lnTo>
                  <a:lnTo>
                    <a:pt x="65" y="159"/>
                  </a:lnTo>
                  <a:lnTo>
                    <a:pt x="66" y="163"/>
                  </a:lnTo>
                  <a:lnTo>
                    <a:pt x="66" y="163"/>
                  </a:lnTo>
                  <a:lnTo>
                    <a:pt x="66" y="165"/>
                  </a:lnTo>
                  <a:lnTo>
                    <a:pt x="65" y="168"/>
                  </a:lnTo>
                  <a:lnTo>
                    <a:pt x="62" y="173"/>
                  </a:lnTo>
                  <a:lnTo>
                    <a:pt x="58" y="177"/>
                  </a:lnTo>
                  <a:lnTo>
                    <a:pt x="58" y="177"/>
                  </a:lnTo>
                  <a:lnTo>
                    <a:pt x="43" y="172"/>
                  </a:lnTo>
                  <a:lnTo>
                    <a:pt x="30" y="168"/>
                  </a:lnTo>
                  <a:lnTo>
                    <a:pt x="23" y="166"/>
                  </a:lnTo>
                  <a:lnTo>
                    <a:pt x="17" y="166"/>
                  </a:lnTo>
                  <a:lnTo>
                    <a:pt x="17" y="166"/>
                  </a:lnTo>
                  <a:lnTo>
                    <a:pt x="13" y="166"/>
                  </a:lnTo>
                  <a:lnTo>
                    <a:pt x="9" y="169"/>
                  </a:lnTo>
                  <a:lnTo>
                    <a:pt x="5" y="172"/>
                  </a:lnTo>
                  <a:lnTo>
                    <a:pt x="3" y="175"/>
                  </a:lnTo>
                  <a:lnTo>
                    <a:pt x="0" y="181"/>
                  </a:lnTo>
                  <a:lnTo>
                    <a:pt x="0" y="185"/>
                  </a:lnTo>
                  <a:lnTo>
                    <a:pt x="0" y="190"/>
                  </a:lnTo>
                  <a:lnTo>
                    <a:pt x="3" y="195"/>
                  </a:lnTo>
                  <a:lnTo>
                    <a:pt x="3" y="195"/>
                  </a:lnTo>
                  <a:lnTo>
                    <a:pt x="6" y="199"/>
                  </a:lnTo>
                  <a:lnTo>
                    <a:pt x="13" y="204"/>
                  </a:lnTo>
                  <a:lnTo>
                    <a:pt x="21" y="209"/>
                  </a:lnTo>
                  <a:lnTo>
                    <a:pt x="30" y="213"/>
                  </a:lnTo>
                  <a:lnTo>
                    <a:pt x="48" y="221"/>
                  </a:lnTo>
                  <a:lnTo>
                    <a:pt x="54" y="222"/>
                  </a:lnTo>
                  <a:lnTo>
                    <a:pt x="59" y="222"/>
                  </a:lnTo>
                  <a:lnTo>
                    <a:pt x="59" y="222"/>
                  </a:lnTo>
                  <a:lnTo>
                    <a:pt x="61" y="222"/>
                  </a:lnTo>
                  <a:lnTo>
                    <a:pt x="63" y="223"/>
                  </a:lnTo>
                  <a:lnTo>
                    <a:pt x="66" y="228"/>
                  </a:lnTo>
                  <a:lnTo>
                    <a:pt x="70" y="236"/>
                  </a:lnTo>
                  <a:lnTo>
                    <a:pt x="74" y="245"/>
                  </a:lnTo>
                  <a:lnTo>
                    <a:pt x="79" y="266"/>
                  </a:lnTo>
                  <a:lnTo>
                    <a:pt x="81" y="280"/>
                  </a:lnTo>
                  <a:lnTo>
                    <a:pt x="81" y="280"/>
                  </a:lnTo>
                  <a:lnTo>
                    <a:pt x="83" y="284"/>
                  </a:lnTo>
                  <a:lnTo>
                    <a:pt x="87" y="288"/>
                  </a:lnTo>
                  <a:lnTo>
                    <a:pt x="92" y="292"/>
                  </a:lnTo>
                  <a:lnTo>
                    <a:pt x="97" y="294"/>
                  </a:lnTo>
                  <a:lnTo>
                    <a:pt x="109" y="298"/>
                  </a:lnTo>
                  <a:lnTo>
                    <a:pt x="114" y="300"/>
                  </a:lnTo>
                  <a:lnTo>
                    <a:pt x="211" y="287"/>
                  </a:lnTo>
                  <a:close/>
                </a:path>
              </a:pathLst>
            </a:custGeom>
            <a:solidFill>
              <a:srgbClr val="FFCD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Freeform 8">
              <a:extLst>
                <a:ext uri="{FF2B5EF4-FFF2-40B4-BE49-F238E27FC236}">
                  <a16:creationId xmlns:a16="http://schemas.microsoft.com/office/drawing/2014/main" id="{3C8D8932-E70B-41C0-9929-1FAFAE675A02}"/>
                </a:ext>
              </a:extLst>
            </p:cNvPr>
            <p:cNvSpPr>
              <a:spLocks/>
            </p:cNvSpPr>
            <p:nvPr/>
          </p:nvSpPr>
          <p:spPr bwMode="auto">
            <a:xfrm>
              <a:off x="3227388" y="2205038"/>
              <a:ext cx="209550" cy="287338"/>
            </a:xfrm>
            <a:custGeom>
              <a:avLst/>
              <a:gdLst>
                <a:gd name="T0" fmla="*/ 25 w 132"/>
                <a:gd name="T1" fmla="*/ 131 h 181"/>
                <a:gd name="T2" fmla="*/ 25 w 132"/>
                <a:gd name="T3" fmla="*/ 131 h 181"/>
                <a:gd name="T4" fmla="*/ 21 w 132"/>
                <a:gd name="T5" fmla="*/ 123 h 181"/>
                <a:gd name="T6" fmla="*/ 16 w 132"/>
                <a:gd name="T7" fmla="*/ 113 h 181"/>
                <a:gd name="T8" fmla="*/ 8 w 132"/>
                <a:gd name="T9" fmla="*/ 95 h 181"/>
                <a:gd name="T10" fmla="*/ 8 w 132"/>
                <a:gd name="T11" fmla="*/ 95 h 181"/>
                <a:gd name="T12" fmla="*/ 5 w 132"/>
                <a:gd name="T13" fmla="*/ 85 h 181"/>
                <a:gd name="T14" fmla="*/ 1 w 132"/>
                <a:gd name="T15" fmla="*/ 71 h 181"/>
                <a:gd name="T16" fmla="*/ 0 w 132"/>
                <a:gd name="T17" fmla="*/ 56 h 181"/>
                <a:gd name="T18" fmla="*/ 0 w 132"/>
                <a:gd name="T19" fmla="*/ 51 h 181"/>
                <a:gd name="T20" fmla="*/ 0 w 132"/>
                <a:gd name="T21" fmla="*/ 45 h 181"/>
                <a:gd name="T22" fmla="*/ 0 w 132"/>
                <a:gd name="T23" fmla="*/ 45 h 181"/>
                <a:gd name="T24" fmla="*/ 3 w 132"/>
                <a:gd name="T25" fmla="*/ 39 h 181"/>
                <a:gd name="T26" fmla="*/ 7 w 132"/>
                <a:gd name="T27" fmla="*/ 34 h 181"/>
                <a:gd name="T28" fmla="*/ 9 w 132"/>
                <a:gd name="T29" fmla="*/ 30 h 181"/>
                <a:gd name="T30" fmla="*/ 13 w 132"/>
                <a:gd name="T31" fmla="*/ 29 h 181"/>
                <a:gd name="T32" fmla="*/ 13 w 132"/>
                <a:gd name="T33" fmla="*/ 29 h 181"/>
                <a:gd name="T34" fmla="*/ 23 w 132"/>
                <a:gd name="T35" fmla="*/ 26 h 181"/>
                <a:gd name="T36" fmla="*/ 28 w 132"/>
                <a:gd name="T37" fmla="*/ 25 h 181"/>
                <a:gd name="T38" fmla="*/ 31 w 132"/>
                <a:gd name="T39" fmla="*/ 22 h 181"/>
                <a:gd name="T40" fmla="*/ 32 w 132"/>
                <a:gd name="T41" fmla="*/ 21 h 181"/>
                <a:gd name="T42" fmla="*/ 32 w 132"/>
                <a:gd name="T43" fmla="*/ 21 h 181"/>
                <a:gd name="T44" fmla="*/ 34 w 132"/>
                <a:gd name="T45" fmla="*/ 17 h 181"/>
                <a:gd name="T46" fmla="*/ 38 w 132"/>
                <a:gd name="T47" fmla="*/ 13 h 181"/>
                <a:gd name="T48" fmla="*/ 41 w 132"/>
                <a:gd name="T49" fmla="*/ 10 h 181"/>
                <a:gd name="T50" fmla="*/ 45 w 132"/>
                <a:gd name="T51" fmla="*/ 9 h 181"/>
                <a:gd name="T52" fmla="*/ 45 w 132"/>
                <a:gd name="T53" fmla="*/ 9 h 181"/>
                <a:gd name="T54" fmla="*/ 56 w 132"/>
                <a:gd name="T55" fmla="*/ 9 h 181"/>
                <a:gd name="T56" fmla="*/ 61 w 132"/>
                <a:gd name="T57" fmla="*/ 9 h 181"/>
                <a:gd name="T58" fmla="*/ 67 w 132"/>
                <a:gd name="T59" fmla="*/ 9 h 181"/>
                <a:gd name="T60" fmla="*/ 67 w 132"/>
                <a:gd name="T61" fmla="*/ 9 h 181"/>
                <a:gd name="T62" fmla="*/ 78 w 132"/>
                <a:gd name="T63" fmla="*/ 4 h 181"/>
                <a:gd name="T64" fmla="*/ 83 w 132"/>
                <a:gd name="T65" fmla="*/ 1 h 181"/>
                <a:gd name="T66" fmla="*/ 87 w 132"/>
                <a:gd name="T67" fmla="*/ 0 h 181"/>
                <a:gd name="T68" fmla="*/ 87 w 132"/>
                <a:gd name="T69" fmla="*/ 0 h 181"/>
                <a:gd name="T70" fmla="*/ 94 w 132"/>
                <a:gd name="T71" fmla="*/ 3 h 181"/>
                <a:gd name="T72" fmla="*/ 100 w 132"/>
                <a:gd name="T73" fmla="*/ 4 h 181"/>
                <a:gd name="T74" fmla="*/ 105 w 132"/>
                <a:gd name="T75" fmla="*/ 4 h 181"/>
                <a:gd name="T76" fmla="*/ 105 w 132"/>
                <a:gd name="T77" fmla="*/ 4 h 181"/>
                <a:gd name="T78" fmla="*/ 110 w 132"/>
                <a:gd name="T79" fmla="*/ 3 h 181"/>
                <a:gd name="T80" fmla="*/ 118 w 132"/>
                <a:gd name="T81" fmla="*/ 4 h 181"/>
                <a:gd name="T82" fmla="*/ 125 w 132"/>
                <a:gd name="T83" fmla="*/ 5 h 181"/>
                <a:gd name="T84" fmla="*/ 128 w 132"/>
                <a:gd name="T85" fmla="*/ 7 h 181"/>
                <a:gd name="T86" fmla="*/ 129 w 132"/>
                <a:gd name="T87" fmla="*/ 8 h 181"/>
                <a:gd name="T88" fmla="*/ 129 w 132"/>
                <a:gd name="T89" fmla="*/ 8 h 181"/>
                <a:gd name="T90" fmla="*/ 131 w 132"/>
                <a:gd name="T91" fmla="*/ 16 h 181"/>
                <a:gd name="T92" fmla="*/ 132 w 132"/>
                <a:gd name="T93" fmla="*/ 32 h 181"/>
                <a:gd name="T94" fmla="*/ 131 w 132"/>
                <a:gd name="T95" fmla="*/ 51 h 181"/>
                <a:gd name="T96" fmla="*/ 129 w 132"/>
                <a:gd name="T97" fmla="*/ 65 h 181"/>
                <a:gd name="T98" fmla="*/ 129 w 132"/>
                <a:gd name="T99" fmla="*/ 65 h 181"/>
                <a:gd name="T100" fmla="*/ 125 w 132"/>
                <a:gd name="T101" fmla="*/ 98 h 181"/>
                <a:gd name="T102" fmla="*/ 124 w 132"/>
                <a:gd name="T103" fmla="*/ 119 h 181"/>
                <a:gd name="T104" fmla="*/ 123 w 132"/>
                <a:gd name="T105" fmla="*/ 137 h 181"/>
                <a:gd name="T106" fmla="*/ 123 w 132"/>
                <a:gd name="T107" fmla="*/ 137 h 181"/>
                <a:gd name="T108" fmla="*/ 122 w 132"/>
                <a:gd name="T109" fmla="*/ 145 h 181"/>
                <a:gd name="T110" fmla="*/ 119 w 132"/>
                <a:gd name="T111" fmla="*/ 153 h 181"/>
                <a:gd name="T112" fmla="*/ 114 w 132"/>
                <a:gd name="T113" fmla="*/ 159 h 181"/>
                <a:gd name="T114" fmla="*/ 109 w 132"/>
                <a:gd name="T115" fmla="*/ 167 h 181"/>
                <a:gd name="T116" fmla="*/ 98 w 132"/>
                <a:gd name="T117" fmla="*/ 177 h 181"/>
                <a:gd name="T118" fmla="*/ 94 w 132"/>
                <a:gd name="T119" fmla="*/ 181 h 181"/>
                <a:gd name="T120" fmla="*/ 25 w 132"/>
                <a:gd name="T121" fmla="*/ 131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32" h="181">
                  <a:moveTo>
                    <a:pt x="25" y="131"/>
                  </a:moveTo>
                  <a:lnTo>
                    <a:pt x="25" y="131"/>
                  </a:lnTo>
                  <a:lnTo>
                    <a:pt x="21" y="123"/>
                  </a:lnTo>
                  <a:lnTo>
                    <a:pt x="16" y="113"/>
                  </a:lnTo>
                  <a:lnTo>
                    <a:pt x="8" y="95"/>
                  </a:lnTo>
                  <a:lnTo>
                    <a:pt x="8" y="95"/>
                  </a:lnTo>
                  <a:lnTo>
                    <a:pt x="5" y="85"/>
                  </a:lnTo>
                  <a:lnTo>
                    <a:pt x="1" y="71"/>
                  </a:lnTo>
                  <a:lnTo>
                    <a:pt x="0" y="56"/>
                  </a:lnTo>
                  <a:lnTo>
                    <a:pt x="0" y="51"/>
                  </a:lnTo>
                  <a:lnTo>
                    <a:pt x="0" y="45"/>
                  </a:lnTo>
                  <a:lnTo>
                    <a:pt x="0" y="45"/>
                  </a:lnTo>
                  <a:lnTo>
                    <a:pt x="3" y="39"/>
                  </a:lnTo>
                  <a:lnTo>
                    <a:pt x="7" y="34"/>
                  </a:lnTo>
                  <a:lnTo>
                    <a:pt x="9" y="30"/>
                  </a:lnTo>
                  <a:lnTo>
                    <a:pt x="13" y="29"/>
                  </a:lnTo>
                  <a:lnTo>
                    <a:pt x="13" y="29"/>
                  </a:lnTo>
                  <a:lnTo>
                    <a:pt x="23" y="26"/>
                  </a:lnTo>
                  <a:lnTo>
                    <a:pt x="28" y="25"/>
                  </a:lnTo>
                  <a:lnTo>
                    <a:pt x="31" y="22"/>
                  </a:lnTo>
                  <a:lnTo>
                    <a:pt x="32" y="21"/>
                  </a:lnTo>
                  <a:lnTo>
                    <a:pt x="32" y="21"/>
                  </a:lnTo>
                  <a:lnTo>
                    <a:pt x="34" y="17"/>
                  </a:lnTo>
                  <a:lnTo>
                    <a:pt x="38" y="13"/>
                  </a:lnTo>
                  <a:lnTo>
                    <a:pt x="41" y="10"/>
                  </a:lnTo>
                  <a:lnTo>
                    <a:pt x="45" y="9"/>
                  </a:lnTo>
                  <a:lnTo>
                    <a:pt x="45" y="9"/>
                  </a:lnTo>
                  <a:lnTo>
                    <a:pt x="56" y="9"/>
                  </a:lnTo>
                  <a:lnTo>
                    <a:pt x="61" y="9"/>
                  </a:lnTo>
                  <a:lnTo>
                    <a:pt x="67" y="9"/>
                  </a:lnTo>
                  <a:lnTo>
                    <a:pt x="67" y="9"/>
                  </a:lnTo>
                  <a:lnTo>
                    <a:pt x="78" y="4"/>
                  </a:lnTo>
                  <a:lnTo>
                    <a:pt x="83" y="1"/>
                  </a:lnTo>
                  <a:lnTo>
                    <a:pt x="87" y="0"/>
                  </a:lnTo>
                  <a:lnTo>
                    <a:pt x="87" y="0"/>
                  </a:lnTo>
                  <a:lnTo>
                    <a:pt x="94" y="3"/>
                  </a:lnTo>
                  <a:lnTo>
                    <a:pt x="100" y="4"/>
                  </a:lnTo>
                  <a:lnTo>
                    <a:pt x="105" y="4"/>
                  </a:lnTo>
                  <a:lnTo>
                    <a:pt x="105" y="4"/>
                  </a:lnTo>
                  <a:lnTo>
                    <a:pt x="110" y="3"/>
                  </a:lnTo>
                  <a:lnTo>
                    <a:pt x="118" y="4"/>
                  </a:lnTo>
                  <a:lnTo>
                    <a:pt x="125" y="5"/>
                  </a:lnTo>
                  <a:lnTo>
                    <a:pt x="128" y="7"/>
                  </a:lnTo>
                  <a:lnTo>
                    <a:pt x="129" y="8"/>
                  </a:lnTo>
                  <a:lnTo>
                    <a:pt x="129" y="8"/>
                  </a:lnTo>
                  <a:lnTo>
                    <a:pt x="131" y="16"/>
                  </a:lnTo>
                  <a:lnTo>
                    <a:pt x="132" y="32"/>
                  </a:lnTo>
                  <a:lnTo>
                    <a:pt x="131" y="51"/>
                  </a:lnTo>
                  <a:lnTo>
                    <a:pt x="129" y="65"/>
                  </a:lnTo>
                  <a:lnTo>
                    <a:pt x="129" y="65"/>
                  </a:lnTo>
                  <a:lnTo>
                    <a:pt x="125" y="98"/>
                  </a:lnTo>
                  <a:lnTo>
                    <a:pt x="124" y="119"/>
                  </a:lnTo>
                  <a:lnTo>
                    <a:pt x="123" y="137"/>
                  </a:lnTo>
                  <a:lnTo>
                    <a:pt x="123" y="137"/>
                  </a:lnTo>
                  <a:lnTo>
                    <a:pt x="122" y="145"/>
                  </a:lnTo>
                  <a:lnTo>
                    <a:pt x="119" y="153"/>
                  </a:lnTo>
                  <a:lnTo>
                    <a:pt x="114" y="159"/>
                  </a:lnTo>
                  <a:lnTo>
                    <a:pt x="109" y="167"/>
                  </a:lnTo>
                  <a:lnTo>
                    <a:pt x="98" y="177"/>
                  </a:lnTo>
                  <a:lnTo>
                    <a:pt x="94" y="181"/>
                  </a:lnTo>
                  <a:lnTo>
                    <a:pt x="25" y="131"/>
                  </a:lnTo>
                  <a:close/>
                </a:path>
              </a:pathLst>
            </a:custGeom>
            <a:solidFill>
              <a:srgbClr val="FFCD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Freeform 9">
              <a:extLst>
                <a:ext uri="{FF2B5EF4-FFF2-40B4-BE49-F238E27FC236}">
                  <a16:creationId xmlns:a16="http://schemas.microsoft.com/office/drawing/2014/main" id="{65CAFAF4-F910-4E6B-AF81-2F18F1178AC8}"/>
                </a:ext>
              </a:extLst>
            </p:cNvPr>
            <p:cNvSpPr>
              <a:spLocks/>
            </p:cNvSpPr>
            <p:nvPr/>
          </p:nvSpPr>
          <p:spPr bwMode="auto">
            <a:xfrm>
              <a:off x="3227388" y="2205038"/>
              <a:ext cx="209550" cy="287338"/>
            </a:xfrm>
            <a:custGeom>
              <a:avLst/>
              <a:gdLst>
                <a:gd name="T0" fmla="*/ 25 w 132"/>
                <a:gd name="T1" fmla="*/ 131 h 181"/>
                <a:gd name="T2" fmla="*/ 25 w 132"/>
                <a:gd name="T3" fmla="*/ 131 h 181"/>
                <a:gd name="T4" fmla="*/ 21 w 132"/>
                <a:gd name="T5" fmla="*/ 123 h 181"/>
                <a:gd name="T6" fmla="*/ 16 w 132"/>
                <a:gd name="T7" fmla="*/ 113 h 181"/>
                <a:gd name="T8" fmla="*/ 8 w 132"/>
                <a:gd name="T9" fmla="*/ 95 h 181"/>
                <a:gd name="T10" fmla="*/ 8 w 132"/>
                <a:gd name="T11" fmla="*/ 95 h 181"/>
                <a:gd name="T12" fmla="*/ 5 w 132"/>
                <a:gd name="T13" fmla="*/ 85 h 181"/>
                <a:gd name="T14" fmla="*/ 1 w 132"/>
                <a:gd name="T15" fmla="*/ 71 h 181"/>
                <a:gd name="T16" fmla="*/ 0 w 132"/>
                <a:gd name="T17" fmla="*/ 56 h 181"/>
                <a:gd name="T18" fmla="*/ 0 w 132"/>
                <a:gd name="T19" fmla="*/ 51 h 181"/>
                <a:gd name="T20" fmla="*/ 0 w 132"/>
                <a:gd name="T21" fmla="*/ 45 h 181"/>
                <a:gd name="T22" fmla="*/ 0 w 132"/>
                <a:gd name="T23" fmla="*/ 45 h 181"/>
                <a:gd name="T24" fmla="*/ 3 w 132"/>
                <a:gd name="T25" fmla="*/ 39 h 181"/>
                <a:gd name="T26" fmla="*/ 7 w 132"/>
                <a:gd name="T27" fmla="*/ 34 h 181"/>
                <a:gd name="T28" fmla="*/ 9 w 132"/>
                <a:gd name="T29" fmla="*/ 30 h 181"/>
                <a:gd name="T30" fmla="*/ 13 w 132"/>
                <a:gd name="T31" fmla="*/ 29 h 181"/>
                <a:gd name="T32" fmla="*/ 13 w 132"/>
                <a:gd name="T33" fmla="*/ 29 h 181"/>
                <a:gd name="T34" fmla="*/ 23 w 132"/>
                <a:gd name="T35" fmla="*/ 26 h 181"/>
                <a:gd name="T36" fmla="*/ 28 w 132"/>
                <a:gd name="T37" fmla="*/ 25 h 181"/>
                <a:gd name="T38" fmla="*/ 31 w 132"/>
                <a:gd name="T39" fmla="*/ 22 h 181"/>
                <a:gd name="T40" fmla="*/ 32 w 132"/>
                <a:gd name="T41" fmla="*/ 21 h 181"/>
                <a:gd name="T42" fmla="*/ 32 w 132"/>
                <a:gd name="T43" fmla="*/ 21 h 181"/>
                <a:gd name="T44" fmla="*/ 34 w 132"/>
                <a:gd name="T45" fmla="*/ 17 h 181"/>
                <a:gd name="T46" fmla="*/ 38 w 132"/>
                <a:gd name="T47" fmla="*/ 13 h 181"/>
                <a:gd name="T48" fmla="*/ 41 w 132"/>
                <a:gd name="T49" fmla="*/ 10 h 181"/>
                <a:gd name="T50" fmla="*/ 45 w 132"/>
                <a:gd name="T51" fmla="*/ 9 h 181"/>
                <a:gd name="T52" fmla="*/ 45 w 132"/>
                <a:gd name="T53" fmla="*/ 9 h 181"/>
                <a:gd name="T54" fmla="*/ 56 w 132"/>
                <a:gd name="T55" fmla="*/ 9 h 181"/>
                <a:gd name="T56" fmla="*/ 61 w 132"/>
                <a:gd name="T57" fmla="*/ 9 h 181"/>
                <a:gd name="T58" fmla="*/ 67 w 132"/>
                <a:gd name="T59" fmla="*/ 9 h 181"/>
                <a:gd name="T60" fmla="*/ 67 w 132"/>
                <a:gd name="T61" fmla="*/ 9 h 181"/>
                <a:gd name="T62" fmla="*/ 78 w 132"/>
                <a:gd name="T63" fmla="*/ 4 h 181"/>
                <a:gd name="T64" fmla="*/ 83 w 132"/>
                <a:gd name="T65" fmla="*/ 1 h 181"/>
                <a:gd name="T66" fmla="*/ 87 w 132"/>
                <a:gd name="T67" fmla="*/ 0 h 181"/>
                <a:gd name="T68" fmla="*/ 87 w 132"/>
                <a:gd name="T69" fmla="*/ 0 h 181"/>
                <a:gd name="T70" fmla="*/ 94 w 132"/>
                <a:gd name="T71" fmla="*/ 3 h 181"/>
                <a:gd name="T72" fmla="*/ 100 w 132"/>
                <a:gd name="T73" fmla="*/ 4 h 181"/>
                <a:gd name="T74" fmla="*/ 105 w 132"/>
                <a:gd name="T75" fmla="*/ 4 h 181"/>
                <a:gd name="T76" fmla="*/ 105 w 132"/>
                <a:gd name="T77" fmla="*/ 4 h 181"/>
                <a:gd name="T78" fmla="*/ 110 w 132"/>
                <a:gd name="T79" fmla="*/ 3 h 181"/>
                <a:gd name="T80" fmla="*/ 118 w 132"/>
                <a:gd name="T81" fmla="*/ 4 h 181"/>
                <a:gd name="T82" fmla="*/ 125 w 132"/>
                <a:gd name="T83" fmla="*/ 5 h 181"/>
                <a:gd name="T84" fmla="*/ 128 w 132"/>
                <a:gd name="T85" fmla="*/ 7 h 181"/>
                <a:gd name="T86" fmla="*/ 129 w 132"/>
                <a:gd name="T87" fmla="*/ 8 h 181"/>
                <a:gd name="T88" fmla="*/ 129 w 132"/>
                <a:gd name="T89" fmla="*/ 8 h 181"/>
                <a:gd name="T90" fmla="*/ 131 w 132"/>
                <a:gd name="T91" fmla="*/ 16 h 181"/>
                <a:gd name="T92" fmla="*/ 132 w 132"/>
                <a:gd name="T93" fmla="*/ 32 h 181"/>
                <a:gd name="T94" fmla="*/ 131 w 132"/>
                <a:gd name="T95" fmla="*/ 51 h 181"/>
                <a:gd name="T96" fmla="*/ 129 w 132"/>
                <a:gd name="T97" fmla="*/ 65 h 181"/>
                <a:gd name="T98" fmla="*/ 129 w 132"/>
                <a:gd name="T99" fmla="*/ 65 h 181"/>
                <a:gd name="T100" fmla="*/ 125 w 132"/>
                <a:gd name="T101" fmla="*/ 98 h 181"/>
                <a:gd name="T102" fmla="*/ 124 w 132"/>
                <a:gd name="T103" fmla="*/ 119 h 181"/>
                <a:gd name="T104" fmla="*/ 123 w 132"/>
                <a:gd name="T105" fmla="*/ 137 h 181"/>
                <a:gd name="T106" fmla="*/ 123 w 132"/>
                <a:gd name="T107" fmla="*/ 137 h 181"/>
                <a:gd name="T108" fmla="*/ 122 w 132"/>
                <a:gd name="T109" fmla="*/ 145 h 181"/>
                <a:gd name="T110" fmla="*/ 119 w 132"/>
                <a:gd name="T111" fmla="*/ 153 h 181"/>
                <a:gd name="T112" fmla="*/ 114 w 132"/>
                <a:gd name="T113" fmla="*/ 159 h 181"/>
                <a:gd name="T114" fmla="*/ 109 w 132"/>
                <a:gd name="T115" fmla="*/ 167 h 181"/>
                <a:gd name="T116" fmla="*/ 98 w 132"/>
                <a:gd name="T117" fmla="*/ 177 h 181"/>
                <a:gd name="T118" fmla="*/ 94 w 132"/>
                <a:gd name="T119" fmla="*/ 181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32" h="181">
                  <a:moveTo>
                    <a:pt x="25" y="131"/>
                  </a:moveTo>
                  <a:lnTo>
                    <a:pt x="25" y="131"/>
                  </a:lnTo>
                  <a:lnTo>
                    <a:pt x="21" y="123"/>
                  </a:lnTo>
                  <a:lnTo>
                    <a:pt x="16" y="113"/>
                  </a:lnTo>
                  <a:lnTo>
                    <a:pt x="8" y="95"/>
                  </a:lnTo>
                  <a:lnTo>
                    <a:pt x="8" y="95"/>
                  </a:lnTo>
                  <a:lnTo>
                    <a:pt x="5" y="85"/>
                  </a:lnTo>
                  <a:lnTo>
                    <a:pt x="1" y="71"/>
                  </a:lnTo>
                  <a:lnTo>
                    <a:pt x="0" y="56"/>
                  </a:lnTo>
                  <a:lnTo>
                    <a:pt x="0" y="51"/>
                  </a:lnTo>
                  <a:lnTo>
                    <a:pt x="0" y="45"/>
                  </a:lnTo>
                  <a:lnTo>
                    <a:pt x="0" y="45"/>
                  </a:lnTo>
                  <a:lnTo>
                    <a:pt x="3" y="39"/>
                  </a:lnTo>
                  <a:lnTo>
                    <a:pt x="7" y="34"/>
                  </a:lnTo>
                  <a:lnTo>
                    <a:pt x="9" y="30"/>
                  </a:lnTo>
                  <a:lnTo>
                    <a:pt x="13" y="29"/>
                  </a:lnTo>
                  <a:lnTo>
                    <a:pt x="13" y="29"/>
                  </a:lnTo>
                  <a:lnTo>
                    <a:pt x="23" y="26"/>
                  </a:lnTo>
                  <a:lnTo>
                    <a:pt x="28" y="25"/>
                  </a:lnTo>
                  <a:lnTo>
                    <a:pt x="31" y="22"/>
                  </a:lnTo>
                  <a:lnTo>
                    <a:pt x="32" y="21"/>
                  </a:lnTo>
                  <a:lnTo>
                    <a:pt x="32" y="21"/>
                  </a:lnTo>
                  <a:lnTo>
                    <a:pt x="34" y="17"/>
                  </a:lnTo>
                  <a:lnTo>
                    <a:pt x="38" y="13"/>
                  </a:lnTo>
                  <a:lnTo>
                    <a:pt x="41" y="10"/>
                  </a:lnTo>
                  <a:lnTo>
                    <a:pt x="45" y="9"/>
                  </a:lnTo>
                  <a:lnTo>
                    <a:pt x="45" y="9"/>
                  </a:lnTo>
                  <a:lnTo>
                    <a:pt x="56" y="9"/>
                  </a:lnTo>
                  <a:lnTo>
                    <a:pt x="61" y="9"/>
                  </a:lnTo>
                  <a:lnTo>
                    <a:pt x="67" y="9"/>
                  </a:lnTo>
                  <a:lnTo>
                    <a:pt x="67" y="9"/>
                  </a:lnTo>
                  <a:lnTo>
                    <a:pt x="78" y="4"/>
                  </a:lnTo>
                  <a:lnTo>
                    <a:pt x="83" y="1"/>
                  </a:lnTo>
                  <a:lnTo>
                    <a:pt x="87" y="0"/>
                  </a:lnTo>
                  <a:lnTo>
                    <a:pt x="87" y="0"/>
                  </a:lnTo>
                  <a:lnTo>
                    <a:pt x="94" y="3"/>
                  </a:lnTo>
                  <a:lnTo>
                    <a:pt x="100" y="4"/>
                  </a:lnTo>
                  <a:lnTo>
                    <a:pt x="105" y="4"/>
                  </a:lnTo>
                  <a:lnTo>
                    <a:pt x="105" y="4"/>
                  </a:lnTo>
                  <a:lnTo>
                    <a:pt x="110" y="3"/>
                  </a:lnTo>
                  <a:lnTo>
                    <a:pt x="118" y="4"/>
                  </a:lnTo>
                  <a:lnTo>
                    <a:pt x="125" y="5"/>
                  </a:lnTo>
                  <a:lnTo>
                    <a:pt x="128" y="7"/>
                  </a:lnTo>
                  <a:lnTo>
                    <a:pt x="129" y="8"/>
                  </a:lnTo>
                  <a:lnTo>
                    <a:pt x="129" y="8"/>
                  </a:lnTo>
                  <a:lnTo>
                    <a:pt x="131" y="16"/>
                  </a:lnTo>
                  <a:lnTo>
                    <a:pt x="132" y="32"/>
                  </a:lnTo>
                  <a:lnTo>
                    <a:pt x="131" y="51"/>
                  </a:lnTo>
                  <a:lnTo>
                    <a:pt x="129" y="65"/>
                  </a:lnTo>
                  <a:lnTo>
                    <a:pt x="129" y="65"/>
                  </a:lnTo>
                  <a:lnTo>
                    <a:pt x="125" y="98"/>
                  </a:lnTo>
                  <a:lnTo>
                    <a:pt x="124" y="119"/>
                  </a:lnTo>
                  <a:lnTo>
                    <a:pt x="123" y="137"/>
                  </a:lnTo>
                  <a:lnTo>
                    <a:pt x="123" y="137"/>
                  </a:lnTo>
                  <a:lnTo>
                    <a:pt x="122" y="145"/>
                  </a:lnTo>
                  <a:lnTo>
                    <a:pt x="119" y="153"/>
                  </a:lnTo>
                  <a:lnTo>
                    <a:pt x="114" y="159"/>
                  </a:lnTo>
                  <a:lnTo>
                    <a:pt x="109" y="167"/>
                  </a:lnTo>
                  <a:lnTo>
                    <a:pt x="98" y="177"/>
                  </a:lnTo>
                  <a:lnTo>
                    <a:pt x="94" y="181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Freeform 10">
              <a:extLst>
                <a:ext uri="{FF2B5EF4-FFF2-40B4-BE49-F238E27FC236}">
                  <a16:creationId xmlns:a16="http://schemas.microsoft.com/office/drawing/2014/main" id="{392A0B76-38CB-4909-9839-924C1B63E497}"/>
                </a:ext>
              </a:extLst>
            </p:cNvPr>
            <p:cNvSpPr>
              <a:spLocks/>
            </p:cNvSpPr>
            <p:nvPr/>
          </p:nvSpPr>
          <p:spPr bwMode="auto">
            <a:xfrm>
              <a:off x="3248025" y="2395538"/>
              <a:ext cx="169863" cy="119063"/>
            </a:xfrm>
            <a:custGeom>
              <a:avLst/>
              <a:gdLst>
                <a:gd name="T0" fmla="*/ 0 w 107"/>
                <a:gd name="T1" fmla="*/ 59 h 75"/>
                <a:gd name="T2" fmla="*/ 0 w 107"/>
                <a:gd name="T3" fmla="*/ 59 h 75"/>
                <a:gd name="T4" fmla="*/ 3 w 107"/>
                <a:gd name="T5" fmla="*/ 39 h 75"/>
                <a:gd name="T6" fmla="*/ 4 w 107"/>
                <a:gd name="T7" fmla="*/ 24 h 75"/>
                <a:gd name="T8" fmla="*/ 6 w 107"/>
                <a:gd name="T9" fmla="*/ 17 h 75"/>
                <a:gd name="T10" fmla="*/ 8 w 107"/>
                <a:gd name="T11" fmla="*/ 13 h 75"/>
                <a:gd name="T12" fmla="*/ 8 w 107"/>
                <a:gd name="T13" fmla="*/ 13 h 75"/>
                <a:gd name="T14" fmla="*/ 10 w 107"/>
                <a:gd name="T15" fmla="*/ 11 h 75"/>
                <a:gd name="T16" fmla="*/ 13 w 107"/>
                <a:gd name="T17" fmla="*/ 11 h 75"/>
                <a:gd name="T18" fmla="*/ 17 w 107"/>
                <a:gd name="T19" fmla="*/ 15 h 75"/>
                <a:gd name="T20" fmla="*/ 22 w 107"/>
                <a:gd name="T21" fmla="*/ 20 h 75"/>
                <a:gd name="T22" fmla="*/ 25 w 107"/>
                <a:gd name="T23" fmla="*/ 22 h 75"/>
                <a:gd name="T24" fmla="*/ 28 w 107"/>
                <a:gd name="T25" fmla="*/ 22 h 75"/>
                <a:gd name="T26" fmla="*/ 28 w 107"/>
                <a:gd name="T27" fmla="*/ 22 h 75"/>
                <a:gd name="T28" fmla="*/ 72 w 107"/>
                <a:gd name="T29" fmla="*/ 11 h 75"/>
                <a:gd name="T30" fmla="*/ 107 w 107"/>
                <a:gd name="T31" fmla="*/ 0 h 75"/>
                <a:gd name="T32" fmla="*/ 54 w 107"/>
                <a:gd name="T33" fmla="*/ 69 h 75"/>
                <a:gd name="T34" fmla="*/ 13 w 107"/>
                <a:gd name="T35" fmla="*/ 75 h 75"/>
                <a:gd name="T36" fmla="*/ 0 w 107"/>
                <a:gd name="T37" fmla="*/ 59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07" h="75">
                  <a:moveTo>
                    <a:pt x="0" y="59"/>
                  </a:moveTo>
                  <a:lnTo>
                    <a:pt x="0" y="59"/>
                  </a:lnTo>
                  <a:lnTo>
                    <a:pt x="3" y="39"/>
                  </a:lnTo>
                  <a:lnTo>
                    <a:pt x="4" y="24"/>
                  </a:lnTo>
                  <a:lnTo>
                    <a:pt x="6" y="17"/>
                  </a:lnTo>
                  <a:lnTo>
                    <a:pt x="8" y="13"/>
                  </a:lnTo>
                  <a:lnTo>
                    <a:pt x="8" y="13"/>
                  </a:lnTo>
                  <a:lnTo>
                    <a:pt x="10" y="11"/>
                  </a:lnTo>
                  <a:lnTo>
                    <a:pt x="13" y="11"/>
                  </a:lnTo>
                  <a:lnTo>
                    <a:pt x="17" y="15"/>
                  </a:lnTo>
                  <a:lnTo>
                    <a:pt x="22" y="20"/>
                  </a:lnTo>
                  <a:lnTo>
                    <a:pt x="25" y="22"/>
                  </a:lnTo>
                  <a:lnTo>
                    <a:pt x="28" y="22"/>
                  </a:lnTo>
                  <a:lnTo>
                    <a:pt x="28" y="22"/>
                  </a:lnTo>
                  <a:lnTo>
                    <a:pt x="72" y="11"/>
                  </a:lnTo>
                  <a:lnTo>
                    <a:pt x="107" y="0"/>
                  </a:lnTo>
                  <a:lnTo>
                    <a:pt x="54" y="69"/>
                  </a:lnTo>
                  <a:lnTo>
                    <a:pt x="13" y="75"/>
                  </a:lnTo>
                  <a:lnTo>
                    <a:pt x="0" y="59"/>
                  </a:lnTo>
                  <a:close/>
                </a:path>
              </a:pathLst>
            </a:custGeom>
            <a:solidFill>
              <a:srgbClr val="EA66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Freeform 11">
              <a:extLst>
                <a:ext uri="{FF2B5EF4-FFF2-40B4-BE49-F238E27FC236}">
                  <a16:creationId xmlns:a16="http://schemas.microsoft.com/office/drawing/2014/main" id="{DF058E83-A9D7-4AF0-BEAE-207F3DCF368D}"/>
                </a:ext>
              </a:extLst>
            </p:cNvPr>
            <p:cNvSpPr>
              <a:spLocks/>
            </p:cNvSpPr>
            <p:nvPr/>
          </p:nvSpPr>
          <p:spPr bwMode="auto">
            <a:xfrm>
              <a:off x="4237038" y="2524125"/>
              <a:ext cx="774700" cy="1128713"/>
            </a:xfrm>
            <a:custGeom>
              <a:avLst/>
              <a:gdLst>
                <a:gd name="T0" fmla="*/ 62 w 488"/>
                <a:gd name="T1" fmla="*/ 66 h 711"/>
                <a:gd name="T2" fmla="*/ 62 w 488"/>
                <a:gd name="T3" fmla="*/ 28 h 711"/>
                <a:gd name="T4" fmla="*/ 62 w 488"/>
                <a:gd name="T5" fmla="*/ 28 h 711"/>
                <a:gd name="T6" fmla="*/ 80 w 488"/>
                <a:gd name="T7" fmla="*/ 32 h 711"/>
                <a:gd name="T8" fmla="*/ 95 w 488"/>
                <a:gd name="T9" fmla="*/ 35 h 711"/>
                <a:gd name="T10" fmla="*/ 110 w 488"/>
                <a:gd name="T11" fmla="*/ 37 h 711"/>
                <a:gd name="T12" fmla="*/ 110 w 488"/>
                <a:gd name="T13" fmla="*/ 37 h 711"/>
                <a:gd name="T14" fmla="*/ 155 w 488"/>
                <a:gd name="T15" fmla="*/ 37 h 711"/>
                <a:gd name="T16" fmla="*/ 186 w 488"/>
                <a:gd name="T17" fmla="*/ 37 h 711"/>
                <a:gd name="T18" fmla="*/ 245 w 488"/>
                <a:gd name="T19" fmla="*/ 6 h 711"/>
                <a:gd name="T20" fmla="*/ 318 w 488"/>
                <a:gd name="T21" fmla="*/ 0 h 711"/>
                <a:gd name="T22" fmla="*/ 413 w 488"/>
                <a:gd name="T23" fmla="*/ 10 h 711"/>
                <a:gd name="T24" fmla="*/ 488 w 488"/>
                <a:gd name="T25" fmla="*/ 192 h 711"/>
                <a:gd name="T26" fmla="*/ 442 w 488"/>
                <a:gd name="T27" fmla="*/ 635 h 711"/>
                <a:gd name="T28" fmla="*/ 402 w 488"/>
                <a:gd name="T29" fmla="*/ 697 h 711"/>
                <a:gd name="T30" fmla="*/ 276 w 488"/>
                <a:gd name="T31" fmla="*/ 711 h 711"/>
                <a:gd name="T32" fmla="*/ 199 w 488"/>
                <a:gd name="T33" fmla="*/ 697 h 711"/>
                <a:gd name="T34" fmla="*/ 105 w 488"/>
                <a:gd name="T35" fmla="*/ 337 h 711"/>
                <a:gd name="T36" fmla="*/ 0 w 488"/>
                <a:gd name="T37" fmla="*/ 161 h 711"/>
                <a:gd name="T38" fmla="*/ 62 w 488"/>
                <a:gd name="T39" fmla="*/ 66 h 7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488" h="711">
                  <a:moveTo>
                    <a:pt x="62" y="66"/>
                  </a:moveTo>
                  <a:lnTo>
                    <a:pt x="62" y="28"/>
                  </a:lnTo>
                  <a:lnTo>
                    <a:pt x="62" y="28"/>
                  </a:lnTo>
                  <a:lnTo>
                    <a:pt x="80" y="32"/>
                  </a:lnTo>
                  <a:lnTo>
                    <a:pt x="95" y="35"/>
                  </a:lnTo>
                  <a:lnTo>
                    <a:pt x="110" y="37"/>
                  </a:lnTo>
                  <a:lnTo>
                    <a:pt x="110" y="37"/>
                  </a:lnTo>
                  <a:lnTo>
                    <a:pt x="155" y="37"/>
                  </a:lnTo>
                  <a:lnTo>
                    <a:pt x="186" y="37"/>
                  </a:lnTo>
                  <a:lnTo>
                    <a:pt x="245" y="6"/>
                  </a:lnTo>
                  <a:lnTo>
                    <a:pt x="318" y="0"/>
                  </a:lnTo>
                  <a:lnTo>
                    <a:pt x="413" y="10"/>
                  </a:lnTo>
                  <a:lnTo>
                    <a:pt x="488" y="192"/>
                  </a:lnTo>
                  <a:lnTo>
                    <a:pt x="442" y="635"/>
                  </a:lnTo>
                  <a:lnTo>
                    <a:pt x="402" y="697"/>
                  </a:lnTo>
                  <a:lnTo>
                    <a:pt x="276" y="711"/>
                  </a:lnTo>
                  <a:lnTo>
                    <a:pt x="199" y="697"/>
                  </a:lnTo>
                  <a:lnTo>
                    <a:pt x="105" y="337"/>
                  </a:lnTo>
                  <a:lnTo>
                    <a:pt x="0" y="161"/>
                  </a:lnTo>
                  <a:lnTo>
                    <a:pt x="62" y="66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" name="Freeform 12">
              <a:extLst>
                <a:ext uri="{FF2B5EF4-FFF2-40B4-BE49-F238E27FC236}">
                  <a16:creationId xmlns:a16="http://schemas.microsoft.com/office/drawing/2014/main" id="{2E805A8E-28D4-4CF7-A994-880DF00BA3DE}"/>
                </a:ext>
              </a:extLst>
            </p:cNvPr>
            <p:cNvSpPr>
              <a:spLocks/>
            </p:cNvSpPr>
            <p:nvPr/>
          </p:nvSpPr>
          <p:spPr bwMode="auto">
            <a:xfrm>
              <a:off x="4959350" y="1412875"/>
              <a:ext cx="230188" cy="279400"/>
            </a:xfrm>
            <a:custGeom>
              <a:avLst/>
              <a:gdLst>
                <a:gd name="T0" fmla="*/ 65 w 145"/>
                <a:gd name="T1" fmla="*/ 159 h 176"/>
                <a:gd name="T2" fmla="*/ 59 w 145"/>
                <a:gd name="T3" fmla="*/ 138 h 176"/>
                <a:gd name="T4" fmla="*/ 55 w 145"/>
                <a:gd name="T5" fmla="*/ 131 h 176"/>
                <a:gd name="T6" fmla="*/ 47 w 145"/>
                <a:gd name="T7" fmla="*/ 125 h 176"/>
                <a:gd name="T8" fmla="*/ 28 w 145"/>
                <a:gd name="T9" fmla="*/ 114 h 176"/>
                <a:gd name="T10" fmla="*/ 21 w 145"/>
                <a:gd name="T11" fmla="*/ 110 h 176"/>
                <a:gd name="T12" fmla="*/ 8 w 145"/>
                <a:gd name="T13" fmla="*/ 89 h 176"/>
                <a:gd name="T14" fmla="*/ 2 w 145"/>
                <a:gd name="T15" fmla="*/ 66 h 176"/>
                <a:gd name="T16" fmla="*/ 0 w 145"/>
                <a:gd name="T17" fmla="*/ 59 h 176"/>
                <a:gd name="T18" fmla="*/ 4 w 145"/>
                <a:gd name="T19" fmla="*/ 45 h 176"/>
                <a:gd name="T20" fmla="*/ 20 w 145"/>
                <a:gd name="T21" fmla="*/ 23 h 176"/>
                <a:gd name="T22" fmla="*/ 22 w 145"/>
                <a:gd name="T23" fmla="*/ 19 h 176"/>
                <a:gd name="T24" fmla="*/ 25 w 145"/>
                <a:gd name="T25" fmla="*/ 12 h 176"/>
                <a:gd name="T26" fmla="*/ 28 w 145"/>
                <a:gd name="T27" fmla="*/ 8 h 176"/>
                <a:gd name="T28" fmla="*/ 42 w 145"/>
                <a:gd name="T29" fmla="*/ 1 h 176"/>
                <a:gd name="T30" fmla="*/ 47 w 145"/>
                <a:gd name="T31" fmla="*/ 0 h 176"/>
                <a:gd name="T32" fmla="*/ 55 w 145"/>
                <a:gd name="T33" fmla="*/ 5 h 176"/>
                <a:gd name="T34" fmla="*/ 59 w 145"/>
                <a:gd name="T35" fmla="*/ 10 h 176"/>
                <a:gd name="T36" fmla="*/ 86 w 145"/>
                <a:gd name="T37" fmla="*/ 14 h 176"/>
                <a:gd name="T38" fmla="*/ 92 w 145"/>
                <a:gd name="T39" fmla="*/ 16 h 176"/>
                <a:gd name="T40" fmla="*/ 104 w 145"/>
                <a:gd name="T41" fmla="*/ 19 h 176"/>
                <a:gd name="T42" fmla="*/ 110 w 145"/>
                <a:gd name="T43" fmla="*/ 25 h 176"/>
                <a:gd name="T44" fmla="*/ 112 w 145"/>
                <a:gd name="T45" fmla="*/ 28 h 176"/>
                <a:gd name="T46" fmla="*/ 119 w 145"/>
                <a:gd name="T47" fmla="*/ 49 h 176"/>
                <a:gd name="T48" fmla="*/ 127 w 145"/>
                <a:gd name="T49" fmla="*/ 69 h 176"/>
                <a:gd name="T50" fmla="*/ 137 w 145"/>
                <a:gd name="T51" fmla="*/ 87 h 176"/>
                <a:gd name="T52" fmla="*/ 144 w 145"/>
                <a:gd name="T53" fmla="*/ 100 h 176"/>
                <a:gd name="T54" fmla="*/ 145 w 145"/>
                <a:gd name="T55" fmla="*/ 103 h 176"/>
                <a:gd name="T56" fmla="*/ 143 w 145"/>
                <a:gd name="T57" fmla="*/ 163 h 176"/>
                <a:gd name="T58" fmla="*/ 140 w 145"/>
                <a:gd name="T59" fmla="*/ 175 h 176"/>
                <a:gd name="T60" fmla="*/ 139 w 145"/>
                <a:gd name="T61" fmla="*/ 176 h 176"/>
                <a:gd name="T62" fmla="*/ 127 w 145"/>
                <a:gd name="T63" fmla="*/ 175 h 176"/>
                <a:gd name="T64" fmla="*/ 65 w 145"/>
                <a:gd name="T65" fmla="*/ 159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45" h="176">
                  <a:moveTo>
                    <a:pt x="65" y="159"/>
                  </a:moveTo>
                  <a:lnTo>
                    <a:pt x="65" y="159"/>
                  </a:lnTo>
                  <a:lnTo>
                    <a:pt x="61" y="147"/>
                  </a:lnTo>
                  <a:lnTo>
                    <a:pt x="59" y="138"/>
                  </a:lnTo>
                  <a:lnTo>
                    <a:pt x="56" y="134"/>
                  </a:lnTo>
                  <a:lnTo>
                    <a:pt x="55" y="131"/>
                  </a:lnTo>
                  <a:lnTo>
                    <a:pt x="55" y="131"/>
                  </a:lnTo>
                  <a:lnTo>
                    <a:pt x="47" y="125"/>
                  </a:lnTo>
                  <a:lnTo>
                    <a:pt x="37" y="120"/>
                  </a:lnTo>
                  <a:lnTo>
                    <a:pt x="28" y="114"/>
                  </a:lnTo>
                  <a:lnTo>
                    <a:pt x="21" y="110"/>
                  </a:lnTo>
                  <a:lnTo>
                    <a:pt x="21" y="110"/>
                  </a:lnTo>
                  <a:lnTo>
                    <a:pt x="16" y="102"/>
                  </a:lnTo>
                  <a:lnTo>
                    <a:pt x="8" y="89"/>
                  </a:lnTo>
                  <a:lnTo>
                    <a:pt x="3" y="74"/>
                  </a:lnTo>
                  <a:lnTo>
                    <a:pt x="2" y="66"/>
                  </a:lnTo>
                  <a:lnTo>
                    <a:pt x="0" y="59"/>
                  </a:lnTo>
                  <a:lnTo>
                    <a:pt x="0" y="59"/>
                  </a:lnTo>
                  <a:lnTo>
                    <a:pt x="2" y="52"/>
                  </a:lnTo>
                  <a:lnTo>
                    <a:pt x="4" y="45"/>
                  </a:lnTo>
                  <a:lnTo>
                    <a:pt x="12" y="32"/>
                  </a:lnTo>
                  <a:lnTo>
                    <a:pt x="20" y="23"/>
                  </a:lnTo>
                  <a:lnTo>
                    <a:pt x="22" y="19"/>
                  </a:lnTo>
                  <a:lnTo>
                    <a:pt x="22" y="19"/>
                  </a:lnTo>
                  <a:lnTo>
                    <a:pt x="24" y="16"/>
                  </a:lnTo>
                  <a:lnTo>
                    <a:pt x="25" y="12"/>
                  </a:lnTo>
                  <a:lnTo>
                    <a:pt x="28" y="8"/>
                  </a:lnTo>
                  <a:lnTo>
                    <a:pt x="28" y="8"/>
                  </a:lnTo>
                  <a:lnTo>
                    <a:pt x="37" y="4"/>
                  </a:lnTo>
                  <a:lnTo>
                    <a:pt x="42" y="1"/>
                  </a:lnTo>
                  <a:lnTo>
                    <a:pt x="47" y="0"/>
                  </a:lnTo>
                  <a:lnTo>
                    <a:pt x="47" y="0"/>
                  </a:lnTo>
                  <a:lnTo>
                    <a:pt x="51" y="3"/>
                  </a:lnTo>
                  <a:lnTo>
                    <a:pt x="55" y="5"/>
                  </a:lnTo>
                  <a:lnTo>
                    <a:pt x="59" y="10"/>
                  </a:lnTo>
                  <a:lnTo>
                    <a:pt x="59" y="10"/>
                  </a:lnTo>
                  <a:lnTo>
                    <a:pt x="70" y="12"/>
                  </a:lnTo>
                  <a:lnTo>
                    <a:pt x="86" y="14"/>
                  </a:lnTo>
                  <a:lnTo>
                    <a:pt x="86" y="14"/>
                  </a:lnTo>
                  <a:lnTo>
                    <a:pt x="92" y="16"/>
                  </a:lnTo>
                  <a:lnTo>
                    <a:pt x="100" y="17"/>
                  </a:lnTo>
                  <a:lnTo>
                    <a:pt x="104" y="19"/>
                  </a:lnTo>
                  <a:lnTo>
                    <a:pt x="108" y="22"/>
                  </a:lnTo>
                  <a:lnTo>
                    <a:pt x="110" y="25"/>
                  </a:lnTo>
                  <a:lnTo>
                    <a:pt x="112" y="28"/>
                  </a:lnTo>
                  <a:lnTo>
                    <a:pt x="112" y="28"/>
                  </a:lnTo>
                  <a:lnTo>
                    <a:pt x="115" y="39"/>
                  </a:lnTo>
                  <a:lnTo>
                    <a:pt x="119" y="49"/>
                  </a:lnTo>
                  <a:lnTo>
                    <a:pt x="127" y="69"/>
                  </a:lnTo>
                  <a:lnTo>
                    <a:pt x="127" y="69"/>
                  </a:lnTo>
                  <a:lnTo>
                    <a:pt x="131" y="78"/>
                  </a:lnTo>
                  <a:lnTo>
                    <a:pt x="137" y="87"/>
                  </a:lnTo>
                  <a:lnTo>
                    <a:pt x="143" y="96"/>
                  </a:lnTo>
                  <a:lnTo>
                    <a:pt x="144" y="100"/>
                  </a:lnTo>
                  <a:lnTo>
                    <a:pt x="145" y="103"/>
                  </a:lnTo>
                  <a:lnTo>
                    <a:pt x="145" y="103"/>
                  </a:lnTo>
                  <a:lnTo>
                    <a:pt x="144" y="140"/>
                  </a:lnTo>
                  <a:lnTo>
                    <a:pt x="143" y="163"/>
                  </a:lnTo>
                  <a:lnTo>
                    <a:pt x="141" y="171"/>
                  </a:lnTo>
                  <a:lnTo>
                    <a:pt x="140" y="175"/>
                  </a:lnTo>
                  <a:lnTo>
                    <a:pt x="140" y="175"/>
                  </a:lnTo>
                  <a:lnTo>
                    <a:pt x="139" y="176"/>
                  </a:lnTo>
                  <a:lnTo>
                    <a:pt x="136" y="176"/>
                  </a:lnTo>
                  <a:lnTo>
                    <a:pt x="127" y="175"/>
                  </a:lnTo>
                  <a:lnTo>
                    <a:pt x="101" y="169"/>
                  </a:lnTo>
                  <a:lnTo>
                    <a:pt x="65" y="159"/>
                  </a:lnTo>
                  <a:lnTo>
                    <a:pt x="65" y="159"/>
                  </a:lnTo>
                  <a:close/>
                </a:path>
              </a:pathLst>
            </a:custGeom>
            <a:solidFill>
              <a:srgbClr val="FFCD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" name="Freeform 13">
              <a:extLst>
                <a:ext uri="{FF2B5EF4-FFF2-40B4-BE49-F238E27FC236}">
                  <a16:creationId xmlns:a16="http://schemas.microsoft.com/office/drawing/2014/main" id="{D57C887E-EFDE-4ABB-83B4-949DE1B3D8AB}"/>
                </a:ext>
              </a:extLst>
            </p:cNvPr>
            <p:cNvSpPr>
              <a:spLocks/>
            </p:cNvSpPr>
            <p:nvPr/>
          </p:nvSpPr>
          <p:spPr bwMode="auto">
            <a:xfrm>
              <a:off x="5046663" y="1652588"/>
              <a:ext cx="182563" cy="95250"/>
            </a:xfrm>
            <a:custGeom>
              <a:avLst/>
              <a:gdLst>
                <a:gd name="T0" fmla="*/ 0 w 115"/>
                <a:gd name="T1" fmla="*/ 30 h 60"/>
                <a:gd name="T2" fmla="*/ 0 w 115"/>
                <a:gd name="T3" fmla="*/ 30 h 60"/>
                <a:gd name="T4" fmla="*/ 2 w 115"/>
                <a:gd name="T5" fmla="*/ 17 h 60"/>
                <a:gd name="T6" fmla="*/ 5 w 115"/>
                <a:gd name="T7" fmla="*/ 2 h 60"/>
                <a:gd name="T8" fmla="*/ 5 w 115"/>
                <a:gd name="T9" fmla="*/ 2 h 60"/>
                <a:gd name="T10" fmla="*/ 6 w 115"/>
                <a:gd name="T11" fmla="*/ 0 h 60"/>
                <a:gd name="T12" fmla="*/ 9 w 115"/>
                <a:gd name="T13" fmla="*/ 0 h 60"/>
                <a:gd name="T14" fmla="*/ 18 w 115"/>
                <a:gd name="T15" fmla="*/ 2 h 60"/>
                <a:gd name="T16" fmla="*/ 37 w 115"/>
                <a:gd name="T17" fmla="*/ 5 h 60"/>
                <a:gd name="T18" fmla="*/ 37 w 115"/>
                <a:gd name="T19" fmla="*/ 5 h 60"/>
                <a:gd name="T20" fmla="*/ 66 w 115"/>
                <a:gd name="T21" fmla="*/ 11 h 60"/>
                <a:gd name="T22" fmla="*/ 82 w 115"/>
                <a:gd name="T23" fmla="*/ 13 h 60"/>
                <a:gd name="T24" fmla="*/ 93 w 115"/>
                <a:gd name="T25" fmla="*/ 15 h 60"/>
                <a:gd name="T26" fmla="*/ 93 w 115"/>
                <a:gd name="T27" fmla="*/ 15 h 60"/>
                <a:gd name="T28" fmla="*/ 99 w 115"/>
                <a:gd name="T29" fmla="*/ 16 h 60"/>
                <a:gd name="T30" fmla="*/ 106 w 115"/>
                <a:gd name="T31" fmla="*/ 18 h 60"/>
                <a:gd name="T32" fmla="*/ 112 w 115"/>
                <a:gd name="T33" fmla="*/ 21 h 60"/>
                <a:gd name="T34" fmla="*/ 115 w 115"/>
                <a:gd name="T35" fmla="*/ 24 h 60"/>
                <a:gd name="T36" fmla="*/ 115 w 115"/>
                <a:gd name="T37" fmla="*/ 24 h 60"/>
                <a:gd name="T38" fmla="*/ 115 w 115"/>
                <a:gd name="T39" fmla="*/ 30 h 60"/>
                <a:gd name="T40" fmla="*/ 113 w 115"/>
                <a:gd name="T41" fmla="*/ 40 h 60"/>
                <a:gd name="T42" fmla="*/ 110 w 115"/>
                <a:gd name="T43" fmla="*/ 60 h 60"/>
                <a:gd name="T44" fmla="*/ 110 w 115"/>
                <a:gd name="T45" fmla="*/ 60 h 60"/>
                <a:gd name="T46" fmla="*/ 108 w 115"/>
                <a:gd name="T47" fmla="*/ 60 h 60"/>
                <a:gd name="T48" fmla="*/ 104 w 115"/>
                <a:gd name="T49" fmla="*/ 60 h 60"/>
                <a:gd name="T50" fmla="*/ 92 w 115"/>
                <a:gd name="T51" fmla="*/ 57 h 60"/>
                <a:gd name="T52" fmla="*/ 54 w 115"/>
                <a:gd name="T53" fmla="*/ 47 h 60"/>
                <a:gd name="T54" fmla="*/ 0 w 115"/>
                <a:gd name="T55" fmla="*/ 3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15" h="60">
                  <a:moveTo>
                    <a:pt x="0" y="30"/>
                  </a:moveTo>
                  <a:lnTo>
                    <a:pt x="0" y="30"/>
                  </a:lnTo>
                  <a:lnTo>
                    <a:pt x="2" y="17"/>
                  </a:lnTo>
                  <a:lnTo>
                    <a:pt x="5" y="2"/>
                  </a:lnTo>
                  <a:lnTo>
                    <a:pt x="5" y="2"/>
                  </a:lnTo>
                  <a:lnTo>
                    <a:pt x="6" y="0"/>
                  </a:lnTo>
                  <a:lnTo>
                    <a:pt x="9" y="0"/>
                  </a:lnTo>
                  <a:lnTo>
                    <a:pt x="18" y="2"/>
                  </a:lnTo>
                  <a:lnTo>
                    <a:pt x="37" y="5"/>
                  </a:lnTo>
                  <a:lnTo>
                    <a:pt x="37" y="5"/>
                  </a:lnTo>
                  <a:lnTo>
                    <a:pt x="66" y="11"/>
                  </a:lnTo>
                  <a:lnTo>
                    <a:pt x="82" y="13"/>
                  </a:lnTo>
                  <a:lnTo>
                    <a:pt x="93" y="15"/>
                  </a:lnTo>
                  <a:lnTo>
                    <a:pt x="93" y="15"/>
                  </a:lnTo>
                  <a:lnTo>
                    <a:pt x="99" y="16"/>
                  </a:lnTo>
                  <a:lnTo>
                    <a:pt x="106" y="18"/>
                  </a:lnTo>
                  <a:lnTo>
                    <a:pt x="112" y="21"/>
                  </a:lnTo>
                  <a:lnTo>
                    <a:pt x="115" y="24"/>
                  </a:lnTo>
                  <a:lnTo>
                    <a:pt x="115" y="24"/>
                  </a:lnTo>
                  <a:lnTo>
                    <a:pt x="115" y="30"/>
                  </a:lnTo>
                  <a:lnTo>
                    <a:pt x="113" y="40"/>
                  </a:lnTo>
                  <a:lnTo>
                    <a:pt x="110" y="60"/>
                  </a:lnTo>
                  <a:lnTo>
                    <a:pt x="110" y="60"/>
                  </a:lnTo>
                  <a:lnTo>
                    <a:pt x="108" y="60"/>
                  </a:lnTo>
                  <a:lnTo>
                    <a:pt x="104" y="60"/>
                  </a:lnTo>
                  <a:lnTo>
                    <a:pt x="92" y="57"/>
                  </a:lnTo>
                  <a:lnTo>
                    <a:pt x="54" y="47"/>
                  </a:lnTo>
                  <a:lnTo>
                    <a:pt x="0" y="30"/>
                  </a:lnTo>
                  <a:close/>
                </a:path>
              </a:pathLst>
            </a:custGeom>
            <a:solidFill>
              <a:srgbClr val="EA66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" name="Freeform 14">
              <a:extLst>
                <a:ext uri="{FF2B5EF4-FFF2-40B4-BE49-F238E27FC236}">
                  <a16:creationId xmlns:a16="http://schemas.microsoft.com/office/drawing/2014/main" id="{F4EACA47-30CC-4D5B-94EE-A20C88B94578}"/>
                </a:ext>
              </a:extLst>
            </p:cNvPr>
            <p:cNvSpPr>
              <a:spLocks/>
            </p:cNvSpPr>
            <p:nvPr/>
          </p:nvSpPr>
          <p:spPr bwMode="auto">
            <a:xfrm>
              <a:off x="5046663" y="1652588"/>
              <a:ext cx="182563" cy="95250"/>
            </a:xfrm>
            <a:custGeom>
              <a:avLst/>
              <a:gdLst>
                <a:gd name="T0" fmla="*/ 0 w 115"/>
                <a:gd name="T1" fmla="*/ 30 h 60"/>
                <a:gd name="T2" fmla="*/ 0 w 115"/>
                <a:gd name="T3" fmla="*/ 30 h 60"/>
                <a:gd name="T4" fmla="*/ 2 w 115"/>
                <a:gd name="T5" fmla="*/ 17 h 60"/>
                <a:gd name="T6" fmla="*/ 5 w 115"/>
                <a:gd name="T7" fmla="*/ 2 h 60"/>
                <a:gd name="T8" fmla="*/ 5 w 115"/>
                <a:gd name="T9" fmla="*/ 2 h 60"/>
                <a:gd name="T10" fmla="*/ 6 w 115"/>
                <a:gd name="T11" fmla="*/ 0 h 60"/>
                <a:gd name="T12" fmla="*/ 9 w 115"/>
                <a:gd name="T13" fmla="*/ 0 h 60"/>
                <a:gd name="T14" fmla="*/ 18 w 115"/>
                <a:gd name="T15" fmla="*/ 2 h 60"/>
                <a:gd name="T16" fmla="*/ 37 w 115"/>
                <a:gd name="T17" fmla="*/ 5 h 60"/>
                <a:gd name="T18" fmla="*/ 37 w 115"/>
                <a:gd name="T19" fmla="*/ 5 h 60"/>
                <a:gd name="T20" fmla="*/ 66 w 115"/>
                <a:gd name="T21" fmla="*/ 11 h 60"/>
                <a:gd name="T22" fmla="*/ 82 w 115"/>
                <a:gd name="T23" fmla="*/ 13 h 60"/>
                <a:gd name="T24" fmla="*/ 93 w 115"/>
                <a:gd name="T25" fmla="*/ 15 h 60"/>
                <a:gd name="T26" fmla="*/ 93 w 115"/>
                <a:gd name="T27" fmla="*/ 15 h 60"/>
                <a:gd name="T28" fmla="*/ 99 w 115"/>
                <a:gd name="T29" fmla="*/ 16 h 60"/>
                <a:gd name="T30" fmla="*/ 106 w 115"/>
                <a:gd name="T31" fmla="*/ 18 h 60"/>
                <a:gd name="T32" fmla="*/ 112 w 115"/>
                <a:gd name="T33" fmla="*/ 21 h 60"/>
                <a:gd name="T34" fmla="*/ 115 w 115"/>
                <a:gd name="T35" fmla="*/ 24 h 60"/>
                <a:gd name="T36" fmla="*/ 115 w 115"/>
                <a:gd name="T37" fmla="*/ 24 h 60"/>
                <a:gd name="T38" fmla="*/ 115 w 115"/>
                <a:gd name="T39" fmla="*/ 30 h 60"/>
                <a:gd name="T40" fmla="*/ 113 w 115"/>
                <a:gd name="T41" fmla="*/ 40 h 60"/>
                <a:gd name="T42" fmla="*/ 110 w 115"/>
                <a:gd name="T43" fmla="*/ 60 h 60"/>
                <a:gd name="T44" fmla="*/ 110 w 115"/>
                <a:gd name="T45" fmla="*/ 60 h 60"/>
                <a:gd name="T46" fmla="*/ 108 w 115"/>
                <a:gd name="T47" fmla="*/ 60 h 60"/>
                <a:gd name="T48" fmla="*/ 104 w 115"/>
                <a:gd name="T49" fmla="*/ 60 h 60"/>
                <a:gd name="T50" fmla="*/ 92 w 115"/>
                <a:gd name="T51" fmla="*/ 57 h 60"/>
                <a:gd name="T52" fmla="*/ 54 w 115"/>
                <a:gd name="T53" fmla="*/ 47 h 60"/>
                <a:gd name="T54" fmla="*/ 0 w 115"/>
                <a:gd name="T55" fmla="*/ 3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15" h="60">
                  <a:moveTo>
                    <a:pt x="0" y="30"/>
                  </a:moveTo>
                  <a:lnTo>
                    <a:pt x="0" y="30"/>
                  </a:lnTo>
                  <a:lnTo>
                    <a:pt x="2" y="17"/>
                  </a:lnTo>
                  <a:lnTo>
                    <a:pt x="5" y="2"/>
                  </a:lnTo>
                  <a:lnTo>
                    <a:pt x="5" y="2"/>
                  </a:lnTo>
                  <a:lnTo>
                    <a:pt x="6" y="0"/>
                  </a:lnTo>
                  <a:lnTo>
                    <a:pt x="9" y="0"/>
                  </a:lnTo>
                  <a:lnTo>
                    <a:pt x="18" y="2"/>
                  </a:lnTo>
                  <a:lnTo>
                    <a:pt x="37" y="5"/>
                  </a:lnTo>
                  <a:lnTo>
                    <a:pt x="37" y="5"/>
                  </a:lnTo>
                  <a:lnTo>
                    <a:pt x="66" y="11"/>
                  </a:lnTo>
                  <a:lnTo>
                    <a:pt x="82" y="13"/>
                  </a:lnTo>
                  <a:lnTo>
                    <a:pt x="93" y="15"/>
                  </a:lnTo>
                  <a:lnTo>
                    <a:pt x="93" y="15"/>
                  </a:lnTo>
                  <a:lnTo>
                    <a:pt x="99" y="16"/>
                  </a:lnTo>
                  <a:lnTo>
                    <a:pt x="106" y="18"/>
                  </a:lnTo>
                  <a:lnTo>
                    <a:pt x="112" y="21"/>
                  </a:lnTo>
                  <a:lnTo>
                    <a:pt x="115" y="24"/>
                  </a:lnTo>
                  <a:lnTo>
                    <a:pt x="115" y="24"/>
                  </a:lnTo>
                  <a:lnTo>
                    <a:pt x="115" y="30"/>
                  </a:lnTo>
                  <a:lnTo>
                    <a:pt x="113" y="40"/>
                  </a:lnTo>
                  <a:lnTo>
                    <a:pt x="110" y="60"/>
                  </a:lnTo>
                  <a:lnTo>
                    <a:pt x="110" y="60"/>
                  </a:lnTo>
                  <a:lnTo>
                    <a:pt x="108" y="60"/>
                  </a:lnTo>
                  <a:lnTo>
                    <a:pt x="104" y="60"/>
                  </a:lnTo>
                  <a:lnTo>
                    <a:pt x="92" y="57"/>
                  </a:lnTo>
                  <a:lnTo>
                    <a:pt x="54" y="47"/>
                  </a:lnTo>
                  <a:lnTo>
                    <a:pt x="0" y="3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" name="Freeform 15">
              <a:extLst>
                <a:ext uri="{FF2B5EF4-FFF2-40B4-BE49-F238E27FC236}">
                  <a16:creationId xmlns:a16="http://schemas.microsoft.com/office/drawing/2014/main" id="{3EC2BDFB-CA4A-4616-A4D2-13BAA50021FA}"/>
                </a:ext>
              </a:extLst>
            </p:cNvPr>
            <p:cNvSpPr>
              <a:spLocks/>
            </p:cNvSpPr>
            <p:nvPr/>
          </p:nvSpPr>
          <p:spPr bwMode="auto">
            <a:xfrm>
              <a:off x="4481513" y="2582863"/>
              <a:ext cx="466725" cy="676275"/>
            </a:xfrm>
            <a:custGeom>
              <a:avLst/>
              <a:gdLst>
                <a:gd name="T0" fmla="*/ 0 w 294"/>
                <a:gd name="T1" fmla="*/ 48 h 426"/>
                <a:gd name="T2" fmla="*/ 8 w 294"/>
                <a:gd name="T3" fmla="*/ 25 h 426"/>
                <a:gd name="T4" fmla="*/ 12 w 294"/>
                <a:gd name="T5" fmla="*/ 18 h 426"/>
                <a:gd name="T6" fmla="*/ 29 w 294"/>
                <a:gd name="T7" fmla="*/ 7 h 426"/>
                <a:gd name="T8" fmla="*/ 41 w 294"/>
                <a:gd name="T9" fmla="*/ 0 h 426"/>
                <a:gd name="T10" fmla="*/ 65 w 294"/>
                <a:gd name="T11" fmla="*/ 34 h 426"/>
                <a:gd name="T12" fmla="*/ 74 w 294"/>
                <a:gd name="T13" fmla="*/ 48 h 426"/>
                <a:gd name="T14" fmla="*/ 82 w 294"/>
                <a:gd name="T15" fmla="*/ 58 h 426"/>
                <a:gd name="T16" fmla="*/ 92 w 294"/>
                <a:gd name="T17" fmla="*/ 63 h 426"/>
                <a:gd name="T18" fmla="*/ 104 w 294"/>
                <a:gd name="T19" fmla="*/ 65 h 426"/>
                <a:gd name="T20" fmla="*/ 141 w 294"/>
                <a:gd name="T21" fmla="*/ 69 h 426"/>
                <a:gd name="T22" fmla="*/ 180 w 294"/>
                <a:gd name="T23" fmla="*/ 76 h 426"/>
                <a:gd name="T24" fmla="*/ 186 w 294"/>
                <a:gd name="T25" fmla="*/ 79 h 426"/>
                <a:gd name="T26" fmla="*/ 220 w 294"/>
                <a:gd name="T27" fmla="*/ 119 h 426"/>
                <a:gd name="T28" fmla="*/ 238 w 294"/>
                <a:gd name="T29" fmla="*/ 145 h 426"/>
                <a:gd name="T30" fmla="*/ 247 w 294"/>
                <a:gd name="T31" fmla="*/ 166 h 426"/>
                <a:gd name="T32" fmla="*/ 254 w 294"/>
                <a:gd name="T33" fmla="*/ 195 h 426"/>
                <a:gd name="T34" fmla="*/ 276 w 294"/>
                <a:gd name="T35" fmla="*/ 294 h 426"/>
                <a:gd name="T36" fmla="*/ 282 w 294"/>
                <a:gd name="T37" fmla="*/ 323 h 426"/>
                <a:gd name="T38" fmla="*/ 290 w 294"/>
                <a:gd name="T39" fmla="*/ 356 h 426"/>
                <a:gd name="T40" fmla="*/ 294 w 294"/>
                <a:gd name="T41" fmla="*/ 373 h 426"/>
                <a:gd name="T42" fmla="*/ 260 w 294"/>
                <a:gd name="T43" fmla="*/ 415 h 426"/>
                <a:gd name="T44" fmla="*/ 254 w 294"/>
                <a:gd name="T45" fmla="*/ 426 h 426"/>
                <a:gd name="T46" fmla="*/ 252 w 294"/>
                <a:gd name="T47" fmla="*/ 426 h 426"/>
                <a:gd name="T48" fmla="*/ 243 w 294"/>
                <a:gd name="T49" fmla="*/ 422 h 426"/>
                <a:gd name="T50" fmla="*/ 194 w 294"/>
                <a:gd name="T51" fmla="*/ 394 h 426"/>
                <a:gd name="T52" fmla="*/ 181 w 294"/>
                <a:gd name="T53" fmla="*/ 385 h 426"/>
                <a:gd name="T54" fmla="*/ 150 w 294"/>
                <a:gd name="T55" fmla="*/ 202 h 426"/>
                <a:gd name="T56" fmla="*/ 142 w 294"/>
                <a:gd name="T57" fmla="*/ 179 h 426"/>
                <a:gd name="T58" fmla="*/ 122 w 294"/>
                <a:gd name="T59" fmla="*/ 129 h 426"/>
                <a:gd name="T60" fmla="*/ 109 w 294"/>
                <a:gd name="T61" fmla="*/ 105 h 426"/>
                <a:gd name="T62" fmla="*/ 104 w 294"/>
                <a:gd name="T63" fmla="*/ 98 h 426"/>
                <a:gd name="T64" fmla="*/ 92 w 294"/>
                <a:gd name="T65" fmla="*/ 94 h 426"/>
                <a:gd name="T66" fmla="*/ 61 w 294"/>
                <a:gd name="T67" fmla="*/ 83 h 426"/>
                <a:gd name="T68" fmla="*/ 52 w 294"/>
                <a:gd name="T69" fmla="*/ 75 h 426"/>
                <a:gd name="T70" fmla="*/ 44 w 294"/>
                <a:gd name="T71" fmla="*/ 66 h 426"/>
                <a:gd name="T72" fmla="*/ 34 w 294"/>
                <a:gd name="T73" fmla="*/ 57 h 426"/>
                <a:gd name="T74" fmla="*/ 18 w 294"/>
                <a:gd name="T75" fmla="*/ 51 h 426"/>
                <a:gd name="T76" fmla="*/ 0 w 294"/>
                <a:gd name="T77" fmla="*/ 48 h 4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294" h="426">
                  <a:moveTo>
                    <a:pt x="0" y="48"/>
                  </a:moveTo>
                  <a:lnTo>
                    <a:pt x="0" y="48"/>
                  </a:lnTo>
                  <a:lnTo>
                    <a:pt x="4" y="35"/>
                  </a:lnTo>
                  <a:lnTo>
                    <a:pt x="8" y="25"/>
                  </a:lnTo>
                  <a:lnTo>
                    <a:pt x="12" y="18"/>
                  </a:lnTo>
                  <a:lnTo>
                    <a:pt x="12" y="18"/>
                  </a:lnTo>
                  <a:lnTo>
                    <a:pt x="18" y="13"/>
                  </a:lnTo>
                  <a:lnTo>
                    <a:pt x="29" y="7"/>
                  </a:lnTo>
                  <a:lnTo>
                    <a:pt x="41" y="0"/>
                  </a:lnTo>
                  <a:lnTo>
                    <a:pt x="41" y="0"/>
                  </a:lnTo>
                  <a:lnTo>
                    <a:pt x="54" y="18"/>
                  </a:lnTo>
                  <a:lnTo>
                    <a:pt x="65" y="34"/>
                  </a:lnTo>
                  <a:lnTo>
                    <a:pt x="74" y="48"/>
                  </a:lnTo>
                  <a:lnTo>
                    <a:pt x="74" y="48"/>
                  </a:lnTo>
                  <a:lnTo>
                    <a:pt x="76" y="54"/>
                  </a:lnTo>
                  <a:lnTo>
                    <a:pt x="82" y="58"/>
                  </a:lnTo>
                  <a:lnTo>
                    <a:pt x="87" y="61"/>
                  </a:lnTo>
                  <a:lnTo>
                    <a:pt x="92" y="63"/>
                  </a:lnTo>
                  <a:lnTo>
                    <a:pt x="100" y="65"/>
                  </a:lnTo>
                  <a:lnTo>
                    <a:pt x="104" y="65"/>
                  </a:lnTo>
                  <a:lnTo>
                    <a:pt x="104" y="65"/>
                  </a:lnTo>
                  <a:lnTo>
                    <a:pt x="141" y="69"/>
                  </a:lnTo>
                  <a:lnTo>
                    <a:pt x="169" y="73"/>
                  </a:lnTo>
                  <a:lnTo>
                    <a:pt x="180" y="76"/>
                  </a:lnTo>
                  <a:lnTo>
                    <a:pt x="186" y="79"/>
                  </a:lnTo>
                  <a:lnTo>
                    <a:pt x="186" y="79"/>
                  </a:lnTo>
                  <a:lnTo>
                    <a:pt x="199" y="93"/>
                  </a:lnTo>
                  <a:lnTo>
                    <a:pt x="220" y="119"/>
                  </a:lnTo>
                  <a:lnTo>
                    <a:pt x="229" y="132"/>
                  </a:lnTo>
                  <a:lnTo>
                    <a:pt x="238" y="145"/>
                  </a:lnTo>
                  <a:lnTo>
                    <a:pt x="244" y="157"/>
                  </a:lnTo>
                  <a:lnTo>
                    <a:pt x="247" y="166"/>
                  </a:lnTo>
                  <a:lnTo>
                    <a:pt x="247" y="166"/>
                  </a:lnTo>
                  <a:lnTo>
                    <a:pt x="254" y="195"/>
                  </a:lnTo>
                  <a:lnTo>
                    <a:pt x="265" y="244"/>
                  </a:lnTo>
                  <a:lnTo>
                    <a:pt x="276" y="294"/>
                  </a:lnTo>
                  <a:lnTo>
                    <a:pt x="282" y="323"/>
                  </a:lnTo>
                  <a:lnTo>
                    <a:pt x="282" y="323"/>
                  </a:lnTo>
                  <a:lnTo>
                    <a:pt x="285" y="340"/>
                  </a:lnTo>
                  <a:lnTo>
                    <a:pt x="290" y="356"/>
                  </a:lnTo>
                  <a:lnTo>
                    <a:pt x="294" y="373"/>
                  </a:lnTo>
                  <a:lnTo>
                    <a:pt x="294" y="373"/>
                  </a:lnTo>
                  <a:lnTo>
                    <a:pt x="274" y="397"/>
                  </a:lnTo>
                  <a:lnTo>
                    <a:pt x="260" y="415"/>
                  </a:lnTo>
                  <a:lnTo>
                    <a:pt x="255" y="422"/>
                  </a:lnTo>
                  <a:lnTo>
                    <a:pt x="254" y="426"/>
                  </a:lnTo>
                  <a:lnTo>
                    <a:pt x="254" y="426"/>
                  </a:lnTo>
                  <a:lnTo>
                    <a:pt x="252" y="426"/>
                  </a:lnTo>
                  <a:lnTo>
                    <a:pt x="251" y="424"/>
                  </a:lnTo>
                  <a:lnTo>
                    <a:pt x="243" y="422"/>
                  </a:lnTo>
                  <a:lnTo>
                    <a:pt x="219" y="409"/>
                  </a:lnTo>
                  <a:lnTo>
                    <a:pt x="194" y="394"/>
                  </a:lnTo>
                  <a:lnTo>
                    <a:pt x="181" y="385"/>
                  </a:lnTo>
                  <a:lnTo>
                    <a:pt x="181" y="385"/>
                  </a:lnTo>
                  <a:lnTo>
                    <a:pt x="167" y="300"/>
                  </a:lnTo>
                  <a:lnTo>
                    <a:pt x="150" y="202"/>
                  </a:lnTo>
                  <a:lnTo>
                    <a:pt x="150" y="202"/>
                  </a:lnTo>
                  <a:lnTo>
                    <a:pt x="142" y="179"/>
                  </a:lnTo>
                  <a:lnTo>
                    <a:pt x="129" y="146"/>
                  </a:lnTo>
                  <a:lnTo>
                    <a:pt x="122" y="129"/>
                  </a:lnTo>
                  <a:lnTo>
                    <a:pt x="115" y="115"/>
                  </a:lnTo>
                  <a:lnTo>
                    <a:pt x="109" y="105"/>
                  </a:lnTo>
                  <a:lnTo>
                    <a:pt x="106" y="101"/>
                  </a:lnTo>
                  <a:lnTo>
                    <a:pt x="104" y="98"/>
                  </a:lnTo>
                  <a:lnTo>
                    <a:pt x="104" y="98"/>
                  </a:lnTo>
                  <a:lnTo>
                    <a:pt x="92" y="94"/>
                  </a:lnTo>
                  <a:lnTo>
                    <a:pt x="76" y="89"/>
                  </a:lnTo>
                  <a:lnTo>
                    <a:pt x="61" y="83"/>
                  </a:lnTo>
                  <a:lnTo>
                    <a:pt x="56" y="79"/>
                  </a:lnTo>
                  <a:lnTo>
                    <a:pt x="52" y="75"/>
                  </a:lnTo>
                  <a:lnTo>
                    <a:pt x="52" y="75"/>
                  </a:lnTo>
                  <a:lnTo>
                    <a:pt x="44" y="66"/>
                  </a:lnTo>
                  <a:lnTo>
                    <a:pt x="39" y="61"/>
                  </a:lnTo>
                  <a:lnTo>
                    <a:pt x="34" y="57"/>
                  </a:lnTo>
                  <a:lnTo>
                    <a:pt x="26" y="53"/>
                  </a:lnTo>
                  <a:lnTo>
                    <a:pt x="18" y="51"/>
                  </a:lnTo>
                  <a:lnTo>
                    <a:pt x="9" y="49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" name="Freeform 16">
              <a:extLst>
                <a:ext uri="{FF2B5EF4-FFF2-40B4-BE49-F238E27FC236}">
                  <a16:creationId xmlns:a16="http://schemas.microsoft.com/office/drawing/2014/main" id="{AAE7B643-6E80-4E61-B207-A8BFE79FF940}"/>
                </a:ext>
              </a:extLst>
            </p:cNvPr>
            <p:cNvSpPr>
              <a:spLocks/>
            </p:cNvSpPr>
            <p:nvPr/>
          </p:nvSpPr>
          <p:spPr bwMode="auto">
            <a:xfrm>
              <a:off x="4586288" y="1690688"/>
              <a:ext cx="847725" cy="1876425"/>
            </a:xfrm>
            <a:custGeom>
              <a:avLst/>
              <a:gdLst>
                <a:gd name="T0" fmla="*/ 4 w 534"/>
                <a:gd name="T1" fmla="*/ 539 h 1182"/>
                <a:gd name="T2" fmla="*/ 23 w 534"/>
                <a:gd name="T3" fmla="*/ 534 h 1182"/>
                <a:gd name="T4" fmla="*/ 28 w 534"/>
                <a:gd name="T5" fmla="*/ 518 h 1182"/>
                <a:gd name="T6" fmla="*/ 53 w 534"/>
                <a:gd name="T7" fmla="*/ 475 h 1182"/>
                <a:gd name="T8" fmla="*/ 67 w 534"/>
                <a:gd name="T9" fmla="*/ 461 h 1182"/>
                <a:gd name="T10" fmla="*/ 97 w 534"/>
                <a:gd name="T11" fmla="*/ 455 h 1182"/>
                <a:gd name="T12" fmla="*/ 120 w 534"/>
                <a:gd name="T13" fmla="*/ 452 h 1182"/>
                <a:gd name="T14" fmla="*/ 142 w 534"/>
                <a:gd name="T15" fmla="*/ 429 h 1182"/>
                <a:gd name="T16" fmla="*/ 167 w 534"/>
                <a:gd name="T17" fmla="*/ 388 h 1182"/>
                <a:gd name="T18" fmla="*/ 208 w 534"/>
                <a:gd name="T19" fmla="*/ 297 h 1182"/>
                <a:gd name="T20" fmla="*/ 243 w 534"/>
                <a:gd name="T21" fmla="*/ 197 h 1182"/>
                <a:gd name="T22" fmla="*/ 287 w 534"/>
                <a:gd name="T23" fmla="*/ 0 h 1182"/>
                <a:gd name="T24" fmla="*/ 334 w 534"/>
                <a:gd name="T25" fmla="*/ 9 h 1182"/>
                <a:gd name="T26" fmla="*/ 392 w 534"/>
                <a:gd name="T27" fmla="*/ 27 h 1182"/>
                <a:gd name="T28" fmla="*/ 396 w 534"/>
                <a:gd name="T29" fmla="*/ 82 h 1182"/>
                <a:gd name="T30" fmla="*/ 380 w 534"/>
                <a:gd name="T31" fmla="*/ 151 h 1182"/>
                <a:gd name="T32" fmla="*/ 350 w 534"/>
                <a:gd name="T33" fmla="*/ 309 h 1182"/>
                <a:gd name="T34" fmla="*/ 344 w 534"/>
                <a:gd name="T35" fmla="*/ 327 h 1182"/>
                <a:gd name="T36" fmla="*/ 314 w 534"/>
                <a:gd name="T37" fmla="*/ 397 h 1182"/>
                <a:gd name="T38" fmla="*/ 286 w 534"/>
                <a:gd name="T39" fmla="*/ 482 h 1182"/>
                <a:gd name="T40" fmla="*/ 314 w 534"/>
                <a:gd name="T41" fmla="*/ 508 h 1182"/>
                <a:gd name="T42" fmla="*/ 340 w 534"/>
                <a:gd name="T43" fmla="*/ 540 h 1182"/>
                <a:gd name="T44" fmla="*/ 343 w 534"/>
                <a:gd name="T45" fmla="*/ 550 h 1182"/>
                <a:gd name="T46" fmla="*/ 349 w 534"/>
                <a:gd name="T47" fmla="*/ 640 h 1182"/>
                <a:gd name="T48" fmla="*/ 356 w 534"/>
                <a:gd name="T49" fmla="*/ 655 h 1182"/>
                <a:gd name="T50" fmla="*/ 382 w 534"/>
                <a:gd name="T51" fmla="*/ 700 h 1182"/>
                <a:gd name="T52" fmla="*/ 396 w 534"/>
                <a:gd name="T53" fmla="*/ 713 h 1182"/>
                <a:gd name="T54" fmla="*/ 435 w 534"/>
                <a:gd name="T55" fmla="*/ 756 h 1182"/>
                <a:gd name="T56" fmla="*/ 447 w 534"/>
                <a:gd name="T57" fmla="*/ 779 h 1182"/>
                <a:gd name="T58" fmla="*/ 521 w 534"/>
                <a:gd name="T59" fmla="*/ 936 h 1182"/>
                <a:gd name="T60" fmla="*/ 534 w 534"/>
                <a:gd name="T61" fmla="*/ 969 h 1182"/>
                <a:gd name="T62" fmla="*/ 529 w 534"/>
                <a:gd name="T63" fmla="*/ 986 h 1182"/>
                <a:gd name="T64" fmla="*/ 500 w 534"/>
                <a:gd name="T65" fmla="*/ 1015 h 1182"/>
                <a:gd name="T66" fmla="*/ 456 w 534"/>
                <a:gd name="T67" fmla="*/ 1034 h 1182"/>
                <a:gd name="T68" fmla="*/ 418 w 534"/>
                <a:gd name="T69" fmla="*/ 1039 h 1182"/>
                <a:gd name="T70" fmla="*/ 338 w 534"/>
                <a:gd name="T71" fmla="*/ 1047 h 1182"/>
                <a:gd name="T72" fmla="*/ 316 w 534"/>
                <a:gd name="T73" fmla="*/ 1055 h 1182"/>
                <a:gd name="T74" fmla="*/ 292 w 534"/>
                <a:gd name="T75" fmla="*/ 1081 h 1182"/>
                <a:gd name="T76" fmla="*/ 268 w 534"/>
                <a:gd name="T77" fmla="*/ 1119 h 1182"/>
                <a:gd name="T78" fmla="*/ 263 w 534"/>
                <a:gd name="T79" fmla="*/ 1149 h 1182"/>
                <a:gd name="T80" fmla="*/ 260 w 534"/>
                <a:gd name="T81" fmla="*/ 1162 h 1182"/>
                <a:gd name="T82" fmla="*/ 250 w 534"/>
                <a:gd name="T83" fmla="*/ 1175 h 1182"/>
                <a:gd name="T84" fmla="*/ 222 w 534"/>
                <a:gd name="T85" fmla="*/ 1182 h 1182"/>
                <a:gd name="T86" fmla="*/ 204 w 534"/>
                <a:gd name="T87" fmla="*/ 1180 h 1182"/>
                <a:gd name="T88" fmla="*/ 216 w 534"/>
                <a:gd name="T89" fmla="*/ 1006 h 1182"/>
                <a:gd name="T90" fmla="*/ 217 w 534"/>
                <a:gd name="T91" fmla="*/ 850 h 1182"/>
                <a:gd name="T92" fmla="*/ 207 w 534"/>
                <a:gd name="T93" fmla="*/ 737 h 1182"/>
                <a:gd name="T94" fmla="*/ 194 w 534"/>
                <a:gd name="T95" fmla="*/ 673 h 1182"/>
                <a:gd name="T96" fmla="*/ 173 w 534"/>
                <a:gd name="T97" fmla="*/ 603 h 1182"/>
                <a:gd name="T98" fmla="*/ 153 w 534"/>
                <a:gd name="T99" fmla="*/ 560 h 1182"/>
                <a:gd name="T100" fmla="*/ 132 w 534"/>
                <a:gd name="T101" fmla="*/ 539 h 1182"/>
                <a:gd name="T102" fmla="*/ 113 w 534"/>
                <a:gd name="T103" fmla="*/ 535 h 1182"/>
                <a:gd name="T104" fmla="*/ 92 w 534"/>
                <a:gd name="T105" fmla="*/ 543 h 1182"/>
                <a:gd name="T106" fmla="*/ 47 w 534"/>
                <a:gd name="T107" fmla="*/ 571 h 1182"/>
                <a:gd name="T108" fmla="*/ 23 w 534"/>
                <a:gd name="T109" fmla="*/ 581 h 1182"/>
                <a:gd name="T110" fmla="*/ 17 w 534"/>
                <a:gd name="T111" fmla="*/ 572 h 1182"/>
                <a:gd name="T112" fmla="*/ 0 w 534"/>
                <a:gd name="T113" fmla="*/ 539 h 1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534" h="1182">
                  <a:moveTo>
                    <a:pt x="0" y="539"/>
                  </a:moveTo>
                  <a:lnTo>
                    <a:pt x="0" y="539"/>
                  </a:lnTo>
                  <a:lnTo>
                    <a:pt x="4" y="539"/>
                  </a:lnTo>
                  <a:lnTo>
                    <a:pt x="12" y="539"/>
                  </a:lnTo>
                  <a:lnTo>
                    <a:pt x="19" y="536"/>
                  </a:lnTo>
                  <a:lnTo>
                    <a:pt x="23" y="534"/>
                  </a:lnTo>
                  <a:lnTo>
                    <a:pt x="25" y="531"/>
                  </a:lnTo>
                  <a:lnTo>
                    <a:pt x="25" y="531"/>
                  </a:lnTo>
                  <a:lnTo>
                    <a:pt x="28" y="518"/>
                  </a:lnTo>
                  <a:lnTo>
                    <a:pt x="40" y="496"/>
                  </a:lnTo>
                  <a:lnTo>
                    <a:pt x="47" y="486"/>
                  </a:lnTo>
                  <a:lnTo>
                    <a:pt x="53" y="475"/>
                  </a:lnTo>
                  <a:lnTo>
                    <a:pt x="61" y="466"/>
                  </a:lnTo>
                  <a:lnTo>
                    <a:pt x="67" y="461"/>
                  </a:lnTo>
                  <a:lnTo>
                    <a:pt x="67" y="461"/>
                  </a:lnTo>
                  <a:lnTo>
                    <a:pt x="75" y="459"/>
                  </a:lnTo>
                  <a:lnTo>
                    <a:pt x="83" y="456"/>
                  </a:lnTo>
                  <a:lnTo>
                    <a:pt x="97" y="455"/>
                  </a:lnTo>
                  <a:lnTo>
                    <a:pt x="110" y="453"/>
                  </a:lnTo>
                  <a:lnTo>
                    <a:pt x="120" y="452"/>
                  </a:lnTo>
                  <a:lnTo>
                    <a:pt x="120" y="452"/>
                  </a:lnTo>
                  <a:lnTo>
                    <a:pt x="125" y="448"/>
                  </a:lnTo>
                  <a:lnTo>
                    <a:pt x="131" y="443"/>
                  </a:lnTo>
                  <a:lnTo>
                    <a:pt x="142" y="429"/>
                  </a:lnTo>
                  <a:lnTo>
                    <a:pt x="155" y="408"/>
                  </a:lnTo>
                  <a:lnTo>
                    <a:pt x="155" y="408"/>
                  </a:lnTo>
                  <a:lnTo>
                    <a:pt x="167" y="388"/>
                  </a:lnTo>
                  <a:lnTo>
                    <a:pt x="178" y="364"/>
                  </a:lnTo>
                  <a:lnTo>
                    <a:pt x="193" y="333"/>
                  </a:lnTo>
                  <a:lnTo>
                    <a:pt x="208" y="297"/>
                  </a:lnTo>
                  <a:lnTo>
                    <a:pt x="224" y="258"/>
                  </a:lnTo>
                  <a:lnTo>
                    <a:pt x="237" y="218"/>
                  </a:lnTo>
                  <a:lnTo>
                    <a:pt x="243" y="197"/>
                  </a:lnTo>
                  <a:lnTo>
                    <a:pt x="248" y="177"/>
                  </a:lnTo>
                  <a:lnTo>
                    <a:pt x="248" y="177"/>
                  </a:lnTo>
                  <a:lnTo>
                    <a:pt x="287" y="0"/>
                  </a:lnTo>
                  <a:lnTo>
                    <a:pt x="287" y="0"/>
                  </a:lnTo>
                  <a:lnTo>
                    <a:pt x="300" y="2"/>
                  </a:lnTo>
                  <a:lnTo>
                    <a:pt x="334" y="9"/>
                  </a:lnTo>
                  <a:lnTo>
                    <a:pt x="353" y="13"/>
                  </a:lnTo>
                  <a:lnTo>
                    <a:pt x="372" y="19"/>
                  </a:lnTo>
                  <a:lnTo>
                    <a:pt x="392" y="27"/>
                  </a:lnTo>
                  <a:lnTo>
                    <a:pt x="407" y="34"/>
                  </a:lnTo>
                  <a:lnTo>
                    <a:pt x="407" y="34"/>
                  </a:lnTo>
                  <a:lnTo>
                    <a:pt x="396" y="82"/>
                  </a:lnTo>
                  <a:lnTo>
                    <a:pt x="387" y="121"/>
                  </a:lnTo>
                  <a:lnTo>
                    <a:pt x="380" y="151"/>
                  </a:lnTo>
                  <a:lnTo>
                    <a:pt x="380" y="151"/>
                  </a:lnTo>
                  <a:lnTo>
                    <a:pt x="375" y="184"/>
                  </a:lnTo>
                  <a:lnTo>
                    <a:pt x="365" y="234"/>
                  </a:lnTo>
                  <a:lnTo>
                    <a:pt x="350" y="309"/>
                  </a:lnTo>
                  <a:lnTo>
                    <a:pt x="350" y="309"/>
                  </a:lnTo>
                  <a:lnTo>
                    <a:pt x="348" y="315"/>
                  </a:lnTo>
                  <a:lnTo>
                    <a:pt x="344" y="327"/>
                  </a:lnTo>
                  <a:lnTo>
                    <a:pt x="334" y="353"/>
                  </a:lnTo>
                  <a:lnTo>
                    <a:pt x="314" y="397"/>
                  </a:lnTo>
                  <a:lnTo>
                    <a:pt x="314" y="397"/>
                  </a:lnTo>
                  <a:lnTo>
                    <a:pt x="308" y="415"/>
                  </a:lnTo>
                  <a:lnTo>
                    <a:pt x="297" y="444"/>
                  </a:lnTo>
                  <a:lnTo>
                    <a:pt x="286" y="482"/>
                  </a:lnTo>
                  <a:lnTo>
                    <a:pt x="286" y="482"/>
                  </a:lnTo>
                  <a:lnTo>
                    <a:pt x="295" y="490"/>
                  </a:lnTo>
                  <a:lnTo>
                    <a:pt x="314" y="508"/>
                  </a:lnTo>
                  <a:lnTo>
                    <a:pt x="325" y="518"/>
                  </a:lnTo>
                  <a:lnTo>
                    <a:pt x="334" y="530"/>
                  </a:lnTo>
                  <a:lnTo>
                    <a:pt x="340" y="540"/>
                  </a:lnTo>
                  <a:lnTo>
                    <a:pt x="343" y="545"/>
                  </a:lnTo>
                  <a:lnTo>
                    <a:pt x="343" y="550"/>
                  </a:lnTo>
                  <a:lnTo>
                    <a:pt x="343" y="550"/>
                  </a:lnTo>
                  <a:lnTo>
                    <a:pt x="345" y="598"/>
                  </a:lnTo>
                  <a:lnTo>
                    <a:pt x="348" y="623"/>
                  </a:lnTo>
                  <a:lnTo>
                    <a:pt x="349" y="640"/>
                  </a:lnTo>
                  <a:lnTo>
                    <a:pt x="349" y="640"/>
                  </a:lnTo>
                  <a:lnTo>
                    <a:pt x="352" y="646"/>
                  </a:lnTo>
                  <a:lnTo>
                    <a:pt x="356" y="655"/>
                  </a:lnTo>
                  <a:lnTo>
                    <a:pt x="366" y="676"/>
                  </a:lnTo>
                  <a:lnTo>
                    <a:pt x="376" y="694"/>
                  </a:lnTo>
                  <a:lnTo>
                    <a:pt x="382" y="700"/>
                  </a:lnTo>
                  <a:lnTo>
                    <a:pt x="384" y="703"/>
                  </a:lnTo>
                  <a:lnTo>
                    <a:pt x="384" y="703"/>
                  </a:lnTo>
                  <a:lnTo>
                    <a:pt x="396" y="713"/>
                  </a:lnTo>
                  <a:lnTo>
                    <a:pt x="415" y="733"/>
                  </a:lnTo>
                  <a:lnTo>
                    <a:pt x="424" y="744"/>
                  </a:lnTo>
                  <a:lnTo>
                    <a:pt x="435" y="756"/>
                  </a:lnTo>
                  <a:lnTo>
                    <a:pt x="442" y="768"/>
                  </a:lnTo>
                  <a:lnTo>
                    <a:pt x="447" y="779"/>
                  </a:lnTo>
                  <a:lnTo>
                    <a:pt x="447" y="779"/>
                  </a:lnTo>
                  <a:lnTo>
                    <a:pt x="466" y="818"/>
                  </a:lnTo>
                  <a:lnTo>
                    <a:pt x="494" y="878"/>
                  </a:lnTo>
                  <a:lnTo>
                    <a:pt x="521" y="936"/>
                  </a:lnTo>
                  <a:lnTo>
                    <a:pt x="530" y="958"/>
                  </a:lnTo>
                  <a:lnTo>
                    <a:pt x="534" y="969"/>
                  </a:lnTo>
                  <a:lnTo>
                    <a:pt x="534" y="969"/>
                  </a:lnTo>
                  <a:lnTo>
                    <a:pt x="534" y="973"/>
                  </a:lnTo>
                  <a:lnTo>
                    <a:pt x="533" y="977"/>
                  </a:lnTo>
                  <a:lnTo>
                    <a:pt x="529" y="986"/>
                  </a:lnTo>
                  <a:lnTo>
                    <a:pt x="522" y="995"/>
                  </a:lnTo>
                  <a:lnTo>
                    <a:pt x="512" y="1006"/>
                  </a:lnTo>
                  <a:lnTo>
                    <a:pt x="500" y="1015"/>
                  </a:lnTo>
                  <a:lnTo>
                    <a:pt x="488" y="1024"/>
                  </a:lnTo>
                  <a:lnTo>
                    <a:pt x="472" y="1030"/>
                  </a:lnTo>
                  <a:lnTo>
                    <a:pt x="456" y="1034"/>
                  </a:lnTo>
                  <a:lnTo>
                    <a:pt x="456" y="1034"/>
                  </a:lnTo>
                  <a:lnTo>
                    <a:pt x="438" y="1037"/>
                  </a:lnTo>
                  <a:lnTo>
                    <a:pt x="418" y="1039"/>
                  </a:lnTo>
                  <a:lnTo>
                    <a:pt x="375" y="1042"/>
                  </a:lnTo>
                  <a:lnTo>
                    <a:pt x="354" y="1044"/>
                  </a:lnTo>
                  <a:lnTo>
                    <a:pt x="338" y="1047"/>
                  </a:lnTo>
                  <a:lnTo>
                    <a:pt x="325" y="1051"/>
                  </a:lnTo>
                  <a:lnTo>
                    <a:pt x="319" y="1052"/>
                  </a:lnTo>
                  <a:lnTo>
                    <a:pt x="316" y="1055"/>
                  </a:lnTo>
                  <a:lnTo>
                    <a:pt x="316" y="1055"/>
                  </a:lnTo>
                  <a:lnTo>
                    <a:pt x="301" y="1070"/>
                  </a:lnTo>
                  <a:lnTo>
                    <a:pt x="292" y="1081"/>
                  </a:lnTo>
                  <a:lnTo>
                    <a:pt x="283" y="1094"/>
                  </a:lnTo>
                  <a:lnTo>
                    <a:pt x="274" y="1107"/>
                  </a:lnTo>
                  <a:lnTo>
                    <a:pt x="268" y="1119"/>
                  </a:lnTo>
                  <a:lnTo>
                    <a:pt x="264" y="1135"/>
                  </a:lnTo>
                  <a:lnTo>
                    <a:pt x="263" y="1141"/>
                  </a:lnTo>
                  <a:lnTo>
                    <a:pt x="263" y="1149"/>
                  </a:lnTo>
                  <a:lnTo>
                    <a:pt x="263" y="1149"/>
                  </a:lnTo>
                  <a:lnTo>
                    <a:pt x="261" y="1157"/>
                  </a:lnTo>
                  <a:lnTo>
                    <a:pt x="260" y="1162"/>
                  </a:lnTo>
                  <a:lnTo>
                    <a:pt x="257" y="1167"/>
                  </a:lnTo>
                  <a:lnTo>
                    <a:pt x="253" y="1171"/>
                  </a:lnTo>
                  <a:lnTo>
                    <a:pt x="250" y="1175"/>
                  </a:lnTo>
                  <a:lnTo>
                    <a:pt x="244" y="1178"/>
                  </a:lnTo>
                  <a:lnTo>
                    <a:pt x="234" y="1180"/>
                  </a:lnTo>
                  <a:lnTo>
                    <a:pt x="222" y="1182"/>
                  </a:lnTo>
                  <a:lnTo>
                    <a:pt x="213" y="1182"/>
                  </a:lnTo>
                  <a:lnTo>
                    <a:pt x="204" y="1180"/>
                  </a:lnTo>
                  <a:lnTo>
                    <a:pt x="204" y="1180"/>
                  </a:lnTo>
                  <a:lnTo>
                    <a:pt x="210" y="1130"/>
                  </a:lnTo>
                  <a:lnTo>
                    <a:pt x="213" y="1074"/>
                  </a:lnTo>
                  <a:lnTo>
                    <a:pt x="216" y="1006"/>
                  </a:lnTo>
                  <a:lnTo>
                    <a:pt x="219" y="929"/>
                  </a:lnTo>
                  <a:lnTo>
                    <a:pt x="219" y="889"/>
                  </a:lnTo>
                  <a:lnTo>
                    <a:pt x="217" y="850"/>
                  </a:lnTo>
                  <a:lnTo>
                    <a:pt x="215" y="810"/>
                  </a:lnTo>
                  <a:lnTo>
                    <a:pt x="212" y="773"/>
                  </a:lnTo>
                  <a:lnTo>
                    <a:pt x="207" y="737"/>
                  </a:lnTo>
                  <a:lnTo>
                    <a:pt x="200" y="703"/>
                  </a:lnTo>
                  <a:lnTo>
                    <a:pt x="200" y="703"/>
                  </a:lnTo>
                  <a:lnTo>
                    <a:pt x="194" y="673"/>
                  </a:lnTo>
                  <a:lnTo>
                    <a:pt x="186" y="646"/>
                  </a:lnTo>
                  <a:lnTo>
                    <a:pt x="180" y="623"/>
                  </a:lnTo>
                  <a:lnTo>
                    <a:pt x="173" y="603"/>
                  </a:lnTo>
                  <a:lnTo>
                    <a:pt x="166" y="585"/>
                  </a:lnTo>
                  <a:lnTo>
                    <a:pt x="159" y="571"/>
                  </a:lnTo>
                  <a:lnTo>
                    <a:pt x="153" y="560"/>
                  </a:lnTo>
                  <a:lnTo>
                    <a:pt x="146" y="550"/>
                  </a:lnTo>
                  <a:lnTo>
                    <a:pt x="140" y="544"/>
                  </a:lnTo>
                  <a:lnTo>
                    <a:pt x="132" y="539"/>
                  </a:lnTo>
                  <a:lnTo>
                    <a:pt x="125" y="536"/>
                  </a:lnTo>
                  <a:lnTo>
                    <a:pt x="119" y="535"/>
                  </a:lnTo>
                  <a:lnTo>
                    <a:pt x="113" y="535"/>
                  </a:lnTo>
                  <a:lnTo>
                    <a:pt x="106" y="536"/>
                  </a:lnTo>
                  <a:lnTo>
                    <a:pt x="100" y="539"/>
                  </a:lnTo>
                  <a:lnTo>
                    <a:pt x="92" y="543"/>
                  </a:lnTo>
                  <a:lnTo>
                    <a:pt x="92" y="543"/>
                  </a:lnTo>
                  <a:lnTo>
                    <a:pt x="67" y="558"/>
                  </a:lnTo>
                  <a:lnTo>
                    <a:pt x="47" y="571"/>
                  </a:lnTo>
                  <a:lnTo>
                    <a:pt x="32" y="580"/>
                  </a:lnTo>
                  <a:lnTo>
                    <a:pt x="27" y="581"/>
                  </a:lnTo>
                  <a:lnTo>
                    <a:pt x="23" y="581"/>
                  </a:lnTo>
                  <a:lnTo>
                    <a:pt x="23" y="581"/>
                  </a:lnTo>
                  <a:lnTo>
                    <a:pt x="21" y="578"/>
                  </a:lnTo>
                  <a:lnTo>
                    <a:pt x="17" y="572"/>
                  </a:lnTo>
                  <a:lnTo>
                    <a:pt x="9" y="558"/>
                  </a:lnTo>
                  <a:lnTo>
                    <a:pt x="0" y="539"/>
                  </a:lnTo>
                  <a:lnTo>
                    <a:pt x="0" y="53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" name="Freeform 17">
              <a:extLst>
                <a:ext uri="{FF2B5EF4-FFF2-40B4-BE49-F238E27FC236}">
                  <a16:creationId xmlns:a16="http://schemas.microsoft.com/office/drawing/2014/main" id="{04EA9CE4-135C-4444-9640-D9D70C3C9DA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227388" y="2366963"/>
              <a:ext cx="2017713" cy="2493963"/>
            </a:xfrm>
            <a:custGeom>
              <a:avLst/>
              <a:gdLst>
                <a:gd name="T0" fmla="*/ 1244 w 1271"/>
                <a:gd name="T1" fmla="*/ 1203 h 1571"/>
                <a:gd name="T2" fmla="*/ 1199 w 1271"/>
                <a:gd name="T3" fmla="*/ 1077 h 1571"/>
                <a:gd name="T4" fmla="*/ 1121 w 1271"/>
                <a:gd name="T5" fmla="*/ 959 h 1571"/>
                <a:gd name="T6" fmla="*/ 1116 w 1271"/>
                <a:gd name="T7" fmla="*/ 911 h 1571"/>
                <a:gd name="T8" fmla="*/ 1111 w 1271"/>
                <a:gd name="T9" fmla="*/ 855 h 1571"/>
                <a:gd name="T10" fmla="*/ 1075 w 1271"/>
                <a:gd name="T11" fmla="*/ 834 h 1571"/>
                <a:gd name="T12" fmla="*/ 1072 w 1271"/>
                <a:gd name="T13" fmla="*/ 802 h 1571"/>
                <a:gd name="T14" fmla="*/ 1056 w 1271"/>
                <a:gd name="T15" fmla="*/ 789 h 1571"/>
                <a:gd name="T16" fmla="*/ 1022 w 1271"/>
                <a:gd name="T17" fmla="*/ 793 h 1571"/>
                <a:gd name="T18" fmla="*/ 927 w 1271"/>
                <a:gd name="T19" fmla="*/ 798 h 1571"/>
                <a:gd name="T20" fmla="*/ 883 w 1271"/>
                <a:gd name="T21" fmla="*/ 651 h 1571"/>
                <a:gd name="T22" fmla="*/ 830 w 1271"/>
                <a:gd name="T23" fmla="*/ 441 h 1571"/>
                <a:gd name="T24" fmla="*/ 711 w 1271"/>
                <a:gd name="T25" fmla="*/ 225 h 1571"/>
                <a:gd name="T26" fmla="*/ 711 w 1271"/>
                <a:gd name="T27" fmla="*/ 131 h 1571"/>
                <a:gd name="T28" fmla="*/ 658 w 1271"/>
                <a:gd name="T29" fmla="*/ 108 h 1571"/>
                <a:gd name="T30" fmla="*/ 604 w 1271"/>
                <a:gd name="T31" fmla="*/ 124 h 1571"/>
                <a:gd name="T32" fmla="*/ 561 w 1271"/>
                <a:gd name="T33" fmla="*/ 167 h 1571"/>
                <a:gd name="T34" fmla="*/ 495 w 1271"/>
                <a:gd name="T35" fmla="*/ 203 h 1571"/>
                <a:gd name="T36" fmla="*/ 347 w 1271"/>
                <a:gd name="T37" fmla="*/ 223 h 1571"/>
                <a:gd name="T38" fmla="*/ 243 w 1271"/>
                <a:gd name="T39" fmla="*/ 157 h 1571"/>
                <a:gd name="T40" fmla="*/ 124 w 1271"/>
                <a:gd name="T41" fmla="*/ 0 h 1571"/>
                <a:gd name="T42" fmla="*/ 38 w 1271"/>
                <a:gd name="T43" fmla="*/ 84 h 1571"/>
                <a:gd name="T44" fmla="*/ 22 w 1271"/>
                <a:gd name="T45" fmla="*/ 56 h 1571"/>
                <a:gd name="T46" fmla="*/ 3 w 1271"/>
                <a:gd name="T47" fmla="*/ 104 h 1571"/>
                <a:gd name="T48" fmla="*/ 93 w 1271"/>
                <a:gd name="T49" fmla="*/ 210 h 1571"/>
                <a:gd name="T50" fmla="*/ 238 w 1271"/>
                <a:gd name="T51" fmla="*/ 355 h 1571"/>
                <a:gd name="T52" fmla="*/ 393 w 1271"/>
                <a:gd name="T53" fmla="*/ 392 h 1571"/>
                <a:gd name="T54" fmla="*/ 564 w 1271"/>
                <a:gd name="T55" fmla="*/ 424 h 1571"/>
                <a:gd name="T56" fmla="*/ 612 w 1271"/>
                <a:gd name="T57" fmla="*/ 487 h 1571"/>
                <a:gd name="T58" fmla="*/ 634 w 1271"/>
                <a:gd name="T59" fmla="*/ 551 h 1571"/>
                <a:gd name="T60" fmla="*/ 616 w 1271"/>
                <a:gd name="T61" fmla="*/ 840 h 1571"/>
                <a:gd name="T62" fmla="*/ 645 w 1271"/>
                <a:gd name="T63" fmla="*/ 873 h 1571"/>
                <a:gd name="T64" fmla="*/ 656 w 1271"/>
                <a:gd name="T65" fmla="*/ 953 h 1571"/>
                <a:gd name="T66" fmla="*/ 627 w 1271"/>
                <a:gd name="T67" fmla="*/ 1084 h 1571"/>
                <a:gd name="T68" fmla="*/ 591 w 1271"/>
                <a:gd name="T69" fmla="*/ 1264 h 1571"/>
                <a:gd name="T70" fmla="*/ 575 w 1271"/>
                <a:gd name="T71" fmla="*/ 1283 h 1571"/>
                <a:gd name="T72" fmla="*/ 502 w 1271"/>
                <a:gd name="T73" fmla="*/ 1225 h 1571"/>
                <a:gd name="T74" fmla="*/ 428 w 1271"/>
                <a:gd name="T75" fmla="*/ 1208 h 1571"/>
                <a:gd name="T76" fmla="*/ 369 w 1271"/>
                <a:gd name="T77" fmla="*/ 1243 h 1571"/>
                <a:gd name="T78" fmla="*/ 327 w 1271"/>
                <a:gd name="T79" fmla="*/ 1337 h 1571"/>
                <a:gd name="T80" fmla="*/ 279 w 1271"/>
                <a:gd name="T81" fmla="*/ 1467 h 1571"/>
                <a:gd name="T82" fmla="*/ 301 w 1271"/>
                <a:gd name="T83" fmla="*/ 1562 h 1571"/>
                <a:gd name="T84" fmla="*/ 345 w 1271"/>
                <a:gd name="T85" fmla="*/ 1569 h 1571"/>
                <a:gd name="T86" fmla="*/ 376 w 1271"/>
                <a:gd name="T87" fmla="*/ 1518 h 1571"/>
                <a:gd name="T88" fmla="*/ 425 w 1271"/>
                <a:gd name="T89" fmla="*/ 1415 h 1571"/>
                <a:gd name="T90" fmla="*/ 578 w 1271"/>
                <a:gd name="T91" fmla="*/ 1468 h 1571"/>
                <a:gd name="T92" fmla="*/ 660 w 1271"/>
                <a:gd name="T93" fmla="*/ 1480 h 1571"/>
                <a:gd name="T94" fmla="*/ 731 w 1271"/>
                <a:gd name="T95" fmla="*/ 1442 h 1571"/>
                <a:gd name="T96" fmla="*/ 785 w 1271"/>
                <a:gd name="T97" fmla="*/ 1405 h 1571"/>
                <a:gd name="T98" fmla="*/ 815 w 1271"/>
                <a:gd name="T99" fmla="*/ 1480 h 1571"/>
                <a:gd name="T100" fmla="*/ 853 w 1271"/>
                <a:gd name="T101" fmla="*/ 1540 h 1571"/>
                <a:gd name="T102" fmla="*/ 897 w 1271"/>
                <a:gd name="T103" fmla="*/ 1537 h 1571"/>
                <a:gd name="T104" fmla="*/ 890 w 1271"/>
                <a:gd name="T105" fmla="*/ 1454 h 1571"/>
                <a:gd name="T106" fmla="*/ 890 w 1271"/>
                <a:gd name="T107" fmla="*/ 1392 h 1571"/>
                <a:gd name="T108" fmla="*/ 1049 w 1271"/>
                <a:gd name="T109" fmla="*/ 1409 h 1571"/>
                <a:gd name="T110" fmla="*/ 1216 w 1271"/>
                <a:gd name="T111" fmla="*/ 1415 h 1571"/>
                <a:gd name="T112" fmla="*/ 1266 w 1271"/>
                <a:gd name="T113" fmla="*/ 1374 h 1571"/>
                <a:gd name="T114" fmla="*/ 1269 w 1271"/>
                <a:gd name="T115" fmla="*/ 1319 h 1571"/>
                <a:gd name="T116" fmla="*/ 860 w 1271"/>
                <a:gd name="T117" fmla="*/ 1240 h 1571"/>
                <a:gd name="T118" fmla="*/ 910 w 1271"/>
                <a:gd name="T119" fmla="*/ 1147 h 1571"/>
                <a:gd name="T120" fmla="*/ 981 w 1271"/>
                <a:gd name="T121" fmla="*/ 1234 h 1571"/>
                <a:gd name="T122" fmla="*/ 953 w 1271"/>
                <a:gd name="T123" fmla="*/ 1247 h 15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271" h="1571">
                  <a:moveTo>
                    <a:pt x="1269" y="1319"/>
                  </a:moveTo>
                  <a:lnTo>
                    <a:pt x="1269" y="1319"/>
                  </a:lnTo>
                  <a:lnTo>
                    <a:pt x="1261" y="1291"/>
                  </a:lnTo>
                  <a:lnTo>
                    <a:pt x="1257" y="1273"/>
                  </a:lnTo>
                  <a:lnTo>
                    <a:pt x="1254" y="1257"/>
                  </a:lnTo>
                  <a:lnTo>
                    <a:pt x="1254" y="1257"/>
                  </a:lnTo>
                  <a:lnTo>
                    <a:pt x="1244" y="1203"/>
                  </a:lnTo>
                  <a:lnTo>
                    <a:pt x="1238" y="1168"/>
                  </a:lnTo>
                  <a:lnTo>
                    <a:pt x="1231" y="1140"/>
                  </a:lnTo>
                  <a:lnTo>
                    <a:pt x="1231" y="1140"/>
                  </a:lnTo>
                  <a:lnTo>
                    <a:pt x="1226" y="1127"/>
                  </a:lnTo>
                  <a:lnTo>
                    <a:pt x="1218" y="1111"/>
                  </a:lnTo>
                  <a:lnTo>
                    <a:pt x="1209" y="1094"/>
                  </a:lnTo>
                  <a:lnTo>
                    <a:pt x="1199" y="1077"/>
                  </a:lnTo>
                  <a:lnTo>
                    <a:pt x="1179" y="1049"/>
                  </a:lnTo>
                  <a:lnTo>
                    <a:pt x="1166" y="1031"/>
                  </a:lnTo>
                  <a:lnTo>
                    <a:pt x="1166" y="1031"/>
                  </a:lnTo>
                  <a:lnTo>
                    <a:pt x="1155" y="1015"/>
                  </a:lnTo>
                  <a:lnTo>
                    <a:pt x="1141" y="992"/>
                  </a:lnTo>
                  <a:lnTo>
                    <a:pt x="1126" y="968"/>
                  </a:lnTo>
                  <a:lnTo>
                    <a:pt x="1121" y="959"/>
                  </a:lnTo>
                  <a:lnTo>
                    <a:pt x="1119" y="952"/>
                  </a:lnTo>
                  <a:lnTo>
                    <a:pt x="1119" y="952"/>
                  </a:lnTo>
                  <a:lnTo>
                    <a:pt x="1117" y="943"/>
                  </a:lnTo>
                  <a:lnTo>
                    <a:pt x="1116" y="933"/>
                  </a:lnTo>
                  <a:lnTo>
                    <a:pt x="1116" y="922"/>
                  </a:lnTo>
                  <a:lnTo>
                    <a:pt x="1116" y="911"/>
                  </a:lnTo>
                  <a:lnTo>
                    <a:pt x="1116" y="911"/>
                  </a:lnTo>
                  <a:lnTo>
                    <a:pt x="1119" y="899"/>
                  </a:lnTo>
                  <a:lnTo>
                    <a:pt x="1119" y="886"/>
                  </a:lnTo>
                  <a:lnTo>
                    <a:pt x="1119" y="873"/>
                  </a:lnTo>
                  <a:lnTo>
                    <a:pt x="1116" y="863"/>
                  </a:lnTo>
                  <a:lnTo>
                    <a:pt x="1116" y="863"/>
                  </a:lnTo>
                  <a:lnTo>
                    <a:pt x="1115" y="858"/>
                  </a:lnTo>
                  <a:lnTo>
                    <a:pt x="1111" y="855"/>
                  </a:lnTo>
                  <a:lnTo>
                    <a:pt x="1100" y="849"/>
                  </a:lnTo>
                  <a:lnTo>
                    <a:pt x="1090" y="843"/>
                  </a:lnTo>
                  <a:lnTo>
                    <a:pt x="1082" y="842"/>
                  </a:lnTo>
                  <a:lnTo>
                    <a:pt x="1082" y="842"/>
                  </a:lnTo>
                  <a:lnTo>
                    <a:pt x="1078" y="841"/>
                  </a:lnTo>
                  <a:lnTo>
                    <a:pt x="1077" y="840"/>
                  </a:lnTo>
                  <a:lnTo>
                    <a:pt x="1075" y="834"/>
                  </a:lnTo>
                  <a:lnTo>
                    <a:pt x="1073" y="828"/>
                  </a:lnTo>
                  <a:lnTo>
                    <a:pt x="1075" y="821"/>
                  </a:lnTo>
                  <a:lnTo>
                    <a:pt x="1075" y="821"/>
                  </a:lnTo>
                  <a:lnTo>
                    <a:pt x="1076" y="816"/>
                  </a:lnTo>
                  <a:lnTo>
                    <a:pt x="1076" y="810"/>
                  </a:lnTo>
                  <a:lnTo>
                    <a:pt x="1073" y="805"/>
                  </a:lnTo>
                  <a:lnTo>
                    <a:pt x="1072" y="802"/>
                  </a:lnTo>
                  <a:lnTo>
                    <a:pt x="1069" y="801"/>
                  </a:lnTo>
                  <a:lnTo>
                    <a:pt x="1069" y="801"/>
                  </a:lnTo>
                  <a:lnTo>
                    <a:pt x="1062" y="799"/>
                  </a:lnTo>
                  <a:lnTo>
                    <a:pt x="1059" y="798"/>
                  </a:lnTo>
                  <a:lnTo>
                    <a:pt x="1058" y="794"/>
                  </a:lnTo>
                  <a:lnTo>
                    <a:pt x="1058" y="794"/>
                  </a:lnTo>
                  <a:lnTo>
                    <a:pt x="1056" y="789"/>
                  </a:lnTo>
                  <a:lnTo>
                    <a:pt x="1053" y="781"/>
                  </a:lnTo>
                  <a:lnTo>
                    <a:pt x="1049" y="774"/>
                  </a:lnTo>
                  <a:lnTo>
                    <a:pt x="1049" y="774"/>
                  </a:lnTo>
                  <a:lnTo>
                    <a:pt x="1045" y="776"/>
                  </a:lnTo>
                  <a:lnTo>
                    <a:pt x="1037" y="784"/>
                  </a:lnTo>
                  <a:lnTo>
                    <a:pt x="1029" y="789"/>
                  </a:lnTo>
                  <a:lnTo>
                    <a:pt x="1022" y="793"/>
                  </a:lnTo>
                  <a:lnTo>
                    <a:pt x="1010" y="797"/>
                  </a:lnTo>
                  <a:lnTo>
                    <a:pt x="997" y="799"/>
                  </a:lnTo>
                  <a:lnTo>
                    <a:pt x="997" y="799"/>
                  </a:lnTo>
                  <a:lnTo>
                    <a:pt x="981" y="801"/>
                  </a:lnTo>
                  <a:lnTo>
                    <a:pt x="965" y="801"/>
                  </a:lnTo>
                  <a:lnTo>
                    <a:pt x="945" y="799"/>
                  </a:lnTo>
                  <a:lnTo>
                    <a:pt x="927" y="798"/>
                  </a:lnTo>
                  <a:lnTo>
                    <a:pt x="896" y="794"/>
                  </a:lnTo>
                  <a:lnTo>
                    <a:pt x="883" y="792"/>
                  </a:lnTo>
                  <a:lnTo>
                    <a:pt x="883" y="792"/>
                  </a:lnTo>
                  <a:lnTo>
                    <a:pt x="884" y="758"/>
                  </a:lnTo>
                  <a:lnTo>
                    <a:pt x="884" y="718"/>
                  </a:lnTo>
                  <a:lnTo>
                    <a:pt x="883" y="651"/>
                  </a:lnTo>
                  <a:lnTo>
                    <a:pt x="883" y="651"/>
                  </a:lnTo>
                  <a:lnTo>
                    <a:pt x="881" y="621"/>
                  </a:lnTo>
                  <a:lnTo>
                    <a:pt x="875" y="584"/>
                  </a:lnTo>
                  <a:lnTo>
                    <a:pt x="865" y="518"/>
                  </a:lnTo>
                  <a:lnTo>
                    <a:pt x="865" y="518"/>
                  </a:lnTo>
                  <a:lnTo>
                    <a:pt x="861" y="505"/>
                  </a:lnTo>
                  <a:lnTo>
                    <a:pt x="852" y="487"/>
                  </a:lnTo>
                  <a:lnTo>
                    <a:pt x="830" y="441"/>
                  </a:lnTo>
                  <a:lnTo>
                    <a:pt x="788" y="365"/>
                  </a:lnTo>
                  <a:lnTo>
                    <a:pt x="788" y="365"/>
                  </a:lnTo>
                  <a:lnTo>
                    <a:pt x="745" y="291"/>
                  </a:lnTo>
                  <a:lnTo>
                    <a:pt x="723" y="250"/>
                  </a:lnTo>
                  <a:lnTo>
                    <a:pt x="715" y="234"/>
                  </a:lnTo>
                  <a:lnTo>
                    <a:pt x="711" y="225"/>
                  </a:lnTo>
                  <a:lnTo>
                    <a:pt x="711" y="225"/>
                  </a:lnTo>
                  <a:lnTo>
                    <a:pt x="709" y="210"/>
                  </a:lnTo>
                  <a:lnTo>
                    <a:pt x="709" y="189"/>
                  </a:lnTo>
                  <a:lnTo>
                    <a:pt x="709" y="166"/>
                  </a:lnTo>
                  <a:lnTo>
                    <a:pt x="711" y="146"/>
                  </a:lnTo>
                  <a:lnTo>
                    <a:pt x="711" y="146"/>
                  </a:lnTo>
                  <a:lnTo>
                    <a:pt x="711" y="139"/>
                  </a:lnTo>
                  <a:lnTo>
                    <a:pt x="711" y="131"/>
                  </a:lnTo>
                  <a:lnTo>
                    <a:pt x="709" y="118"/>
                  </a:lnTo>
                  <a:lnTo>
                    <a:pt x="706" y="109"/>
                  </a:lnTo>
                  <a:lnTo>
                    <a:pt x="705" y="105"/>
                  </a:lnTo>
                  <a:lnTo>
                    <a:pt x="705" y="105"/>
                  </a:lnTo>
                  <a:lnTo>
                    <a:pt x="689" y="106"/>
                  </a:lnTo>
                  <a:lnTo>
                    <a:pt x="658" y="108"/>
                  </a:lnTo>
                  <a:lnTo>
                    <a:pt x="658" y="108"/>
                  </a:lnTo>
                  <a:lnTo>
                    <a:pt x="627" y="109"/>
                  </a:lnTo>
                  <a:lnTo>
                    <a:pt x="613" y="112"/>
                  </a:lnTo>
                  <a:lnTo>
                    <a:pt x="609" y="113"/>
                  </a:lnTo>
                  <a:lnTo>
                    <a:pt x="605" y="115"/>
                  </a:lnTo>
                  <a:lnTo>
                    <a:pt x="605" y="115"/>
                  </a:lnTo>
                  <a:lnTo>
                    <a:pt x="604" y="119"/>
                  </a:lnTo>
                  <a:lnTo>
                    <a:pt x="604" y="124"/>
                  </a:lnTo>
                  <a:lnTo>
                    <a:pt x="608" y="137"/>
                  </a:lnTo>
                  <a:lnTo>
                    <a:pt x="613" y="154"/>
                  </a:lnTo>
                  <a:lnTo>
                    <a:pt x="613" y="154"/>
                  </a:lnTo>
                  <a:lnTo>
                    <a:pt x="590" y="161"/>
                  </a:lnTo>
                  <a:lnTo>
                    <a:pt x="573" y="165"/>
                  </a:lnTo>
                  <a:lnTo>
                    <a:pt x="561" y="167"/>
                  </a:lnTo>
                  <a:lnTo>
                    <a:pt x="561" y="167"/>
                  </a:lnTo>
                  <a:lnTo>
                    <a:pt x="534" y="170"/>
                  </a:lnTo>
                  <a:lnTo>
                    <a:pt x="519" y="174"/>
                  </a:lnTo>
                  <a:lnTo>
                    <a:pt x="513" y="176"/>
                  </a:lnTo>
                  <a:lnTo>
                    <a:pt x="510" y="179"/>
                  </a:lnTo>
                  <a:lnTo>
                    <a:pt x="510" y="179"/>
                  </a:lnTo>
                  <a:lnTo>
                    <a:pt x="503" y="188"/>
                  </a:lnTo>
                  <a:lnTo>
                    <a:pt x="495" y="203"/>
                  </a:lnTo>
                  <a:lnTo>
                    <a:pt x="488" y="223"/>
                  </a:lnTo>
                  <a:lnTo>
                    <a:pt x="488" y="223"/>
                  </a:lnTo>
                  <a:lnTo>
                    <a:pt x="441" y="221"/>
                  </a:lnTo>
                  <a:lnTo>
                    <a:pt x="402" y="221"/>
                  </a:lnTo>
                  <a:lnTo>
                    <a:pt x="370" y="221"/>
                  </a:lnTo>
                  <a:lnTo>
                    <a:pt x="370" y="221"/>
                  </a:lnTo>
                  <a:lnTo>
                    <a:pt x="347" y="223"/>
                  </a:lnTo>
                  <a:lnTo>
                    <a:pt x="327" y="220"/>
                  </a:lnTo>
                  <a:lnTo>
                    <a:pt x="319" y="219"/>
                  </a:lnTo>
                  <a:lnTo>
                    <a:pt x="313" y="216"/>
                  </a:lnTo>
                  <a:lnTo>
                    <a:pt x="307" y="212"/>
                  </a:lnTo>
                  <a:lnTo>
                    <a:pt x="301" y="209"/>
                  </a:lnTo>
                  <a:lnTo>
                    <a:pt x="301" y="209"/>
                  </a:lnTo>
                  <a:lnTo>
                    <a:pt x="243" y="157"/>
                  </a:lnTo>
                  <a:lnTo>
                    <a:pt x="206" y="122"/>
                  </a:lnTo>
                  <a:lnTo>
                    <a:pt x="191" y="106"/>
                  </a:lnTo>
                  <a:lnTo>
                    <a:pt x="181" y="93"/>
                  </a:lnTo>
                  <a:lnTo>
                    <a:pt x="181" y="93"/>
                  </a:lnTo>
                  <a:lnTo>
                    <a:pt x="163" y="68"/>
                  </a:lnTo>
                  <a:lnTo>
                    <a:pt x="145" y="37"/>
                  </a:lnTo>
                  <a:lnTo>
                    <a:pt x="124" y="0"/>
                  </a:lnTo>
                  <a:lnTo>
                    <a:pt x="123" y="0"/>
                  </a:lnTo>
                  <a:lnTo>
                    <a:pt x="123" y="0"/>
                  </a:lnTo>
                  <a:lnTo>
                    <a:pt x="84" y="42"/>
                  </a:lnTo>
                  <a:lnTo>
                    <a:pt x="56" y="70"/>
                  </a:lnTo>
                  <a:lnTo>
                    <a:pt x="44" y="79"/>
                  </a:lnTo>
                  <a:lnTo>
                    <a:pt x="38" y="84"/>
                  </a:lnTo>
                  <a:lnTo>
                    <a:pt x="38" y="84"/>
                  </a:lnTo>
                  <a:lnTo>
                    <a:pt x="34" y="83"/>
                  </a:lnTo>
                  <a:lnTo>
                    <a:pt x="30" y="80"/>
                  </a:lnTo>
                  <a:lnTo>
                    <a:pt x="27" y="77"/>
                  </a:lnTo>
                  <a:lnTo>
                    <a:pt x="25" y="71"/>
                  </a:lnTo>
                  <a:lnTo>
                    <a:pt x="22" y="61"/>
                  </a:lnTo>
                  <a:lnTo>
                    <a:pt x="22" y="56"/>
                  </a:lnTo>
                  <a:lnTo>
                    <a:pt x="22" y="56"/>
                  </a:lnTo>
                  <a:lnTo>
                    <a:pt x="12" y="70"/>
                  </a:lnTo>
                  <a:lnTo>
                    <a:pt x="4" y="83"/>
                  </a:lnTo>
                  <a:lnTo>
                    <a:pt x="1" y="90"/>
                  </a:lnTo>
                  <a:lnTo>
                    <a:pt x="0" y="96"/>
                  </a:lnTo>
                  <a:lnTo>
                    <a:pt x="0" y="96"/>
                  </a:lnTo>
                  <a:lnTo>
                    <a:pt x="1" y="99"/>
                  </a:lnTo>
                  <a:lnTo>
                    <a:pt x="3" y="104"/>
                  </a:lnTo>
                  <a:lnTo>
                    <a:pt x="10" y="115"/>
                  </a:lnTo>
                  <a:lnTo>
                    <a:pt x="21" y="131"/>
                  </a:lnTo>
                  <a:lnTo>
                    <a:pt x="35" y="148"/>
                  </a:lnTo>
                  <a:lnTo>
                    <a:pt x="66" y="183"/>
                  </a:lnTo>
                  <a:lnTo>
                    <a:pt x="80" y="198"/>
                  </a:lnTo>
                  <a:lnTo>
                    <a:pt x="93" y="210"/>
                  </a:lnTo>
                  <a:lnTo>
                    <a:pt x="93" y="210"/>
                  </a:lnTo>
                  <a:lnTo>
                    <a:pt x="107" y="224"/>
                  </a:lnTo>
                  <a:lnTo>
                    <a:pt x="127" y="243"/>
                  </a:lnTo>
                  <a:lnTo>
                    <a:pt x="173" y="293"/>
                  </a:lnTo>
                  <a:lnTo>
                    <a:pt x="216" y="335"/>
                  </a:lnTo>
                  <a:lnTo>
                    <a:pt x="230" y="349"/>
                  </a:lnTo>
                  <a:lnTo>
                    <a:pt x="235" y="353"/>
                  </a:lnTo>
                  <a:lnTo>
                    <a:pt x="238" y="355"/>
                  </a:lnTo>
                  <a:lnTo>
                    <a:pt x="238" y="355"/>
                  </a:lnTo>
                  <a:lnTo>
                    <a:pt x="252" y="357"/>
                  </a:lnTo>
                  <a:lnTo>
                    <a:pt x="275" y="362"/>
                  </a:lnTo>
                  <a:lnTo>
                    <a:pt x="343" y="382"/>
                  </a:lnTo>
                  <a:lnTo>
                    <a:pt x="343" y="382"/>
                  </a:lnTo>
                  <a:lnTo>
                    <a:pt x="365" y="387"/>
                  </a:lnTo>
                  <a:lnTo>
                    <a:pt x="393" y="392"/>
                  </a:lnTo>
                  <a:lnTo>
                    <a:pt x="456" y="401"/>
                  </a:lnTo>
                  <a:lnTo>
                    <a:pt x="512" y="406"/>
                  </a:lnTo>
                  <a:lnTo>
                    <a:pt x="543" y="410"/>
                  </a:lnTo>
                  <a:lnTo>
                    <a:pt x="543" y="410"/>
                  </a:lnTo>
                  <a:lnTo>
                    <a:pt x="550" y="412"/>
                  </a:lnTo>
                  <a:lnTo>
                    <a:pt x="556" y="417"/>
                  </a:lnTo>
                  <a:lnTo>
                    <a:pt x="564" y="424"/>
                  </a:lnTo>
                  <a:lnTo>
                    <a:pt x="570" y="432"/>
                  </a:lnTo>
                  <a:lnTo>
                    <a:pt x="583" y="450"/>
                  </a:lnTo>
                  <a:lnTo>
                    <a:pt x="591" y="463"/>
                  </a:lnTo>
                  <a:lnTo>
                    <a:pt x="591" y="463"/>
                  </a:lnTo>
                  <a:lnTo>
                    <a:pt x="595" y="467"/>
                  </a:lnTo>
                  <a:lnTo>
                    <a:pt x="600" y="472"/>
                  </a:lnTo>
                  <a:lnTo>
                    <a:pt x="612" y="487"/>
                  </a:lnTo>
                  <a:lnTo>
                    <a:pt x="618" y="494"/>
                  </a:lnTo>
                  <a:lnTo>
                    <a:pt x="623" y="502"/>
                  </a:lnTo>
                  <a:lnTo>
                    <a:pt x="628" y="511"/>
                  </a:lnTo>
                  <a:lnTo>
                    <a:pt x="631" y="521"/>
                  </a:lnTo>
                  <a:lnTo>
                    <a:pt x="631" y="521"/>
                  </a:lnTo>
                  <a:lnTo>
                    <a:pt x="632" y="534"/>
                  </a:lnTo>
                  <a:lnTo>
                    <a:pt x="634" y="551"/>
                  </a:lnTo>
                  <a:lnTo>
                    <a:pt x="634" y="591"/>
                  </a:lnTo>
                  <a:lnTo>
                    <a:pt x="631" y="675"/>
                  </a:lnTo>
                  <a:lnTo>
                    <a:pt x="631" y="675"/>
                  </a:lnTo>
                  <a:lnTo>
                    <a:pt x="630" y="696"/>
                  </a:lnTo>
                  <a:lnTo>
                    <a:pt x="627" y="724"/>
                  </a:lnTo>
                  <a:lnTo>
                    <a:pt x="621" y="785"/>
                  </a:lnTo>
                  <a:lnTo>
                    <a:pt x="616" y="840"/>
                  </a:lnTo>
                  <a:lnTo>
                    <a:pt x="614" y="858"/>
                  </a:lnTo>
                  <a:lnTo>
                    <a:pt x="616" y="864"/>
                  </a:lnTo>
                  <a:lnTo>
                    <a:pt x="617" y="867"/>
                  </a:lnTo>
                  <a:lnTo>
                    <a:pt x="617" y="867"/>
                  </a:lnTo>
                  <a:lnTo>
                    <a:pt x="621" y="869"/>
                  </a:lnTo>
                  <a:lnTo>
                    <a:pt x="627" y="871"/>
                  </a:lnTo>
                  <a:lnTo>
                    <a:pt x="645" y="873"/>
                  </a:lnTo>
                  <a:lnTo>
                    <a:pt x="670" y="876"/>
                  </a:lnTo>
                  <a:lnTo>
                    <a:pt x="670" y="876"/>
                  </a:lnTo>
                  <a:lnTo>
                    <a:pt x="665" y="906"/>
                  </a:lnTo>
                  <a:lnTo>
                    <a:pt x="662" y="927"/>
                  </a:lnTo>
                  <a:lnTo>
                    <a:pt x="660" y="940"/>
                  </a:lnTo>
                  <a:lnTo>
                    <a:pt x="660" y="940"/>
                  </a:lnTo>
                  <a:lnTo>
                    <a:pt x="656" y="953"/>
                  </a:lnTo>
                  <a:lnTo>
                    <a:pt x="654" y="962"/>
                  </a:lnTo>
                  <a:lnTo>
                    <a:pt x="654" y="970"/>
                  </a:lnTo>
                  <a:lnTo>
                    <a:pt x="654" y="970"/>
                  </a:lnTo>
                  <a:lnTo>
                    <a:pt x="654" y="977"/>
                  </a:lnTo>
                  <a:lnTo>
                    <a:pt x="653" y="988"/>
                  </a:lnTo>
                  <a:lnTo>
                    <a:pt x="645" y="1019"/>
                  </a:lnTo>
                  <a:lnTo>
                    <a:pt x="627" y="1084"/>
                  </a:lnTo>
                  <a:lnTo>
                    <a:pt x="627" y="1084"/>
                  </a:lnTo>
                  <a:lnTo>
                    <a:pt x="606" y="1178"/>
                  </a:lnTo>
                  <a:lnTo>
                    <a:pt x="596" y="1230"/>
                  </a:lnTo>
                  <a:lnTo>
                    <a:pt x="592" y="1249"/>
                  </a:lnTo>
                  <a:lnTo>
                    <a:pt x="592" y="1259"/>
                  </a:lnTo>
                  <a:lnTo>
                    <a:pt x="592" y="1259"/>
                  </a:lnTo>
                  <a:lnTo>
                    <a:pt x="591" y="1264"/>
                  </a:lnTo>
                  <a:lnTo>
                    <a:pt x="591" y="1269"/>
                  </a:lnTo>
                  <a:lnTo>
                    <a:pt x="587" y="1277"/>
                  </a:lnTo>
                  <a:lnTo>
                    <a:pt x="583" y="1281"/>
                  </a:lnTo>
                  <a:lnTo>
                    <a:pt x="581" y="1282"/>
                  </a:lnTo>
                  <a:lnTo>
                    <a:pt x="578" y="1283"/>
                  </a:lnTo>
                  <a:lnTo>
                    <a:pt x="575" y="1283"/>
                  </a:lnTo>
                  <a:lnTo>
                    <a:pt x="575" y="1283"/>
                  </a:lnTo>
                  <a:lnTo>
                    <a:pt x="572" y="1282"/>
                  </a:lnTo>
                  <a:lnTo>
                    <a:pt x="568" y="1279"/>
                  </a:lnTo>
                  <a:lnTo>
                    <a:pt x="556" y="1269"/>
                  </a:lnTo>
                  <a:lnTo>
                    <a:pt x="546" y="1259"/>
                  </a:lnTo>
                  <a:lnTo>
                    <a:pt x="537" y="1251"/>
                  </a:lnTo>
                  <a:lnTo>
                    <a:pt x="537" y="1251"/>
                  </a:lnTo>
                  <a:lnTo>
                    <a:pt x="502" y="1225"/>
                  </a:lnTo>
                  <a:lnTo>
                    <a:pt x="480" y="1209"/>
                  </a:lnTo>
                  <a:lnTo>
                    <a:pt x="471" y="1204"/>
                  </a:lnTo>
                  <a:lnTo>
                    <a:pt x="466" y="1202"/>
                  </a:lnTo>
                  <a:lnTo>
                    <a:pt x="466" y="1202"/>
                  </a:lnTo>
                  <a:lnTo>
                    <a:pt x="460" y="1202"/>
                  </a:lnTo>
                  <a:lnTo>
                    <a:pt x="451" y="1203"/>
                  </a:lnTo>
                  <a:lnTo>
                    <a:pt x="428" y="1208"/>
                  </a:lnTo>
                  <a:lnTo>
                    <a:pt x="402" y="1215"/>
                  </a:lnTo>
                  <a:lnTo>
                    <a:pt x="392" y="1218"/>
                  </a:lnTo>
                  <a:lnTo>
                    <a:pt x="384" y="1222"/>
                  </a:lnTo>
                  <a:lnTo>
                    <a:pt x="384" y="1222"/>
                  </a:lnTo>
                  <a:lnTo>
                    <a:pt x="379" y="1226"/>
                  </a:lnTo>
                  <a:lnTo>
                    <a:pt x="374" y="1234"/>
                  </a:lnTo>
                  <a:lnTo>
                    <a:pt x="369" y="1243"/>
                  </a:lnTo>
                  <a:lnTo>
                    <a:pt x="363" y="1253"/>
                  </a:lnTo>
                  <a:lnTo>
                    <a:pt x="354" y="1273"/>
                  </a:lnTo>
                  <a:lnTo>
                    <a:pt x="349" y="1290"/>
                  </a:lnTo>
                  <a:lnTo>
                    <a:pt x="349" y="1290"/>
                  </a:lnTo>
                  <a:lnTo>
                    <a:pt x="347" y="1299"/>
                  </a:lnTo>
                  <a:lnTo>
                    <a:pt x="341" y="1309"/>
                  </a:lnTo>
                  <a:lnTo>
                    <a:pt x="327" y="1337"/>
                  </a:lnTo>
                  <a:lnTo>
                    <a:pt x="300" y="1385"/>
                  </a:lnTo>
                  <a:lnTo>
                    <a:pt x="300" y="1385"/>
                  </a:lnTo>
                  <a:lnTo>
                    <a:pt x="296" y="1393"/>
                  </a:lnTo>
                  <a:lnTo>
                    <a:pt x="292" y="1403"/>
                  </a:lnTo>
                  <a:lnTo>
                    <a:pt x="286" y="1429"/>
                  </a:lnTo>
                  <a:lnTo>
                    <a:pt x="281" y="1455"/>
                  </a:lnTo>
                  <a:lnTo>
                    <a:pt x="279" y="1467"/>
                  </a:lnTo>
                  <a:lnTo>
                    <a:pt x="279" y="1474"/>
                  </a:lnTo>
                  <a:lnTo>
                    <a:pt x="279" y="1474"/>
                  </a:lnTo>
                  <a:lnTo>
                    <a:pt x="282" y="1495"/>
                  </a:lnTo>
                  <a:lnTo>
                    <a:pt x="287" y="1521"/>
                  </a:lnTo>
                  <a:lnTo>
                    <a:pt x="294" y="1547"/>
                  </a:lnTo>
                  <a:lnTo>
                    <a:pt x="297" y="1557"/>
                  </a:lnTo>
                  <a:lnTo>
                    <a:pt x="301" y="1562"/>
                  </a:lnTo>
                  <a:lnTo>
                    <a:pt x="301" y="1562"/>
                  </a:lnTo>
                  <a:lnTo>
                    <a:pt x="305" y="1566"/>
                  </a:lnTo>
                  <a:lnTo>
                    <a:pt x="312" y="1569"/>
                  </a:lnTo>
                  <a:lnTo>
                    <a:pt x="319" y="1570"/>
                  </a:lnTo>
                  <a:lnTo>
                    <a:pt x="327" y="1571"/>
                  </a:lnTo>
                  <a:lnTo>
                    <a:pt x="340" y="1570"/>
                  </a:lnTo>
                  <a:lnTo>
                    <a:pt x="345" y="1569"/>
                  </a:lnTo>
                  <a:lnTo>
                    <a:pt x="349" y="1568"/>
                  </a:lnTo>
                  <a:lnTo>
                    <a:pt x="349" y="1568"/>
                  </a:lnTo>
                  <a:lnTo>
                    <a:pt x="356" y="1560"/>
                  </a:lnTo>
                  <a:lnTo>
                    <a:pt x="365" y="1547"/>
                  </a:lnTo>
                  <a:lnTo>
                    <a:pt x="372" y="1531"/>
                  </a:lnTo>
                  <a:lnTo>
                    <a:pt x="376" y="1518"/>
                  </a:lnTo>
                  <a:lnTo>
                    <a:pt x="376" y="1518"/>
                  </a:lnTo>
                  <a:lnTo>
                    <a:pt x="383" y="1500"/>
                  </a:lnTo>
                  <a:lnTo>
                    <a:pt x="394" y="1471"/>
                  </a:lnTo>
                  <a:lnTo>
                    <a:pt x="413" y="1428"/>
                  </a:lnTo>
                  <a:lnTo>
                    <a:pt x="413" y="1428"/>
                  </a:lnTo>
                  <a:lnTo>
                    <a:pt x="416" y="1423"/>
                  </a:lnTo>
                  <a:lnTo>
                    <a:pt x="420" y="1418"/>
                  </a:lnTo>
                  <a:lnTo>
                    <a:pt x="425" y="1415"/>
                  </a:lnTo>
                  <a:lnTo>
                    <a:pt x="429" y="1415"/>
                  </a:lnTo>
                  <a:lnTo>
                    <a:pt x="432" y="1415"/>
                  </a:lnTo>
                  <a:lnTo>
                    <a:pt x="432" y="1415"/>
                  </a:lnTo>
                  <a:lnTo>
                    <a:pt x="469" y="1428"/>
                  </a:lnTo>
                  <a:lnTo>
                    <a:pt x="522" y="1446"/>
                  </a:lnTo>
                  <a:lnTo>
                    <a:pt x="522" y="1446"/>
                  </a:lnTo>
                  <a:lnTo>
                    <a:pt x="578" y="1468"/>
                  </a:lnTo>
                  <a:lnTo>
                    <a:pt x="608" y="1478"/>
                  </a:lnTo>
                  <a:lnTo>
                    <a:pt x="621" y="1482"/>
                  </a:lnTo>
                  <a:lnTo>
                    <a:pt x="631" y="1484"/>
                  </a:lnTo>
                  <a:lnTo>
                    <a:pt x="631" y="1484"/>
                  </a:lnTo>
                  <a:lnTo>
                    <a:pt x="640" y="1484"/>
                  </a:lnTo>
                  <a:lnTo>
                    <a:pt x="650" y="1482"/>
                  </a:lnTo>
                  <a:lnTo>
                    <a:pt x="660" y="1480"/>
                  </a:lnTo>
                  <a:lnTo>
                    <a:pt x="670" y="1476"/>
                  </a:lnTo>
                  <a:lnTo>
                    <a:pt x="691" y="1468"/>
                  </a:lnTo>
                  <a:lnTo>
                    <a:pt x="711" y="1459"/>
                  </a:lnTo>
                  <a:lnTo>
                    <a:pt x="711" y="1459"/>
                  </a:lnTo>
                  <a:lnTo>
                    <a:pt x="716" y="1455"/>
                  </a:lnTo>
                  <a:lnTo>
                    <a:pt x="722" y="1453"/>
                  </a:lnTo>
                  <a:lnTo>
                    <a:pt x="731" y="1442"/>
                  </a:lnTo>
                  <a:lnTo>
                    <a:pt x="740" y="1432"/>
                  </a:lnTo>
                  <a:lnTo>
                    <a:pt x="749" y="1420"/>
                  </a:lnTo>
                  <a:lnTo>
                    <a:pt x="762" y="1399"/>
                  </a:lnTo>
                  <a:lnTo>
                    <a:pt x="766" y="1390"/>
                  </a:lnTo>
                  <a:lnTo>
                    <a:pt x="766" y="1390"/>
                  </a:lnTo>
                  <a:lnTo>
                    <a:pt x="776" y="1397"/>
                  </a:lnTo>
                  <a:lnTo>
                    <a:pt x="785" y="1405"/>
                  </a:lnTo>
                  <a:lnTo>
                    <a:pt x="788" y="1407"/>
                  </a:lnTo>
                  <a:lnTo>
                    <a:pt x="790" y="1411"/>
                  </a:lnTo>
                  <a:lnTo>
                    <a:pt x="790" y="1411"/>
                  </a:lnTo>
                  <a:lnTo>
                    <a:pt x="802" y="1438"/>
                  </a:lnTo>
                  <a:lnTo>
                    <a:pt x="810" y="1459"/>
                  </a:lnTo>
                  <a:lnTo>
                    <a:pt x="812" y="1469"/>
                  </a:lnTo>
                  <a:lnTo>
                    <a:pt x="815" y="1480"/>
                  </a:lnTo>
                  <a:lnTo>
                    <a:pt x="815" y="1480"/>
                  </a:lnTo>
                  <a:lnTo>
                    <a:pt x="817" y="1490"/>
                  </a:lnTo>
                  <a:lnTo>
                    <a:pt x="822" y="1502"/>
                  </a:lnTo>
                  <a:lnTo>
                    <a:pt x="829" y="1513"/>
                  </a:lnTo>
                  <a:lnTo>
                    <a:pt x="837" y="1524"/>
                  </a:lnTo>
                  <a:lnTo>
                    <a:pt x="846" y="1533"/>
                  </a:lnTo>
                  <a:lnTo>
                    <a:pt x="853" y="1540"/>
                  </a:lnTo>
                  <a:lnTo>
                    <a:pt x="860" y="1546"/>
                  </a:lnTo>
                  <a:lnTo>
                    <a:pt x="866" y="1547"/>
                  </a:lnTo>
                  <a:lnTo>
                    <a:pt x="866" y="1547"/>
                  </a:lnTo>
                  <a:lnTo>
                    <a:pt x="877" y="1546"/>
                  </a:lnTo>
                  <a:lnTo>
                    <a:pt x="888" y="1542"/>
                  </a:lnTo>
                  <a:lnTo>
                    <a:pt x="894" y="1539"/>
                  </a:lnTo>
                  <a:lnTo>
                    <a:pt x="897" y="1537"/>
                  </a:lnTo>
                  <a:lnTo>
                    <a:pt x="900" y="1533"/>
                  </a:lnTo>
                  <a:lnTo>
                    <a:pt x="901" y="1529"/>
                  </a:lnTo>
                  <a:lnTo>
                    <a:pt x="901" y="1529"/>
                  </a:lnTo>
                  <a:lnTo>
                    <a:pt x="900" y="1516"/>
                  </a:lnTo>
                  <a:lnTo>
                    <a:pt x="896" y="1495"/>
                  </a:lnTo>
                  <a:lnTo>
                    <a:pt x="892" y="1473"/>
                  </a:lnTo>
                  <a:lnTo>
                    <a:pt x="890" y="1454"/>
                  </a:lnTo>
                  <a:lnTo>
                    <a:pt x="890" y="1454"/>
                  </a:lnTo>
                  <a:lnTo>
                    <a:pt x="888" y="1436"/>
                  </a:lnTo>
                  <a:lnTo>
                    <a:pt x="887" y="1416"/>
                  </a:lnTo>
                  <a:lnTo>
                    <a:pt x="886" y="1407"/>
                  </a:lnTo>
                  <a:lnTo>
                    <a:pt x="887" y="1399"/>
                  </a:lnTo>
                  <a:lnTo>
                    <a:pt x="888" y="1393"/>
                  </a:lnTo>
                  <a:lnTo>
                    <a:pt x="890" y="1392"/>
                  </a:lnTo>
                  <a:lnTo>
                    <a:pt x="892" y="1390"/>
                  </a:lnTo>
                  <a:lnTo>
                    <a:pt x="892" y="1390"/>
                  </a:lnTo>
                  <a:lnTo>
                    <a:pt x="900" y="1389"/>
                  </a:lnTo>
                  <a:lnTo>
                    <a:pt x="916" y="1390"/>
                  </a:lnTo>
                  <a:lnTo>
                    <a:pt x="962" y="1396"/>
                  </a:lnTo>
                  <a:lnTo>
                    <a:pt x="1011" y="1402"/>
                  </a:lnTo>
                  <a:lnTo>
                    <a:pt x="1049" y="1409"/>
                  </a:lnTo>
                  <a:lnTo>
                    <a:pt x="1049" y="1409"/>
                  </a:lnTo>
                  <a:lnTo>
                    <a:pt x="1066" y="1411"/>
                  </a:lnTo>
                  <a:lnTo>
                    <a:pt x="1086" y="1412"/>
                  </a:lnTo>
                  <a:lnTo>
                    <a:pt x="1138" y="1415"/>
                  </a:lnTo>
                  <a:lnTo>
                    <a:pt x="1186" y="1415"/>
                  </a:lnTo>
                  <a:lnTo>
                    <a:pt x="1216" y="1415"/>
                  </a:lnTo>
                  <a:lnTo>
                    <a:pt x="1216" y="1415"/>
                  </a:lnTo>
                  <a:lnTo>
                    <a:pt x="1223" y="1412"/>
                  </a:lnTo>
                  <a:lnTo>
                    <a:pt x="1231" y="1409"/>
                  </a:lnTo>
                  <a:lnTo>
                    <a:pt x="1240" y="1402"/>
                  </a:lnTo>
                  <a:lnTo>
                    <a:pt x="1248" y="1396"/>
                  </a:lnTo>
                  <a:lnTo>
                    <a:pt x="1254" y="1388"/>
                  </a:lnTo>
                  <a:lnTo>
                    <a:pt x="1261" y="1381"/>
                  </a:lnTo>
                  <a:lnTo>
                    <a:pt x="1266" y="1374"/>
                  </a:lnTo>
                  <a:lnTo>
                    <a:pt x="1269" y="1368"/>
                  </a:lnTo>
                  <a:lnTo>
                    <a:pt x="1269" y="1368"/>
                  </a:lnTo>
                  <a:lnTo>
                    <a:pt x="1270" y="1357"/>
                  </a:lnTo>
                  <a:lnTo>
                    <a:pt x="1271" y="1343"/>
                  </a:lnTo>
                  <a:lnTo>
                    <a:pt x="1270" y="1330"/>
                  </a:lnTo>
                  <a:lnTo>
                    <a:pt x="1269" y="1319"/>
                  </a:lnTo>
                  <a:lnTo>
                    <a:pt x="1269" y="1319"/>
                  </a:lnTo>
                  <a:close/>
                  <a:moveTo>
                    <a:pt x="953" y="1247"/>
                  </a:moveTo>
                  <a:lnTo>
                    <a:pt x="953" y="1247"/>
                  </a:lnTo>
                  <a:lnTo>
                    <a:pt x="934" y="1247"/>
                  </a:lnTo>
                  <a:lnTo>
                    <a:pt x="906" y="1243"/>
                  </a:lnTo>
                  <a:lnTo>
                    <a:pt x="879" y="1240"/>
                  </a:lnTo>
                  <a:lnTo>
                    <a:pt x="869" y="1240"/>
                  </a:lnTo>
                  <a:lnTo>
                    <a:pt x="860" y="1240"/>
                  </a:lnTo>
                  <a:lnTo>
                    <a:pt x="860" y="1240"/>
                  </a:lnTo>
                  <a:lnTo>
                    <a:pt x="896" y="1163"/>
                  </a:lnTo>
                  <a:lnTo>
                    <a:pt x="896" y="1163"/>
                  </a:lnTo>
                  <a:lnTo>
                    <a:pt x="900" y="1154"/>
                  </a:lnTo>
                  <a:lnTo>
                    <a:pt x="903" y="1151"/>
                  </a:lnTo>
                  <a:lnTo>
                    <a:pt x="906" y="1149"/>
                  </a:lnTo>
                  <a:lnTo>
                    <a:pt x="910" y="1147"/>
                  </a:lnTo>
                  <a:lnTo>
                    <a:pt x="914" y="1149"/>
                  </a:lnTo>
                  <a:lnTo>
                    <a:pt x="918" y="1151"/>
                  </a:lnTo>
                  <a:lnTo>
                    <a:pt x="922" y="1158"/>
                  </a:lnTo>
                  <a:lnTo>
                    <a:pt x="922" y="1158"/>
                  </a:lnTo>
                  <a:lnTo>
                    <a:pt x="935" y="1176"/>
                  </a:lnTo>
                  <a:lnTo>
                    <a:pt x="954" y="1200"/>
                  </a:lnTo>
                  <a:lnTo>
                    <a:pt x="981" y="1234"/>
                  </a:lnTo>
                  <a:lnTo>
                    <a:pt x="981" y="1234"/>
                  </a:lnTo>
                  <a:lnTo>
                    <a:pt x="983" y="1237"/>
                  </a:lnTo>
                  <a:lnTo>
                    <a:pt x="983" y="1239"/>
                  </a:lnTo>
                  <a:lnTo>
                    <a:pt x="980" y="1242"/>
                  </a:lnTo>
                  <a:lnTo>
                    <a:pt x="976" y="1243"/>
                  </a:lnTo>
                  <a:lnTo>
                    <a:pt x="966" y="1246"/>
                  </a:lnTo>
                  <a:lnTo>
                    <a:pt x="953" y="1247"/>
                  </a:lnTo>
                  <a:lnTo>
                    <a:pt x="953" y="124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86" name="Groupe 2053">
            <a:extLst>
              <a:ext uri="{FF2B5EF4-FFF2-40B4-BE49-F238E27FC236}">
                <a16:creationId xmlns:a16="http://schemas.microsoft.com/office/drawing/2014/main" id="{8952D63B-E408-4DA4-9370-6CCEDDC35A95}"/>
              </a:ext>
            </a:extLst>
          </p:cNvPr>
          <p:cNvGrpSpPr/>
          <p:nvPr/>
        </p:nvGrpSpPr>
        <p:grpSpPr>
          <a:xfrm>
            <a:off x="3830241" y="3250236"/>
            <a:ext cx="1021447" cy="2620895"/>
            <a:chOff x="5903913" y="2455863"/>
            <a:chExt cx="1385887" cy="3556000"/>
          </a:xfrm>
        </p:grpSpPr>
        <p:sp>
          <p:nvSpPr>
            <p:cNvPr id="87" name="Freeform 18">
              <a:extLst>
                <a:ext uri="{FF2B5EF4-FFF2-40B4-BE49-F238E27FC236}">
                  <a16:creationId xmlns:a16="http://schemas.microsoft.com/office/drawing/2014/main" id="{DB930325-5A69-4E46-9CE5-9A2D57C04FC6}"/>
                </a:ext>
              </a:extLst>
            </p:cNvPr>
            <p:cNvSpPr>
              <a:spLocks/>
            </p:cNvSpPr>
            <p:nvPr/>
          </p:nvSpPr>
          <p:spPr bwMode="auto">
            <a:xfrm>
              <a:off x="5903913" y="2455863"/>
              <a:ext cx="220663" cy="247650"/>
            </a:xfrm>
            <a:custGeom>
              <a:avLst/>
              <a:gdLst>
                <a:gd name="T0" fmla="*/ 31 w 139"/>
                <a:gd name="T1" fmla="*/ 156 h 156"/>
                <a:gd name="T2" fmla="*/ 16 w 139"/>
                <a:gd name="T3" fmla="*/ 99 h 156"/>
                <a:gd name="T4" fmla="*/ 12 w 139"/>
                <a:gd name="T5" fmla="*/ 83 h 156"/>
                <a:gd name="T6" fmla="*/ 0 w 139"/>
                <a:gd name="T7" fmla="*/ 46 h 156"/>
                <a:gd name="T8" fmla="*/ 0 w 139"/>
                <a:gd name="T9" fmla="*/ 39 h 156"/>
                <a:gd name="T10" fmla="*/ 3 w 139"/>
                <a:gd name="T11" fmla="*/ 23 h 156"/>
                <a:gd name="T12" fmla="*/ 4 w 139"/>
                <a:gd name="T13" fmla="*/ 19 h 156"/>
                <a:gd name="T14" fmla="*/ 14 w 139"/>
                <a:gd name="T15" fmla="*/ 14 h 156"/>
                <a:gd name="T16" fmla="*/ 16 w 139"/>
                <a:gd name="T17" fmla="*/ 12 h 156"/>
                <a:gd name="T18" fmla="*/ 18 w 139"/>
                <a:gd name="T19" fmla="*/ 6 h 156"/>
                <a:gd name="T20" fmla="*/ 23 w 139"/>
                <a:gd name="T21" fmla="*/ 4 h 156"/>
                <a:gd name="T22" fmla="*/ 34 w 139"/>
                <a:gd name="T23" fmla="*/ 4 h 156"/>
                <a:gd name="T24" fmla="*/ 42 w 139"/>
                <a:gd name="T25" fmla="*/ 4 h 156"/>
                <a:gd name="T26" fmla="*/ 44 w 139"/>
                <a:gd name="T27" fmla="*/ 1 h 156"/>
                <a:gd name="T28" fmla="*/ 56 w 139"/>
                <a:gd name="T29" fmla="*/ 0 h 156"/>
                <a:gd name="T30" fmla="*/ 61 w 139"/>
                <a:gd name="T31" fmla="*/ 1 h 156"/>
                <a:gd name="T32" fmla="*/ 74 w 139"/>
                <a:gd name="T33" fmla="*/ 8 h 156"/>
                <a:gd name="T34" fmla="*/ 78 w 139"/>
                <a:gd name="T35" fmla="*/ 13 h 156"/>
                <a:gd name="T36" fmla="*/ 79 w 139"/>
                <a:gd name="T37" fmla="*/ 22 h 156"/>
                <a:gd name="T38" fmla="*/ 78 w 139"/>
                <a:gd name="T39" fmla="*/ 34 h 156"/>
                <a:gd name="T40" fmla="*/ 79 w 139"/>
                <a:gd name="T41" fmla="*/ 39 h 156"/>
                <a:gd name="T42" fmla="*/ 95 w 139"/>
                <a:gd name="T43" fmla="*/ 36 h 156"/>
                <a:gd name="T44" fmla="*/ 110 w 139"/>
                <a:gd name="T45" fmla="*/ 32 h 156"/>
                <a:gd name="T46" fmla="*/ 114 w 139"/>
                <a:gd name="T47" fmla="*/ 28 h 156"/>
                <a:gd name="T48" fmla="*/ 122 w 139"/>
                <a:gd name="T49" fmla="*/ 18 h 156"/>
                <a:gd name="T50" fmla="*/ 124 w 139"/>
                <a:gd name="T51" fmla="*/ 14 h 156"/>
                <a:gd name="T52" fmla="*/ 133 w 139"/>
                <a:gd name="T53" fmla="*/ 15 h 156"/>
                <a:gd name="T54" fmla="*/ 139 w 139"/>
                <a:gd name="T55" fmla="*/ 18 h 156"/>
                <a:gd name="T56" fmla="*/ 139 w 139"/>
                <a:gd name="T57" fmla="*/ 21 h 156"/>
                <a:gd name="T58" fmla="*/ 129 w 139"/>
                <a:gd name="T59" fmla="*/ 35 h 156"/>
                <a:gd name="T60" fmla="*/ 119 w 139"/>
                <a:gd name="T61" fmla="*/ 48 h 156"/>
                <a:gd name="T62" fmla="*/ 97 w 139"/>
                <a:gd name="T63" fmla="*/ 88 h 156"/>
                <a:gd name="T64" fmla="*/ 95 w 139"/>
                <a:gd name="T65" fmla="*/ 97 h 156"/>
                <a:gd name="T66" fmla="*/ 91 w 139"/>
                <a:gd name="T67" fmla="*/ 121 h 156"/>
                <a:gd name="T68" fmla="*/ 91 w 139"/>
                <a:gd name="T69" fmla="*/ 131 h 156"/>
                <a:gd name="T70" fmla="*/ 89 w 139"/>
                <a:gd name="T71" fmla="*/ 133 h 156"/>
                <a:gd name="T72" fmla="*/ 61 w 139"/>
                <a:gd name="T73" fmla="*/ 146 h 156"/>
                <a:gd name="T74" fmla="*/ 31 w 139"/>
                <a:gd name="T75" fmla="*/ 156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39" h="156">
                  <a:moveTo>
                    <a:pt x="31" y="156"/>
                  </a:moveTo>
                  <a:lnTo>
                    <a:pt x="31" y="156"/>
                  </a:lnTo>
                  <a:lnTo>
                    <a:pt x="23" y="124"/>
                  </a:lnTo>
                  <a:lnTo>
                    <a:pt x="16" y="99"/>
                  </a:lnTo>
                  <a:lnTo>
                    <a:pt x="12" y="83"/>
                  </a:lnTo>
                  <a:lnTo>
                    <a:pt x="12" y="83"/>
                  </a:lnTo>
                  <a:lnTo>
                    <a:pt x="4" y="58"/>
                  </a:lnTo>
                  <a:lnTo>
                    <a:pt x="0" y="46"/>
                  </a:lnTo>
                  <a:lnTo>
                    <a:pt x="0" y="39"/>
                  </a:lnTo>
                  <a:lnTo>
                    <a:pt x="0" y="39"/>
                  </a:lnTo>
                  <a:lnTo>
                    <a:pt x="1" y="28"/>
                  </a:lnTo>
                  <a:lnTo>
                    <a:pt x="3" y="23"/>
                  </a:lnTo>
                  <a:lnTo>
                    <a:pt x="4" y="19"/>
                  </a:lnTo>
                  <a:lnTo>
                    <a:pt x="4" y="19"/>
                  </a:lnTo>
                  <a:lnTo>
                    <a:pt x="12" y="15"/>
                  </a:lnTo>
                  <a:lnTo>
                    <a:pt x="14" y="14"/>
                  </a:lnTo>
                  <a:lnTo>
                    <a:pt x="16" y="12"/>
                  </a:lnTo>
                  <a:lnTo>
                    <a:pt x="16" y="12"/>
                  </a:lnTo>
                  <a:lnTo>
                    <a:pt x="16" y="8"/>
                  </a:lnTo>
                  <a:lnTo>
                    <a:pt x="18" y="6"/>
                  </a:lnTo>
                  <a:lnTo>
                    <a:pt x="21" y="4"/>
                  </a:lnTo>
                  <a:lnTo>
                    <a:pt x="23" y="4"/>
                  </a:lnTo>
                  <a:lnTo>
                    <a:pt x="23" y="4"/>
                  </a:lnTo>
                  <a:lnTo>
                    <a:pt x="34" y="4"/>
                  </a:lnTo>
                  <a:lnTo>
                    <a:pt x="39" y="4"/>
                  </a:lnTo>
                  <a:lnTo>
                    <a:pt x="42" y="4"/>
                  </a:lnTo>
                  <a:lnTo>
                    <a:pt x="42" y="4"/>
                  </a:lnTo>
                  <a:lnTo>
                    <a:pt x="44" y="1"/>
                  </a:lnTo>
                  <a:lnTo>
                    <a:pt x="48" y="1"/>
                  </a:lnTo>
                  <a:lnTo>
                    <a:pt x="56" y="0"/>
                  </a:lnTo>
                  <a:lnTo>
                    <a:pt x="56" y="0"/>
                  </a:lnTo>
                  <a:lnTo>
                    <a:pt x="61" y="1"/>
                  </a:lnTo>
                  <a:lnTo>
                    <a:pt x="66" y="3"/>
                  </a:lnTo>
                  <a:lnTo>
                    <a:pt x="74" y="8"/>
                  </a:lnTo>
                  <a:lnTo>
                    <a:pt x="74" y="8"/>
                  </a:lnTo>
                  <a:lnTo>
                    <a:pt x="78" y="13"/>
                  </a:lnTo>
                  <a:lnTo>
                    <a:pt x="79" y="17"/>
                  </a:lnTo>
                  <a:lnTo>
                    <a:pt x="79" y="22"/>
                  </a:lnTo>
                  <a:lnTo>
                    <a:pt x="79" y="22"/>
                  </a:lnTo>
                  <a:lnTo>
                    <a:pt x="78" y="34"/>
                  </a:lnTo>
                  <a:lnTo>
                    <a:pt x="78" y="37"/>
                  </a:lnTo>
                  <a:lnTo>
                    <a:pt x="79" y="39"/>
                  </a:lnTo>
                  <a:lnTo>
                    <a:pt x="79" y="39"/>
                  </a:lnTo>
                  <a:lnTo>
                    <a:pt x="95" y="36"/>
                  </a:lnTo>
                  <a:lnTo>
                    <a:pt x="104" y="35"/>
                  </a:lnTo>
                  <a:lnTo>
                    <a:pt x="110" y="32"/>
                  </a:lnTo>
                  <a:lnTo>
                    <a:pt x="110" y="32"/>
                  </a:lnTo>
                  <a:lnTo>
                    <a:pt x="114" y="28"/>
                  </a:lnTo>
                  <a:lnTo>
                    <a:pt x="118" y="23"/>
                  </a:lnTo>
                  <a:lnTo>
                    <a:pt x="122" y="18"/>
                  </a:lnTo>
                  <a:lnTo>
                    <a:pt x="124" y="14"/>
                  </a:lnTo>
                  <a:lnTo>
                    <a:pt x="124" y="14"/>
                  </a:lnTo>
                  <a:lnTo>
                    <a:pt x="128" y="14"/>
                  </a:lnTo>
                  <a:lnTo>
                    <a:pt x="133" y="15"/>
                  </a:lnTo>
                  <a:lnTo>
                    <a:pt x="137" y="17"/>
                  </a:lnTo>
                  <a:lnTo>
                    <a:pt x="139" y="18"/>
                  </a:lnTo>
                  <a:lnTo>
                    <a:pt x="139" y="21"/>
                  </a:lnTo>
                  <a:lnTo>
                    <a:pt x="139" y="21"/>
                  </a:lnTo>
                  <a:lnTo>
                    <a:pt x="136" y="26"/>
                  </a:lnTo>
                  <a:lnTo>
                    <a:pt x="129" y="35"/>
                  </a:lnTo>
                  <a:lnTo>
                    <a:pt x="119" y="48"/>
                  </a:lnTo>
                  <a:lnTo>
                    <a:pt x="119" y="48"/>
                  </a:lnTo>
                  <a:lnTo>
                    <a:pt x="109" y="67"/>
                  </a:lnTo>
                  <a:lnTo>
                    <a:pt x="97" y="88"/>
                  </a:lnTo>
                  <a:lnTo>
                    <a:pt x="97" y="88"/>
                  </a:lnTo>
                  <a:lnTo>
                    <a:pt x="95" y="97"/>
                  </a:lnTo>
                  <a:lnTo>
                    <a:pt x="93" y="110"/>
                  </a:lnTo>
                  <a:lnTo>
                    <a:pt x="91" y="121"/>
                  </a:lnTo>
                  <a:lnTo>
                    <a:pt x="91" y="131"/>
                  </a:lnTo>
                  <a:lnTo>
                    <a:pt x="91" y="131"/>
                  </a:lnTo>
                  <a:lnTo>
                    <a:pt x="91" y="132"/>
                  </a:lnTo>
                  <a:lnTo>
                    <a:pt x="89" y="133"/>
                  </a:lnTo>
                  <a:lnTo>
                    <a:pt x="82" y="137"/>
                  </a:lnTo>
                  <a:lnTo>
                    <a:pt x="61" y="146"/>
                  </a:lnTo>
                  <a:lnTo>
                    <a:pt x="31" y="156"/>
                  </a:lnTo>
                  <a:lnTo>
                    <a:pt x="31" y="156"/>
                  </a:lnTo>
                  <a:close/>
                </a:path>
              </a:pathLst>
            </a:custGeom>
            <a:solidFill>
              <a:srgbClr val="FFCD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" name="Freeform 19">
              <a:extLst>
                <a:ext uri="{FF2B5EF4-FFF2-40B4-BE49-F238E27FC236}">
                  <a16:creationId xmlns:a16="http://schemas.microsoft.com/office/drawing/2014/main" id="{82156117-4FB9-40EE-BEF0-625BC0089B21}"/>
                </a:ext>
              </a:extLst>
            </p:cNvPr>
            <p:cNvSpPr>
              <a:spLocks/>
            </p:cNvSpPr>
            <p:nvPr/>
          </p:nvSpPr>
          <p:spPr bwMode="auto">
            <a:xfrm>
              <a:off x="7108825" y="2528888"/>
              <a:ext cx="180975" cy="258763"/>
            </a:xfrm>
            <a:custGeom>
              <a:avLst/>
              <a:gdLst>
                <a:gd name="T0" fmla="*/ 0 w 114"/>
                <a:gd name="T1" fmla="*/ 140 h 163"/>
                <a:gd name="T2" fmla="*/ 0 w 114"/>
                <a:gd name="T3" fmla="*/ 140 h 163"/>
                <a:gd name="T4" fmla="*/ 8 w 114"/>
                <a:gd name="T5" fmla="*/ 117 h 163"/>
                <a:gd name="T6" fmla="*/ 13 w 114"/>
                <a:gd name="T7" fmla="*/ 97 h 163"/>
                <a:gd name="T8" fmla="*/ 16 w 114"/>
                <a:gd name="T9" fmla="*/ 85 h 163"/>
                <a:gd name="T10" fmla="*/ 16 w 114"/>
                <a:gd name="T11" fmla="*/ 85 h 163"/>
                <a:gd name="T12" fmla="*/ 14 w 114"/>
                <a:gd name="T13" fmla="*/ 74 h 163"/>
                <a:gd name="T14" fmla="*/ 13 w 114"/>
                <a:gd name="T15" fmla="*/ 61 h 163"/>
                <a:gd name="T16" fmla="*/ 8 w 114"/>
                <a:gd name="T17" fmla="*/ 41 h 163"/>
                <a:gd name="T18" fmla="*/ 8 w 114"/>
                <a:gd name="T19" fmla="*/ 41 h 163"/>
                <a:gd name="T20" fmla="*/ 8 w 114"/>
                <a:gd name="T21" fmla="*/ 38 h 163"/>
                <a:gd name="T22" fmla="*/ 8 w 114"/>
                <a:gd name="T23" fmla="*/ 34 h 163"/>
                <a:gd name="T24" fmla="*/ 11 w 114"/>
                <a:gd name="T25" fmla="*/ 29 h 163"/>
                <a:gd name="T26" fmla="*/ 14 w 114"/>
                <a:gd name="T27" fmla="*/ 22 h 163"/>
                <a:gd name="T28" fmla="*/ 20 w 114"/>
                <a:gd name="T29" fmla="*/ 19 h 163"/>
                <a:gd name="T30" fmla="*/ 20 w 114"/>
                <a:gd name="T31" fmla="*/ 19 h 163"/>
                <a:gd name="T32" fmla="*/ 34 w 114"/>
                <a:gd name="T33" fmla="*/ 10 h 163"/>
                <a:gd name="T34" fmla="*/ 47 w 114"/>
                <a:gd name="T35" fmla="*/ 3 h 163"/>
                <a:gd name="T36" fmla="*/ 47 w 114"/>
                <a:gd name="T37" fmla="*/ 3 h 163"/>
                <a:gd name="T38" fmla="*/ 51 w 114"/>
                <a:gd name="T39" fmla="*/ 2 h 163"/>
                <a:gd name="T40" fmla="*/ 56 w 114"/>
                <a:gd name="T41" fmla="*/ 0 h 163"/>
                <a:gd name="T42" fmla="*/ 60 w 114"/>
                <a:gd name="T43" fmla="*/ 0 h 163"/>
                <a:gd name="T44" fmla="*/ 61 w 114"/>
                <a:gd name="T45" fmla="*/ 2 h 163"/>
                <a:gd name="T46" fmla="*/ 61 w 114"/>
                <a:gd name="T47" fmla="*/ 3 h 163"/>
                <a:gd name="T48" fmla="*/ 61 w 114"/>
                <a:gd name="T49" fmla="*/ 3 h 163"/>
                <a:gd name="T50" fmla="*/ 62 w 114"/>
                <a:gd name="T51" fmla="*/ 6 h 163"/>
                <a:gd name="T52" fmla="*/ 62 w 114"/>
                <a:gd name="T53" fmla="*/ 7 h 163"/>
                <a:gd name="T54" fmla="*/ 66 w 114"/>
                <a:gd name="T55" fmla="*/ 10 h 163"/>
                <a:gd name="T56" fmla="*/ 74 w 114"/>
                <a:gd name="T57" fmla="*/ 11 h 163"/>
                <a:gd name="T58" fmla="*/ 74 w 114"/>
                <a:gd name="T59" fmla="*/ 11 h 163"/>
                <a:gd name="T60" fmla="*/ 82 w 114"/>
                <a:gd name="T61" fmla="*/ 11 h 163"/>
                <a:gd name="T62" fmla="*/ 86 w 114"/>
                <a:gd name="T63" fmla="*/ 13 h 163"/>
                <a:gd name="T64" fmla="*/ 88 w 114"/>
                <a:gd name="T65" fmla="*/ 15 h 163"/>
                <a:gd name="T66" fmla="*/ 88 w 114"/>
                <a:gd name="T67" fmla="*/ 15 h 163"/>
                <a:gd name="T68" fmla="*/ 88 w 114"/>
                <a:gd name="T69" fmla="*/ 17 h 163"/>
                <a:gd name="T70" fmla="*/ 91 w 114"/>
                <a:gd name="T71" fmla="*/ 21 h 163"/>
                <a:gd name="T72" fmla="*/ 93 w 114"/>
                <a:gd name="T73" fmla="*/ 24 h 163"/>
                <a:gd name="T74" fmla="*/ 96 w 114"/>
                <a:gd name="T75" fmla="*/ 26 h 163"/>
                <a:gd name="T76" fmla="*/ 96 w 114"/>
                <a:gd name="T77" fmla="*/ 26 h 163"/>
                <a:gd name="T78" fmla="*/ 100 w 114"/>
                <a:gd name="T79" fmla="*/ 26 h 163"/>
                <a:gd name="T80" fmla="*/ 102 w 114"/>
                <a:gd name="T81" fmla="*/ 30 h 163"/>
                <a:gd name="T82" fmla="*/ 105 w 114"/>
                <a:gd name="T83" fmla="*/ 33 h 163"/>
                <a:gd name="T84" fmla="*/ 106 w 114"/>
                <a:gd name="T85" fmla="*/ 37 h 163"/>
                <a:gd name="T86" fmla="*/ 106 w 114"/>
                <a:gd name="T87" fmla="*/ 37 h 163"/>
                <a:gd name="T88" fmla="*/ 108 w 114"/>
                <a:gd name="T89" fmla="*/ 39 h 163"/>
                <a:gd name="T90" fmla="*/ 110 w 114"/>
                <a:gd name="T91" fmla="*/ 44 h 163"/>
                <a:gd name="T92" fmla="*/ 113 w 114"/>
                <a:gd name="T93" fmla="*/ 50 h 163"/>
                <a:gd name="T94" fmla="*/ 114 w 114"/>
                <a:gd name="T95" fmla="*/ 52 h 163"/>
                <a:gd name="T96" fmla="*/ 113 w 114"/>
                <a:gd name="T97" fmla="*/ 53 h 163"/>
                <a:gd name="T98" fmla="*/ 113 w 114"/>
                <a:gd name="T99" fmla="*/ 53 h 163"/>
                <a:gd name="T100" fmla="*/ 83 w 114"/>
                <a:gd name="T101" fmla="*/ 81 h 163"/>
                <a:gd name="T102" fmla="*/ 83 w 114"/>
                <a:gd name="T103" fmla="*/ 81 h 163"/>
                <a:gd name="T104" fmla="*/ 78 w 114"/>
                <a:gd name="T105" fmla="*/ 87 h 163"/>
                <a:gd name="T106" fmla="*/ 69 w 114"/>
                <a:gd name="T107" fmla="*/ 100 h 163"/>
                <a:gd name="T108" fmla="*/ 57 w 114"/>
                <a:gd name="T109" fmla="*/ 122 h 163"/>
                <a:gd name="T110" fmla="*/ 57 w 114"/>
                <a:gd name="T111" fmla="*/ 122 h 163"/>
                <a:gd name="T112" fmla="*/ 56 w 114"/>
                <a:gd name="T113" fmla="*/ 131 h 163"/>
                <a:gd name="T114" fmla="*/ 56 w 114"/>
                <a:gd name="T115" fmla="*/ 145 h 163"/>
                <a:gd name="T116" fmla="*/ 57 w 114"/>
                <a:gd name="T117" fmla="*/ 163 h 163"/>
                <a:gd name="T118" fmla="*/ 0 w 114"/>
                <a:gd name="T119" fmla="*/ 140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14" h="163">
                  <a:moveTo>
                    <a:pt x="0" y="140"/>
                  </a:moveTo>
                  <a:lnTo>
                    <a:pt x="0" y="140"/>
                  </a:lnTo>
                  <a:lnTo>
                    <a:pt x="8" y="117"/>
                  </a:lnTo>
                  <a:lnTo>
                    <a:pt x="13" y="97"/>
                  </a:lnTo>
                  <a:lnTo>
                    <a:pt x="16" y="85"/>
                  </a:lnTo>
                  <a:lnTo>
                    <a:pt x="16" y="85"/>
                  </a:lnTo>
                  <a:lnTo>
                    <a:pt x="14" y="74"/>
                  </a:lnTo>
                  <a:lnTo>
                    <a:pt x="13" y="61"/>
                  </a:lnTo>
                  <a:lnTo>
                    <a:pt x="8" y="41"/>
                  </a:lnTo>
                  <a:lnTo>
                    <a:pt x="8" y="41"/>
                  </a:lnTo>
                  <a:lnTo>
                    <a:pt x="8" y="38"/>
                  </a:lnTo>
                  <a:lnTo>
                    <a:pt x="8" y="34"/>
                  </a:lnTo>
                  <a:lnTo>
                    <a:pt x="11" y="29"/>
                  </a:lnTo>
                  <a:lnTo>
                    <a:pt x="14" y="22"/>
                  </a:lnTo>
                  <a:lnTo>
                    <a:pt x="20" y="19"/>
                  </a:lnTo>
                  <a:lnTo>
                    <a:pt x="20" y="19"/>
                  </a:lnTo>
                  <a:lnTo>
                    <a:pt x="34" y="10"/>
                  </a:lnTo>
                  <a:lnTo>
                    <a:pt x="47" y="3"/>
                  </a:lnTo>
                  <a:lnTo>
                    <a:pt x="47" y="3"/>
                  </a:lnTo>
                  <a:lnTo>
                    <a:pt x="51" y="2"/>
                  </a:lnTo>
                  <a:lnTo>
                    <a:pt x="56" y="0"/>
                  </a:lnTo>
                  <a:lnTo>
                    <a:pt x="60" y="0"/>
                  </a:lnTo>
                  <a:lnTo>
                    <a:pt x="61" y="2"/>
                  </a:lnTo>
                  <a:lnTo>
                    <a:pt x="61" y="3"/>
                  </a:lnTo>
                  <a:lnTo>
                    <a:pt x="61" y="3"/>
                  </a:lnTo>
                  <a:lnTo>
                    <a:pt x="62" y="6"/>
                  </a:lnTo>
                  <a:lnTo>
                    <a:pt x="62" y="7"/>
                  </a:lnTo>
                  <a:lnTo>
                    <a:pt x="66" y="10"/>
                  </a:lnTo>
                  <a:lnTo>
                    <a:pt x="74" y="11"/>
                  </a:lnTo>
                  <a:lnTo>
                    <a:pt x="74" y="11"/>
                  </a:lnTo>
                  <a:lnTo>
                    <a:pt x="82" y="11"/>
                  </a:lnTo>
                  <a:lnTo>
                    <a:pt x="86" y="13"/>
                  </a:lnTo>
                  <a:lnTo>
                    <a:pt x="88" y="15"/>
                  </a:lnTo>
                  <a:lnTo>
                    <a:pt x="88" y="15"/>
                  </a:lnTo>
                  <a:lnTo>
                    <a:pt x="88" y="17"/>
                  </a:lnTo>
                  <a:lnTo>
                    <a:pt x="91" y="21"/>
                  </a:lnTo>
                  <a:lnTo>
                    <a:pt x="93" y="24"/>
                  </a:lnTo>
                  <a:lnTo>
                    <a:pt x="96" y="26"/>
                  </a:lnTo>
                  <a:lnTo>
                    <a:pt x="96" y="26"/>
                  </a:lnTo>
                  <a:lnTo>
                    <a:pt x="100" y="26"/>
                  </a:lnTo>
                  <a:lnTo>
                    <a:pt x="102" y="30"/>
                  </a:lnTo>
                  <a:lnTo>
                    <a:pt x="105" y="33"/>
                  </a:lnTo>
                  <a:lnTo>
                    <a:pt x="106" y="37"/>
                  </a:lnTo>
                  <a:lnTo>
                    <a:pt x="106" y="37"/>
                  </a:lnTo>
                  <a:lnTo>
                    <a:pt x="108" y="39"/>
                  </a:lnTo>
                  <a:lnTo>
                    <a:pt x="110" y="44"/>
                  </a:lnTo>
                  <a:lnTo>
                    <a:pt x="113" y="50"/>
                  </a:lnTo>
                  <a:lnTo>
                    <a:pt x="114" y="52"/>
                  </a:lnTo>
                  <a:lnTo>
                    <a:pt x="113" y="53"/>
                  </a:lnTo>
                  <a:lnTo>
                    <a:pt x="113" y="53"/>
                  </a:lnTo>
                  <a:lnTo>
                    <a:pt x="83" y="81"/>
                  </a:lnTo>
                  <a:lnTo>
                    <a:pt x="83" y="81"/>
                  </a:lnTo>
                  <a:lnTo>
                    <a:pt x="78" y="87"/>
                  </a:lnTo>
                  <a:lnTo>
                    <a:pt x="69" y="100"/>
                  </a:lnTo>
                  <a:lnTo>
                    <a:pt x="57" y="122"/>
                  </a:lnTo>
                  <a:lnTo>
                    <a:pt x="57" y="122"/>
                  </a:lnTo>
                  <a:lnTo>
                    <a:pt x="56" y="131"/>
                  </a:lnTo>
                  <a:lnTo>
                    <a:pt x="56" y="145"/>
                  </a:lnTo>
                  <a:lnTo>
                    <a:pt x="57" y="163"/>
                  </a:lnTo>
                  <a:lnTo>
                    <a:pt x="0" y="140"/>
                  </a:lnTo>
                  <a:close/>
                </a:path>
              </a:pathLst>
            </a:custGeom>
            <a:solidFill>
              <a:srgbClr val="FFCD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" name="Freeform 20">
              <a:extLst>
                <a:ext uri="{FF2B5EF4-FFF2-40B4-BE49-F238E27FC236}">
                  <a16:creationId xmlns:a16="http://schemas.microsoft.com/office/drawing/2014/main" id="{0F959529-C197-42DF-B65C-A87BD354835F}"/>
                </a:ext>
              </a:extLst>
            </p:cNvPr>
            <p:cNvSpPr>
              <a:spLocks/>
            </p:cNvSpPr>
            <p:nvPr/>
          </p:nvSpPr>
          <p:spPr bwMode="auto">
            <a:xfrm>
              <a:off x="6381750" y="2895600"/>
              <a:ext cx="314325" cy="441325"/>
            </a:xfrm>
            <a:custGeom>
              <a:avLst/>
              <a:gdLst>
                <a:gd name="T0" fmla="*/ 7 w 198"/>
                <a:gd name="T1" fmla="*/ 108 h 278"/>
                <a:gd name="T2" fmla="*/ 7 w 198"/>
                <a:gd name="T3" fmla="*/ 108 h 278"/>
                <a:gd name="T4" fmla="*/ 2 w 198"/>
                <a:gd name="T5" fmla="*/ 89 h 278"/>
                <a:gd name="T6" fmla="*/ 0 w 198"/>
                <a:gd name="T7" fmla="*/ 75 h 278"/>
                <a:gd name="T8" fmla="*/ 0 w 198"/>
                <a:gd name="T9" fmla="*/ 68 h 278"/>
                <a:gd name="T10" fmla="*/ 2 w 198"/>
                <a:gd name="T11" fmla="*/ 64 h 278"/>
                <a:gd name="T12" fmla="*/ 2 w 198"/>
                <a:gd name="T13" fmla="*/ 64 h 278"/>
                <a:gd name="T14" fmla="*/ 12 w 198"/>
                <a:gd name="T15" fmla="*/ 45 h 278"/>
                <a:gd name="T16" fmla="*/ 17 w 198"/>
                <a:gd name="T17" fmla="*/ 35 h 278"/>
                <a:gd name="T18" fmla="*/ 21 w 198"/>
                <a:gd name="T19" fmla="*/ 31 h 278"/>
                <a:gd name="T20" fmla="*/ 24 w 198"/>
                <a:gd name="T21" fmla="*/ 28 h 278"/>
                <a:gd name="T22" fmla="*/ 24 w 198"/>
                <a:gd name="T23" fmla="*/ 28 h 278"/>
                <a:gd name="T24" fmla="*/ 34 w 198"/>
                <a:gd name="T25" fmla="*/ 26 h 278"/>
                <a:gd name="T26" fmla="*/ 50 w 198"/>
                <a:gd name="T27" fmla="*/ 23 h 278"/>
                <a:gd name="T28" fmla="*/ 64 w 198"/>
                <a:gd name="T29" fmla="*/ 19 h 278"/>
                <a:gd name="T30" fmla="*/ 69 w 198"/>
                <a:gd name="T31" fmla="*/ 18 h 278"/>
                <a:gd name="T32" fmla="*/ 72 w 198"/>
                <a:gd name="T33" fmla="*/ 16 h 278"/>
                <a:gd name="T34" fmla="*/ 72 w 198"/>
                <a:gd name="T35" fmla="*/ 16 h 278"/>
                <a:gd name="T36" fmla="*/ 86 w 198"/>
                <a:gd name="T37" fmla="*/ 6 h 278"/>
                <a:gd name="T38" fmla="*/ 95 w 198"/>
                <a:gd name="T39" fmla="*/ 1 h 278"/>
                <a:gd name="T40" fmla="*/ 100 w 198"/>
                <a:gd name="T41" fmla="*/ 0 h 278"/>
                <a:gd name="T42" fmla="*/ 100 w 198"/>
                <a:gd name="T43" fmla="*/ 0 h 278"/>
                <a:gd name="T44" fmla="*/ 117 w 198"/>
                <a:gd name="T45" fmla="*/ 6 h 278"/>
                <a:gd name="T46" fmla="*/ 136 w 198"/>
                <a:gd name="T47" fmla="*/ 15 h 278"/>
                <a:gd name="T48" fmla="*/ 136 w 198"/>
                <a:gd name="T49" fmla="*/ 15 h 278"/>
                <a:gd name="T50" fmla="*/ 140 w 198"/>
                <a:gd name="T51" fmla="*/ 16 h 278"/>
                <a:gd name="T52" fmla="*/ 144 w 198"/>
                <a:gd name="T53" fmla="*/ 22 h 278"/>
                <a:gd name="T54" fmla="*/ 156 w 198"/>
                <a:gd name="T55" fmla="*/ 35 h 278"/>
                <a:gd name="T56" fmla="*/ 172 w 198"/>
                <a:gd name="T57" fmla="*/ 54 h 278"/>
                <a:gd name="T58" fmla="*/ 172 w 198"/>
                <a:gd name="T59" fmla="*/ 54 h 278"/>
                <a:gd name="T60" fmla="*/ 176 w 198"/>
                <a:gd name="T61" fmla="*/ 59 h 278"/>
                <a:gd name="T62" fmla="*/ 185 w 198"/>
                <a:gd name="T63" fmla="*/ 69 h 278"/>
                <a:gd name="T64" fmla="*/ 194 w 198"/>
                <a:gd name="T65" fmla="*/ 82 h 278"/>
                <a:gd name="T66" fmla="*/ 197 w 198"/>
                <a:gd name="T67" fmla="*/ 88 h 278"/>
                <a:gd name="T68" fmla="*/ 198 w 198"/>
                <a:gd name="T69" fmla="*/ 93 h 278"/>
                <a:gd name="T70" fmla="*/ 198 w 198"/>
                <a:gd name="T71" fmla="*/ 93 h 278"/>
                <a:gd name="T72" fmla="*/ 198 w 198"/>
                <a:gd name="T73" fmla="*/ 125 h 278"/>
                <a:gd name="T74" fmla="*/ 198 w 198"/>
                <a:gd name="T75" fmla="*/ 157 h 278"/>
                <a:gd name="T76" fmla="*/ 198 w 198"/>
                <a:gd name="T77" fmla="*/ 157 h 278"/>
                <a:gd name="T78" fmla="*/ 197 w 198"/>
                <a:gd name="T79" fmla="*/ 168 h 278"/>
                <a:gd name="T80" fmla="*/ 196 w 198"/>
                <a:gd name="T81" fmla="*/ 182 h 278"/>
                <a:gd name="T82" fmla="*/ 191 w 198"/>
                <a:gd name="T83" fmla="*/ 204 h 278"/>
                <a:gd name="T84" fmla="*/ 191 w 198"/>
                <a:gd name="T85" fmla="*/ 204 h 278"/>
                <a:gd name="T86" fmla="*/ 185 w 198"/>
                <a:gd name="T87" fmla="*/ 219 h 278"/>
                <a:gd name="T88" fmla="*/ 175 w 198"/>
                <a:gd name="T89" fmla="*/ 244 h 278"/>
                <a:gd name="T90" fmla="*/ 160 w 198"/>
                <a:gd name="T91" fmla="*/ 278 h 278"/>
                <a:gd name="T92" fmla="*/ 7 w 198"/>
                <a:gd name="T93" fmla="*/ 108 h 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98" h="278">
                  <a:moveTo>
                    <a:pt x="7" y="108"/>
                  </a:moveTo>
                  <a:lnTo>
                    <a:pt x="7" y="108"/>
                  </a:lnTo>
                  <a:lnTo>
                    <a:pt x="2" y="89"/>
                  </a:lnTo>
                  <a:lnTo>
                    <a:pt x="0" y="75"/>
                  </a:lnTo>
                  <a:lnTo>
                    <a:pt x="0" y="68"/>
                  </a:lnTo>
                  <a:lnTo>
                    <a:pt x="2" y="64"/>
                  </a:lnTo>
                  <a:lnTo>
                    <a:pt x="2" y="64"/>
                  </a:lnTo>
                  <a:lnTo>
                    <a:pt x="12" y="45"/>
                  </a:lnTo>
                  <a:lnTo>
                    <a:pt x="17" y="35"/>
                  </a:lnTo>
                  <a:lnTo>
                    <a:pt x="21" y="31"/>
                  </a:lnTo>
                  <a:lnTo>
                    <a:pt x="24" y="28"/>
                  </a:lnTo>
                  <a:lnTo>
                    <a:pt x="24" y="28"/>
                  </a:lnTo>
                  <a:lnTo>
                    <a:pt x="34" y="26"/>
                  </a:lnTo>
                  <a:lnTo>
                    <a:pt x="50" y="23"/>
                  </a:lnTo>
                  <a:lnTo>
                    <a:pt x="64" y="19"/>
                  </a:lnTo>
                  <a:lnTo>
                    <a:pt x="69" y="18"/>
                  </a:lnTo>
                  <a:lnTo>
                    <a:pt x="72" y="16"/>
                  </a:lnTo>
                  <a:lnTo>
                    <a:pt x="72" y="16"/>
                  </a:lnTo>
                  <a:lnTo>
                    <a:pt x="86" y="6"/>
                  </a:lnTo>
                  <a:lnTo>
                    <a:pt x="95" y="1"/>
                  </a:lnTo>
                  <a:lnTo>
                    <a:pt x="100" y="0"/>
                  </a:lnTo>
                  <a:lnTo>
                    <a:pt x="100" y="0"/>
                  </a:lnTo>
                  <a:lnTo>
                    <a:pt x="117" y="6"/>
                  </a:lnTo>
                  <a:lnTo>
                    <a:pt x="136" y="15"/>
                  </a:lnTo>
                  <a:lnTo>
                    <a:pt x="136" y="15"/>
                  </a:lnTo>
                  <a:lnTo>
                    <a:pt x="140" y="16"/>
                  </a:lnTo>
                  <a:lnTo>
                    <a:pt x="144" y="22"/>
                  </a:lnTo>
                  <a:lnTo>
                    <a:pt x="156" y="35"/>
                  </a:lnTo>
                  <a:lnTo>
                    <a:pt x="172" y="54"/>
                  </a:lnTo>
                  <a:lnTo>
                    <a:pt x="172" y="54"/>
                  </a:lnTo>
                  <a:lnTo>
                    <a:pt x="176" y="59"/>
                  </a:lnTo>
                  <a:lnTo>
                    <a:pt x="185" y="69"/>
                  </a:lnTo>
                  <a:lnTo>
                    <a:pt x="194" y="82"/>
                  </a:lnTo>
                  <a:lnTo>
                    <a:pt x="197" y="88"/>
                  </a:lnTo>
                  <a:lnTo>
                    <a:pt x="198" y="93"/>
                  </a:lnTo>
                  <a:lnTo>
                    <a:pt x="198" y="93"/>
                  </a:lnTo>
                  <a:lnTo>
                    <a:pt x="198" y="125"/>
                  </a:lnTo>
                  <a:lnTo>
                    <a:pt x="198" y="157"/>
                  </a:lnTo>
                  <a:lnTo>
                    <a:pt x="198" y="157"/>
                  </a:lnTo>
                  <a:lnTo>
                    <a:pt x="197" y="168"/>
                  </a:lnTo>
                  <a:lnTo>
                    <a:pt x="196" y="182"/>
                  </a:lnTo>
                  <a:lnTo>
                    <a:pt x="191" y="204"/>
                  </a:lnTo>
                  <a:lnTo>
                    <a:pt x="191" y="204"/>
                  </a:lnTo>
                  <a:lnTo>
                    <a:pt x="185" y="219"/>
                  </a:lnTo>
                  <a:lnTo>
                    <a:pt x="175" y="244"/>
                  </a:lnTo>
                  <a:lnTo>
                    <a:pt x="160" y="278"/>
                  </a:lnTo>
                  <a:lnTo>
                    <a:pt x="7" y="108"/>
                  </a:lnTo>
                  <a:close/>
                </a:path>
              </a:pathLst>
            </a:custGeom>
            <a:solidFill>
              <a:srgbClr val="5636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" name="Freeform 21">
              <a:extLst>
                <a:ext uri="{FF2B5EF4-FFF2-40B4-BE49-F238E27FC236}">
                  <a16:creationId xmlns:a16="http://schemas.microsoft.com/office/drawing/2014/main" id="{ED4189F1-67F4-49AF-83B9-42AE79F8E144}"/>
                </a:ext>
              </a:extLst>
            </p:cNvPr>
            <p:cNvSpPr>
              <a:spLocks/>
            </p:cNvSpPr>
            <p:nvPr/>
          </p:nvSpPr>
          <p:spPr bwMode="auto">
            <a:xfrm>
              <a:off x="6124575" y="4092575"/>
              <a:ext cx="896938" cy="1919288"/>
            </a:xfrm>
            <a:custGeom>
              <a:avLst/>
              <a:gdLst>
                <a:gd name="T0" fmla="*/ 44 w 565"/>
                <a:gd name="T1" fmla="*/ 46 h 1209"/>
                <a:gd name="T2" fmla="*/ 16 w 565"/>
                <a:gd name="T3" fmla="*/ 113 h 1209"/>
                <a:gd name="T4" fmla="*/ 0 w 565"/>
                <a:gd name="T5" fmla="*/ 164 h 1209"/>
                <a:gd name="T6" fmla="*/ 10 w 565"/>
                <a:gd name="T7" fmla="*/ 376 h 1209"/>
                <a:gd name="T8" fmla="*/ 22 w 565"/>
                <a:gd name="T9" fmla="*/ 455 h 1209"/>
                <a:gd name="T10" fmla="*/ 37 w 565"/>
                <a:gd name="T11" fmla="*/ 545 h 1209"/>
                <a:gd name="T12" fmla="*/ 45 w 565"/>
                <a:gd name="T13" fmla="*/ 734 h 1209"/>
                <a:gd name="T14" fmla="*/ 55 w 565"/>
                <a:gd name="T15" fmla="*/ 884 h 1209"/>
                <a:gd name="T16" fmla="*/ 71 w 565"/>
                <a:gd name="T17" fmla="*/ 925 h 1209"/>
                <a:gd name="T18" fmla="*/ 76 w 565"/>
                <a:gd name="T19" fmla="*/ 1103 h 1209"/>
                <a:gd name="T20" fmla="*/ 94 w 565"/>
                <a:gd name="T21" fmla="*/ 1130 h 1209"/>
                <a:gd name="T22" fmla="*/ 94 w 565"/>
                <a:gd name="T23" fmla="*/ 1159 h 1209"/>
                <a:gd name="T24" fmla="*/ 81 w 565"/>
                <a:gd name="T25" fmla="*/ 1178 h 1209"/>
                <a:gd name="T26" fmla="*/ 82 w 565"/>
                <a:gd name="T27" fmla="*/ 1187 h 1209"/>
                <a:gd name="T28" fmla="*/ 107 w 565"/>
                <a:gd name="T29" fmla="*/ 1202 h 1209"/>
                <a:gd name="T30" fmla="*/ 159 w 565"/>
                <a:gd name="T31" fmla="*/ 1203 h 1209"/>
                <a:gd name="T32" fmla="*/ 175 w 565"/>
                <a:gd name="T33" fmla="*/ 1194 h 1209"/>
                <a:gd name="T34" fmla="*/ 179 w 565"/>
                <a:gd name="T35" fmla="*/ 1181 h 1209"/>
                <a:gd name="T36" fmla="*/ 188 w 565"/>
                <a:gd name="T37" fmla="*/ 1152 h 1209"/>
                <a:gd name="T38" fmla="*/ 191 w 565"/>
                <a:gd name="T39" fmla="*/ 1125 h 1209"/>
                <a:gd name="T40" fmla="*/ 199 w 565"/>
                <a:gd name="T41" fmla="*/ 1064 h 1209"/>
                <a:gd name="T42" fmla="*/ 195 w 565"/>
                <a:gd name="T43" fmla="*/ 909 h 1209"/>
                <a:gd name="T44" fmla="*/ 192 w 565"/>
                <a:gd name="T45" fmla="*/ 743 h 1209"/>
                <a:gd name="T46" fmla="*/ 199 w 565"/>
                <a:gd name="T47" fmla="*/ 594 h 1209"/>
                <a:gd name="T48" fmla="*/ 214 w 565"/>
                <a:gd name="T49" fmla="*/ 501 h 1209"/>
                <a:gd name="T50" fmla="*/ 225 w 565"/>
                <a:gd name="T51" fmla="*/ 419 h 1209"/>
                <a:gd name="T52" fmla="*/ 223 w 565"/>
                <a:gd name="T53" fmla="*/ 371 h 1209"/>
                <a:gd name="T54" fmla="*/ 239 w 565"/>
                <a:gd name="T55" fmla="*/ 395 h 1209"/>
                <a:gd name="T56" fmla="*/ 258 w 565"/>
                <a:gd name="T57" fmla="*/ 438 h 1209"/>
                <a:gd name="T58" fmla="*/ 285 w 565"/>
                <a:gd name="T59" fmla="*/ 553 h 1209"/>
                <a:gd name="T60" fmla="*/ 311 w 565"/>
                <a:gd name="T61" fmla="*/ 647 h 1209"/>
                <a:gd name="T62" fmla="*/ 342 w 565"/>
                <a:gd name="T63" fmla="*/ 695 h 1209"/>
                <a:gd name="T64" fmla="*/ 358 w 565"/>
                <a:gd name="T65" fmla="*/ 757 h 1209"/>
                <a:gd name="T66" fmla="*/ 371 w 565"/>
                <a:gd name="T67" fmla="*/ 849 h 1209"/>
                <a:gd name="T68" fmla="*/ 367 w 565"/>
                <a:gd name="T69" fmla="*/ 931 h 1209"/>
                <a:gd name="T70" fmla="*/ 363 w 565"/>
                <a:gd name="T71" fmla="*/ 994 h 1209"/>
                <a:gd name="T72" fmla="*/ 343 w 565"/>
                <a:gd name="T73" fmla="*/ 1026 h 1209"/>
                <a:gd name="T74" fmla="*/ 319 w 565"/>
                <a:gd name="T75" fmla="*/ 1068 h 1209"/>
                <a:gd name="T76" fmla="*/ 323 w 565"/>
                <a:gd name="T77" fmla="*/ 1083 h 1209"/>
                <a:gd name="T78" fmla="*/ 364 w 565"/>
                <a:gd name="T79" fmla="*/ 1117 h 1209"/>
                <a:gd name="T80" fmla="*/ 380 w 565"/>
                <a:gd name="T81" fmla="*/ 1116 h 1209"/>
                <a:gd name="T82" fmla="*/ 400 w 565"/>
                <a:gd name="T83" fmla="*/ 1128 h 1209"/>
                <a:gd name="T84" fmla="*/ 416 w 565"/>
                <a:gd name="T85" fmla="*/ 1153 h 1209"/>
                <a:gd name="T86" fmla="*/ 456 w 565"/>
                <a:gd name="T87" fmla="*/ 1192 h 1209"/>
                <a:gd name="T88" fmla="*/ 495 w 565"/>
                <a:gd name="T89" fmla="*/ 1206 h 1209"/>
                <a:gd name="T90" fmla="*/ 522 w 565"/>
                <a:gd name="T91" fmla="*/ 1207 h 1209"/>
                <a:gd name="T92" fmla="*/ 563 w 565"/>
                <a:gd name="T93" fmla="*/ 1201 h 1209"/>
                <a:gd name="T94" fmla="*/ 561 w 565"/>
                <a:gd name="T95" fmla="*/ 1171 h 1209"/>
                <a:gd name="T96" fmla="*/ 541 w 565"/>
                <a:gd name="T97" fmla="*/ 1154 h 1209"/>
                <a:gd name="T98" fmla="*/ 510 w 565"/>
                <a:gd name="T99" fmla="*/ 1126 h 1209"/>
                <a:gd name="T100" fmla="*/ 487 w 565"/>
                <a:gd name="T101" fmla="*/ 1079 h 1209"/>
                <a:gd name="T102" fmla="*/ 487 w 565"/>
                <a:gd name="T103" fmla="*/ 940 h 1209"/>
                <a:gd name="T104" fmla="*/ 515 w 565"/>
                <a:gd name="T105" fmla="*/ 712 h 1209"/>
                <a:gd name="T106" fmla="*/ 514 w 565"/>
                <a:gd name="T107" fmla="*/ 655 h 1209"/>
                <a:gd name="T108" fmla="*/ 488 w 565"/>
                <a:gd name="T109" fmla="*/ 512 h 1209"/>
                <a:gd name="T110" fmla="*/ 460 w 565"/>
                <a:gd name="T111" fmla="*/ 375 h 1209"/>
                <a:gd name="T112" fmla="*/ 440 w 565"/>
                <a:gd name="T113" fmla="*/ 300 h 1209"/>
                <a:gd name="T114" fmla="*/ 424 w 565"/>
                <a:gd name="T115" fmla="*/ 257 h 1209"/>
                <a:gd name="T116" fmla="*/ 420 w 565"/>
                <a:gd name="T117" fmla="*/ 218 h 1209"/>
                <a:gd name="T118" fmla="*/ 421 w 565"/>
                <a:gd name="T119" fmla="*/ 191 h 1209"/>
                <a:gd name="T120" fmla="*/ 406 w 565"/>
                <a:gd name="T121" fmla="*/ 116 h 1209"/>
                <a:gd name="T122" fmla="*/ 390 w 565"/>
                <a:gd name="T123" fmla="*/ 76 h 1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565" h="1209">
                  <a:moveTo>
                    <a:pt x="62" y="0"/>
                  </a:moveTo>
                  <a:lnTo>
                    <a:pt x="62" y="0"/>
                  </a:lnTo>
                  <a:lnTo>
                    <a:pt x="51" y="24"/>
                  </a:lnTo>
                  <a:lnTo>
                    <a:pt x="44" y="46"/>
                  </a:lnTo>
                  <a:lnTo>
                    <a:pt x="38" y="63"/>
                  </a:lnTo>
                  <a:lnTo>
                    <a:pt x="38" y="63"/>
                  </a:lnTo>
                  <a:lnTo>
                    <a:pt x="29" y="84"/>
                  </a:lnTo>
                  <a:lnTo>
                    <a:pt x="16" y="113"/>
                  </a:lnTo>
                  <a:lnTo>
                    <a:pt x="5" y="143"/>
                  </a:lnTo>
                  <a:lnTo>
                    <a:pt x="1" y="155"/>
                  </a:lnTo>
                  <a:lnTo>
                    <a:pt x="0" y="164"/>
                  </a:lnTo>
                  <a:lnTo>
                    <a:pt x="0" y="164"/>
                  </a:lnTo>
                  <a:lnTo>
                    <a:pt x="0" y="200"/>
                  </a:lnTo>
                  <a:lnTo>
                    <a:pt x="3" y="265"/>
                  </a:lnTo>
                  <a:lnTo>
                    <a:pt x="7" y="341"/>
                  </a:lnTo>
                  <a:lnTo>
                    <a:pt x="10" y="376"/>
                  </a:lnTo>
                  <a:lnTo>
                    <a:pt x="14" y="407"/>
                  </a:lnTo>
                  <a:lnTo>
                    <a:pt x="14" y="407"/>
                  </a:lnTo>
                  <a:lnTo>
                    <a:pt x="16" y="433"/>
                  </a:lnTo>
                  <a:lnTo>
                    <a:pt x="22" y="455"/>
                  </a:lnTo>
                  <a:lnTo>
                    <a:pt x="29" y="491"/>
                  </a:lnTo>
                  <a:lnTo>
                    <a:pt x="32" y="508"/>
                  </a:lnTo>
                  <a:lnTo>
                    <a:pt x="36" y="526"/>
                  </a:lnTo>
                  <a:lnTo>
                    <a:pt x="37" y="545"/>
                  </a:lnTo>
                  <a:lnTo>
                    <a:pt x="38" y="569"/>
                  </a:lnTo>
                  <a:lnTo>
                    <a:pt x="38" y="569"/>
                  </a:lnTo>
                  <a:lnTo>
                    <a:pt x="40" y="641"/>
                  </a:lnTo>
                  <a:lnTo>
                    <a:pt x="45" y="734"/>
                  </a:lnTo>
                  <a:lnTo>
                    <a:pt x="51" y="866"/>
                  </a:lnTo>
                  <a:lnTo>
                    <a:pt x="51" y="866"/>
                  </a:lnTo>
                  <a:lnTo>
                    <a:pt x="53" y="875"/>
                  </a:lnTo>
                  <a:lnTo>
                    <a:pt x="55" y="884"/>
                  </a:lnTo>
                  <a:lnTo>
                    <a:pt x="62" y="902"/>
                  </a:lnTo>
                  <a:lnTo>
                    <a:pt x="68" y="916"/>
                  </a:lnTo>
                  <a:lnTo>
                    <a:pt x="71" y="925"/>
                  </a:lnTo>
                  <a:lnTo>
                    <a:pt x="71" y="925"/>
                  </a:lnTo>
                  <a:lnTo>
                    <a:pt x="73" y="1009"/>
                  </a:lnTo>
                  <a:lnTo>
                    <a:pt x="75" y="1097"/>
                  </a:lnTo>
                  <a:lnTo>
                    <a:pt x="75" y="1097"/>
                  </a:lnTo>
                  <a:lnTo>
                    <a:pt x="76" y="1103"/>
                  </a:lnTo>
                  <a:lnTo>
                    <a:pt x="77" y="1108"/>
                  </a:lnTo>
                  <a:lnTo>
                    <a:pt x="82" y="1117"/>
                  </a:lnTo>
                  <a:lnTo>
                    <a:pt x="94" y="1130"/>
                  </a:lnTo>
                  <a:lnTo>
                    <a:pt x="94" y="1130"/>
                  </a:lnTo>
                  <a:lnTo>
                    <a:pt x="95" y="1136"/>
                  </a:lnTo>
                  <a:lnTo>
                    <a:pt x="95" y="1144"/>
                  </a:lnTo>
                  <a:lnTo>
                    <a:pt x="95" y="1153"/>
                  </a:lnTo>
                  <a:lnTo>
                    <a:pt x="94" y="1159"/>
                  </a:lnTo>
                  <a:lnTo>
                    <a:pt x="94" y="1159"/>
                  </a:lnTo>
                  <a:lnTo>
                    <a:pt x="90" y="1166"/>
                  </a:lnTo>
                  <a:lnTo>
                    <a:pt x="85" y="1171"/>
                  </a:lnTo>
                  <a:lnTo>
                    <a:pt x="81" y="1178"/>
                  </a:lnTo>
                  <a:lnTo>
                    <a:pt x="81" y="1181"/>
                  </a:lnTo>
                  <a:lnTo>
                    <a:pt x="81" y="1184"/>
                  </a:lnTo>
                  <a:lnTo>
                    <a:pt x="81" y="1184"/>
                  </a:lnTo>
                  <a:lnTo>
                    <a:pt x="82" y="1187"/>
                  </a:lnTo>
                  <a:lnTo>
                    <a:pt x="85" y="1189"/>
                  </a:lnTo>
                  <a:lnTo>
                    <a:pt x="93" y="1196"/>
                  </a:lnTo>
                  <a:lnTo>
                    <a:pt x="102" y="1201"/>
                  </a:lnTo>
                  <a:lnTo>
                    <a:pt x="107" y="1202"/>
                  </a:lnTo>
                  <a:lnTo>
                    <a:pt x="111" y="1203"/>
                  </a:lnTo>
                  <a:lnTo>
                    <a:pt x="111" y="1203"/>
                  </a:lnTo>
                  <a:lnTo>
                    <a:pt x="134" y="1203"/>
                  </a:lnTo>
                  <a:lnTo>
                    <a:pt x="159" y="1203"/>
                  </a:lnTo>
                  <a:lnTo>
                    <a:pt x="159" y="1203"/>
                  </a:lnTo>
                  <a:lnTo>
                    <a:pt x="165" y="1201"/>
                  </a:lnTo>
                  <a:lnTo>
                    <a:pt x="173" y="1197"/>
                  </a:lnTo>
                  <a:lnTo>
                    <a:pt x="175" y="1194"/>
                  </a:lnTo>
                  <a:lnTo>
                    <a:pt x="178" y="1191"/>
                  </a:lnTo>
                  <a:lnTo>
                    <a:pt x="179" y="1187"/>
                  </a:lnTo>
                  <a:lnTo>
                    <a:pt x="179" y="1181"/>
                  </a:lnTo>
                  <a:lnTo>
                    <a:pt x="179" y="1181"/>
                  </a:lnTo>
                  <a:lnTo>
                    <a:pt x="181" y="1172"/>
                  </a:lnTo>
                  <a:lnTo>
                    <a:pt x="184" y="1163"/>
                  </a:lnTo>
                  <a:lnTo>
                    <a:pt x="187" y="1156"/>
                  </a:lnTo>
                  <a:lnTo>
                    <a:pt x="188" y="1152"/>
                  </a:lnTo>
                  <a:lnTo>
                    <a:pt x="188" y="1147"/>
                  </a:lnTo>
                  <a:lnTo>
                    <a:pt x="188" y="1147"/>
                  </a:lnTo>
                  <a:lnTo>
                    <a:pt x="188" y="1136"/>
                  </a:lnTo>
                  <a:lnTo>
                    <a:pt x="191" y="1125"/>
                  </a:lnTo>
                  <a:lnTo>
                    <a:pt x="195" y="1108"/>
                  </a:lnTo>
                  <a:lnTo>
                    <a:pt x="195" y="1108"/>
                  </a:lnTo>
                  <a:lnTo>
                    <a:pt x="197" y="1094"/>
                  </a:lnTo>
                  <a:lnTo>
                    <a:pt x="199" y="1064"/>
                  </a:lnTo>
                  <a:lnTo>
                    <a:pt x="200" y="1030"/>
                  </a:lnTo>
                  <a:lnTo>
                    <a:pt x="200" y="998"/>
                  </a:lnTo>
                  <a:lnTo>
                    <a:pt x="200" y="998"/>
                  </a:lnTo>
                  <a:lnTo>
                    <a:pt x="195" y="909"/>
                  </a:lnTo>
                  <a:lnTo>
                    <a:pt x="192" y="858"/>
                  </a:lnTo>
                  <a:lnTo>
                    <a:pt x="191" y="822"/>
                  </a:lnTo>
                  <a:lnTo>
                    <a:pt x="191" y="822"/>
                  </a:lnTo>
                  <a:lnTo>
                    <a:pt x="192" y="743"/>
                  </a:lnTo>
                  <a:lnTo>
                    <a:pt x="194" y="697"/>
                  </a:lnTo>
                  <a:lnTo>
                    <a:pt x="195" y="658"/>
                  </a:lnTo>
                  <a:lnTo>
                    <a:pt x="195" y="658"/>
                  </a:lnTo>
                  <a:lnTo>
                    <a:pt x="199" y="594"/>
                  </a:lnTo>
                  <a:lnTo>
                    <a:pt x="199" y="570"/>
                  </a:lnTo>
                  <a:lnTo>
                    <a:pt x="200" y="557"/>
                  </a:lnTo>
                  <a:lnTo>
                    <a:pt x="200" y="557"/>
                  </a:lnTo>
                  <a:lnTo>
                    <a:pt x="214" y="501"/>
                  </a:lnTo>
                  <a:lnTo>
                    <a:pt x="226" y="446"/>
                  </a:lnTo>
                  <a:lnTo>
                    <a:pt x="226" y="446"/>
                  </a:lnTo>
                  <a:lnTo>
                    <a:pt x="226" y="434"/>
                  </a:lnTo>
                  <a:lnTo>
                    <a:pt x="225" y="419"/>
                  </a:lnTo>
                  <a:lnTo>
                    <a:pt x="221" y="393"/>
                  </a:lnTo>
                  <a:lnTo>
                    <a:pt x="221" y="393"/>
                  </a:lnTo>
                  <a:lnTo>
                    <a:pt x="222" y="381"/>
                  </a:lnTo>
                  <a:lnTo>
                    <a:pt x="223" y="371"/>
                  </a:lnTo>
                  <a:lnTo>
                    <a:pt x="223" y="371"/>
                  </a:lnTo>
                  <a:lnTo>
                    <a:pt x="225" y="372"/>
                  </a:lnTo>
                  <a:lnTo>
                    <a:pt x="228" y="377"/>
                  </a:lnTo>
                  <a:lnTo>
                    <a:pt x="239" y="395"/>
                  </a:lnTo>
                  <a:lnTo>
                    <a:pt x="250" y="419"/>
                  </a:lnTo>
                  <a:lnTo>
                    <a:pt x="256" y="429"/>
                  </a:lnTo>
                  <a:lnTo>
                    <a:pt x="258" y="438"/>
                  </a:lnTo>
                  <a:lnTo>
                    <a:pt x="258" y="438"/>
                  </a:lnTo>
                  <a:lnTo>
                    <a:pt x="272" y="496"/>
                  </a:lnTo>
                  <a:lnTo>
                    <a:pt x="280" y="531"/>
                  </a:lnTo>
                  <a:lnTo>
                    <a:pt x="285" y="553"/>
                  </a:lnTo>
                  <a:lnTo>
                    <a:pt x="285" y="553"/>
                  </a:lnTo>
                  <a:lnTo>
                    <a:pt x="289" y="574"/>
                  </a:lnTo>
                  <a:lnTo>
                    <a:pt x="297" y="602"/>
                  </a:lnTo>
                  <a:lnTo>
                    <a:pt x="311" y="647"/>
                  </a:lnTo>
                  <a:lnTo>
                    <a:pt x="311" y="647"/>
                  </a:lnTo>
                  <a:lnTo>
                    <a:pt x="314" y="653"/>
                  </a:lnTo>
                  <a:lnTo>
                    <a:pt x="318" y="660"/>
                  </a:lnTo>
                  <a:lnTo>
                    <a:pt x="331" y="678"/>
                  </a:lnTo>
                  <a:lnTo>
                    <a:pt x="342" y="695"/>
                  </a:lnTo>
                  <a:lnTo>
                    <a:pt x="346" y="703"/>
                  </a:lnTo>
                  <a:lnTo>
                    <a:pt x="347" y="708"/>
                  </a:lnTo>
                  <a:lnTo>
                    <a:pt x="347" y="708"/>
                  </a:lnTo>
                  <a:lnTo>
                    <a:pt x="358" y="757"/>
                  </a:lnTo>
                  <a:lnTo>
                    <a:pt x="365" y="788"/>
                  </a:lnTo>
                  <a:lnTo>
                    <a:pt x="368" y="808"/>
                  </a:lnTo>
                  <a:lnTo>
                    <a:pt x="368" y="808"/>
                  </a:lnTo>
                  <a:lnTo>
                    <a:pt x="371" y="849"/>
                  </a:lnTo>
                  <a:lnTo>
                    <a:pt x="372" y="876"/>
                  </a:lnTo>
                  <a:lnTo>
                    <a:pt x="372" y="893"/>
                  </a:lnTo>
                  <a:lnTo>
                    <a:pt x="372" y="893"/>
                  </a:lnTo>
                  <a:lnTo>
                    <a:pt x="367" y="931"/>
                  </a:lnTo>
                  <a:lnTo>
                    <a:pt x="363" y="964"/>
                  </a:lnTo>
                  <a:lnTo>
                    <a:pt x="363" y="964"/>
                  </a:lnTo>
                  <a:lnTo>
                    <a:pt x="363" y="982"/>
                  </a:lnTo>
                  <a:lnTo>
                    <a:pt x="363" y="994"/>
                  </a:lnTo>
                  <a:lnTo>
                    <a:pt x="362" y="1000"/>
                  </a:lnTo>
                  <a:lnTo>
                    <a:pt x="362" y="1000"/>
                  </a:lnTo>
                  <a:lnTo>
                    <a:pt x="355" y="1009"/>
                  </a:lnTo>
                  <a:lnTo>
                    <a:pt x="343" y="1026"/>
                  </a:lnTo>
                  <a:lnTo>
                    <a:pt x="325" y="1052"/>
                  </a:lnTo>
                  <a:lnTo>
                    <a:pt x="325" y="1052"/>
                  </a:lnTo>
                  <a:lnTo>
                    <a:pt x="322" y="1059"/>
                  </a:lnTo>
                  <a:lnTo>
                    <a:pt x="319" y="1068"/>
                  </a:lnTo>
                  <a:lnTo>
                    <a:pt x="319" y="1072"/>
                  </a:lnTo>
                  <a:lnTo>
                    <a:pt x="319" y="1075"/>
                  </a:lnTo>
                  <a:lnTo>
                    <a:pt x="320" y="1079"/>
                  </a:lnTo>
                  <a:lnTo>
                    <a:pt x="323" y="1083"/>
                  </a:lnTo>
                  <a:lnTo>
                    <a:pt x="323" y="1083"/>
                  </a:lnTo>
                  <a:lnTo>
                    <a:pt x="346" y="1103"/>
                  </a:lnTo>
                  <a:lnTo>
                    <a:pt x="359" y="1113"/>
                  </a:lnTo>
                  <a:lnTo>
                    <a:pt x="364" y="1117"/>
                  </a:lnTo>
                  <a:lnTo>
                    <a:pt x="368" y="1118"/>
                  </a:lnTo>
                  <a:lnTo>
                    <a:pt x="368" y="1118"/>
                  </a:lnTo>
                  <a:lnTo>
                    <a:pt x="373" y="1117"/>
                  </a:lnTo>
                  <a:lnTo>
                    <a:pt x="380" y="1116"/>
                  </a:lnTo>
                  <a:lnTo>
                    <a:pt x="384" y="1114"/>
                  </a:lnTo>
                  <a:lnTo>
                    <a:pt x="387" y="1113"/>
                  </a:lnTo>
                  <a:lnTo>
                    <a:pt x="387" y="1113"/>
                  </a:lnTo>
                  <a:lnTo>
                    <a:pt x="400" y="1128"/>
                  </a:lnTo>
                  <a:lnTo>
                    <a:pt x="408" y="1140"/>
                  </a:lnTo>
                  <a:lnTo>
                    <a:pt x="415" y="1149"/>
                  </a:lnTo>
                  <a:lnTo>
                    <a:pt x="415" y="1149"/>
                  </a:lnTo>
                  <a:lnTo>
                    <a:pt x="416" y="1153"/>
                  </a:lnTo>
                  <a:lnTo>
                    <a:pt x="421" y="1159"/>
                  </a:lnTo>
                  <a:lnTo>
                    <a:pt x="433" y="1172"/>
                  </a:lnTo>
                  <a:lnTo>
                    <a:pt x="446" y="1184"/>
                  </a:lnTo>
                  <a:lnTo>
                    <a:pt x="456" y="1192"/>
                  </a:lnTo>
                  <a:lnTo>
                    <a:pt x="456" y="1192"/>
                  </a:lnTo>
                  <a:lnTo>
                    <a:pt x="466" y="1196"/>
                  </a:lnTo>
                  <a:lnTo>
                    <a:pt x="481" y="1202"/>
                  </a:lnTo>
                  <a:lnTo>
                    <a:pt x="495" y="1206"/>
                  </a:lnTo>
                  <a:lnTo>
                    <a:pt x="503" y="1207"/>
                  </a:lnTo>
                  <a:lnTo>
                    <a:pt x="508" y="1209"/>
                  </a:lnTo>
                  <a:lnTo>
                    <a:pt x="508" y="1209"/>
                  </a:lnTo>
                  <a:lnTo>
                    <a:pt x="522" y="1207"/>
                  </a:lnTo>
                  <a:lnTo>
                    <a:pt x="537" y="1205"/>
                  </a:lnTo>
                  <a:lnTo>
                    <a:pt x="561" y="1202"/>
                  </a:lnTo>
                  <a:lnTo>
                    <a:pt x="561" y="1202"/>
                  </a:lnTo>
                  <a:lnTo>
                    <a:pt x="563" y="1201"/>
                  </a:lnTo>
                  <a:lnTo>
                    <a:pt x="565" y="1198"/>
                  </a:lnTo>
                  <a:lnTo>
                    <a:pt x="565" y="1188"/>
                  </a:lnTo>
                  <a:lnTo>
                    <a:pt x="563" y="1178"/>
                  </a:lnTo>
                  <a:lnTo>
                    <a:pt x="561" y="1171"/>
                  </a:lnTo>
                  <a:lnTo>
                    <a:pt x="561" y="1171"/>
                  </a:lnTo>
                  <a:lnTo>
                    <a:pt x="558" y="1167"/>
                  </a:lnTo>
                  <a:lnTo>
                    <a:pt x="554" y="1163"/>
                  </a:lnTo>
                  <a:lnTo>
                    <a:pt x="541" y="1154"/>
                  </a:lnTo>
                  <a:lnTo>
                    <a:pt x="527" y="1145"/>
                  </a:lnTo>
                  <a:lnTo>
                    <a:pt x="518" y="1138"/>
                  </a:lnTo>
                  <a:lnTo>
                    <a:pt x="518" y="1138"/>
                  </a:lnTo>
                  <a:lnTo>
                    <a:pt x="510" y="1126"/>
                  </a:lnTo>
                  <a:lnTo>
                    <a:pt x="500" y="1109"/>
                  </a:lnTo>
                  <a:lnTo>
                    <a:pt x="491" y="1091"/>
                  </a:lnTo>
                  <a:lnTo>
                    <a:pt x="487" y="1079"/>
                  </a:lnTo>
                  <a:lnTo>
                    <a:pt x="487" y="1079"/>
                  </a:lnTo>
                  <a:lnTo>
                    <a:pt x="486" y="1059"/>
                  </a:lnTo>
                  <a:lnTo>
                    <a:pt x="486" y="1021"/>
                  </a:lnTo>
                  <a:lnTo>
                    <a:pt x="487" y="940"/>
                  </a:lnTo>
                  <a:lnTo>
                    <a:pt x="487" y="940"/>
                  </a:lnTo>
                  <a:lnTo>
                    <a:pt x="488" y="918"/>
                  </a:lnTo>
                  <a:lnTo>
                    <a:pt x="491" y="889"/>
                  </a:lnTo>
                  <a:lnTo>
                    <a:pt x="500" y="819"/>
                  </a:lnTo>
                  <a:lnTo>
                    <a:pt x="515" y="712"/>
                  </a:lnTo>
                  <a:lnTo>
                    <a:pt x="515" y="712"/>
                  </a:lnTo>
                  <a:lnTo>
                    <a:pt x="515" y="699"/>
                  </a:lnTo>
                  <a:lnTo>
                    <a:pt x="515" y="686"/>
                  </a:lnTo>
                  <a:lnTo>
                    <a:pt x="514" y="655"/>
                  </a:lnTo>
                  <a:lnTo>
                    <a:pt x="512" y="628"/>
                  </a:lnTo>
                  <a:lnTo>
                    <a:pt x="509" y="610"/>
                  </a:lnTo>
                  <a:lnTo>
                    <a:pt x="509" y="610"/>
                  </a:lnTo>
                  <a:lnTo>
                    <a:pt x="488" y="512"/>
                  </a:lnTo>
                  <a:lnTo>
                    <a:pt x="474" y="446"/>
                  </a:lnTo>
                  <a:lnTo>
                    <a:pt x="465" y="403"/>
                  </a:lnTo>
                  <a:lnTo>
                    <a:pt x="465" y="403"/>
                  </a:lnTo>
                  <a:lnTo>
                    <a:pt x="460" y="375"/>
                  </a:lnTo>
                  <a:lnTo>
                    <a:pt x="453" y="342"/>
                  </a:lnTo>
                  <a:lnTo>
                    <a:pt x="446" y="315"/>
                  </a:lnTo>
                  <a:lnTo>
                    <a:pt x="443" y="305"/>
                  </a:lnTo>
                  <a:lnTo>
                    <a:pt x="440" y="300"/>
                  </a:lnTo>
                  <a:lnTo>
                    <a:pt x="440" y="300"/>
                  </a:lnTo>
                  <a:lnTo>
                    <a:pt x="435" y="291"/>
                  </a:lnTo>
                  <a:lnTo>
                    <a:pt x="431" y="278"/>
                  </a:lnTo>
                  <a:lnTo>
                    <a:pt x="424" y="257"/>
                  </a:lnTo>
                  <a:lnTo>
                    <a:pt x="424" y="257"/>
                  </a:lnTo>
                  <a:lnTo>
                    <a:pt x="422" y="247"/>
                  </a:lnTo>
                  <a:lnTo>
                    <a:pt x="421" y="234"/>
                  </a:lnTo>
                  <a:lnTo>
                    <a:pt x="420" y="218"/>
                  </a:lnTo>
                  <a:lnTo>
                    <a:pt x="421" y="206"/>
                  </a:lnTo>
                  <a:lnTo>
                    <a:pt x="421" y="206"/>
                  </a:lnTo>
                  <a:lnTo>
                    <a:pt x="421" y="200"/>
                  </a:lnTo>
                  <a:lnTo>
                    <a:pt x="421" y="191"/>
                  </a:lnTo>
                  <a:lnTo>
                    <a:pt x="417" y="166"/>
                  </a:lnTo>
                  <a:lnTo>
                    <a:pt x="408" y="128"/>
                  </a:lnTo>
                  <a:lnTo>
                    <a:pt x="408" y="128"/>
                  </a:lnTo>
                  <a:lnTo>
                    <a:pt x="406" y="116"/>
                  </a:lnTo>
                  <a:lnTo>
                    <a:pt x="399" y="100"/>
                  </a:lnTo>
                  <a:lnTo>
                    <a:pt x="394" y="85"/>
                  </a:lnTo>
                  <a:lnTo>
                    <a:pt x="390" y="76"/>
                  </a:lnTo>
                  <a:lnTo>
                    <a:pt x="390" y="76"/>
                  </a:lnTo>
                  <a:lnTo>
                    <a:pt x="380" y="19"/>
                  </a:lnTo>
                  <a:lnTo>
                    <a:pt x="6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" name="Freeform 22">
              <a:extLst>
                <a:ext uri="{FF2B5EF4-FFF2-40B4-BE49-F238E27FC236}">
                  <a16:creationId xmlns:a16="http://schemas.microsoft.com/office/drawing/2014/main" id="{4F03DF0E-6A5C-4296-BE3F-06FA92736713}"/>
                </a:ext>
              </a:extLst>
            </p:cNvPr>
            <p:cNvSpPr>
              <a:spLocks/>
            </p:cNvSpPr>
            <p:nvPr/>
          </p:nvSpPr>
          <p:spPr bwMode="auto">
            <a:xfrm>
              <a:off x="6378575" y="2940050"/>
              <a:ext cx="295275" cy="482600"/>
            </a:xfrm>
            <a:custGeom>
              <a:avLst/>
              <a:gdLst>
                <a:gd name="T0" fmla="*/ 186 w 186"/>
                <a:gd name="T1" fmla="*/ 148 h 304"/>
                <a:gd name="T2" fmla="*/ 185 w 186"/>
                <a:gd name="T3" fmla="*/ 137 h 304"/>
                <a:gd name="T4" fmla="*/ 186 w 186"/>
                <a:gd name="T5" fmla="*/ 128 h 304"/>
                <a:gd name="T6" fmla="*/ 182 w 186"/>
                <a:gd name="T7" fmla="*/ 70 h 304"/>
                <a:gd name="T8" fmla="*/ 181 w 186"/>
                <a:gd name="T9" fmla="*/ 66 h 304"/>
                <a:gd name="T10" fmla="*/ 168 w 186"/>
                <a:gd name="T11" fmla="*/ 43 h 304"/>
                <a:gd name="T12" fmla="*/ 150 w 186"/>
                <a:gd name="T13" fmla="*/ 21 h 304"/>
                <a:gd name="T14" fmla="*/ 145 w 186"/>
                <a:gd name="T15" fmla="*/ 17 h 304"/>
                <a:gd name="T16" fmla="*/ 120 w 186"/>
                <a:gd name="T17" fmla="*/ 5 h 304"/>
                <a:gd name="T18" fmla="*/ 97 w 186"/>
                <a:gd name="T19" fmla="*/ 0 h 304"/>
                <a:gd name="T20" fmla="*/ 88 w 186"/>
                <a:gd name="T21" fmla="*/ 1 h 304"/>
                <a:gd name="T22" fmla="*/ 67 w 186"/>
                <a:gd name="T23" fmla="*/ 10 h 304"/>
                <a:gd name="T24" fmla="*/ 61 w 186"/>
                <a:gd name="T25" fmla="*/ 14 h 304"/>
                <a:gd name="T26" fmla="*/ 46 w 186"/>
                <a:gd name="T27" fmla="*/ 21 h 304"/>
                <a:gd name="T28" fmla="*/ 30 w 186"/>
                <a:gd name="T29" fmla="*/ 27 h 304"/>
                <a:gd name="T30" fmla="*/ 26 w 186"/>
                <a:gd name="T31" fmla="*/ 30 h 304"/>
                <a:gd name="T32" fmla="*/ 14 w 186"/>
                <a:gd name="T33" fmla="*/ 44 h 304"/>
                <a:gd name="T34" fmla="*/ 4 w 186"/>
                <a:gd name="T35" fmla="*/ 60 h 304"/>
                <a:gd name="T36" fmla="*/ 1 w 186"/>
                <a:gd name="T37" fmla="*/ 69 h 304"/>
                <a:gd name="T38" fmla="*/ 0 w 186"/>
                <a:gd name="T39" fmla="*/ 85 h 304"/>
                <a:gd name="T40" fmla="*/ 6 w 186"/>
                <a:gd name="T41" fmla="*/ 110 h 304"/>
                <a:gd name="T42" fmla="*/ 5 w 186"/>
                <a:gd name="T43" fmla="*/ 118 h 304"/>
                <a:gd name="T44" fmla="*/ 0 w 186"/>
                <a:gd name="T45" fmla="*/ 138 h 304"/>
                <a:gd name="T46" fmla="*/ 0 w 186"/>
                <a:gd name="T47" fmla="*/ 144 h 304"/>
                <a:gd name="T48" fmla="*/ 0 w 186"/>
                <a:gd name="T49" fmla="*/ 150 h 304"/>
                <a:gd name="T50" fmla="*/ 6 w 186"/>
                <a:gd name="T51" fmla="*/ 163 h 304"/>
                <a:gd name="T52" fmla="*/ 8 w 186"/>
                <a:gd name="T53" fmla="*/ 166 h 304"/>
                <a:gd name="T54" fmla="*/ 13 w 186"/>
                <a:gd name="T55" fmla="*/ 182 h 304"/>
                <a:gd name="T56" fmla="*/ 21 w 186"/>
                <a:gd name="T57" fmla="*/ 201 h 304"/>
                <a:gd name="T58" fmla="*/ 23 w 186"/>
                <a:gd name="T59" fmla="*/ 206 h 304"/>
                <a:gd name="T60" fmla="*/ 32 w 186"/>
                <a:gd name="T61" fmla="*/ 208 h 304"/>
                <a:gd name="T62" fmla="*/ 37 w 186"/>
                <a:gd name="T63" fmla="*/ 210 h 304"/>
                <a:gd name="T64" fmla="*/ 41 w 186"/>
                <a:gd name="T65" fmla="*/ 217 h 304"/>
                <a:gd name="T66" fmla="*/ 40 w 186"/>
                <a:gd name="T67" fmla="*/ 234 h 304"/>
                <a:gd name="T68" fmla="*/ 37 w 186"/>
                <a:gd name="T69" fmla="*/ 242 h 304"/>
                <a:gd name="T70" fmla="*/ 31 w 186"/>
                <a:gd name="T71" fmla="*/ 252 h 304"/>
                <a:gd name="T72" fmla="*/ 32 w 186"/>
                <a:gd name="T73" fmla="*/ 281 h 304"/>
                <a:gd name="T74" fmla="*/ 130 w 186"/>
                <a:gd name="T75" fmla="*/ 296 h 304"/>
                <a:gd name="T76" fmla="*/ 150 w 186"/>
                <a:gd name="T77" fmla="*/ 283 h 304"/>
                <a:gd name="T78" fmla="*/ 167 w 186"/>
                <a:gd name="T79" fmla="*/ 268 h 304"/>
                <a:gd name="T80" fmla="*/ 168 w 186"/>
                <a:gd name="T81" fmla="*/ 264 h 304"/>
                <a:gd name="T82" fmla="*/ 178 w 186"/>
                <a:gd name="T83" fmla="*/ 193 h 304"/>
                <a:gd name="T84" fmla="*/ 178 w 186"/>
                <a:gd name="T85" fmla="*/ 180 h 304"/>
                <a:gd name="T86" fmla="*/ 181 w 186"/>
                <a:gd name="T87" fmla="*/ 169 h 304"/>
                <a:gd name="T88" fmla="*/ 183 w 186"/>
                <a:gd name="T89" fmla="*/ 166 h 304"/>
                <a:gd name="T90" fmla="*/ 186 w 186"/>
                <a:gd name="T91" fmla="*/ 154 h 304"/>
                <a:gd name="T92" fmla="*/ 186 w 186"/>
                <a:gd name="T93" fmla="*/ 148 h 3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86" h="304">
                  <a:moveTo>
                    <a:pt x="186" y="148"/>
                  </a:moveTo>
                  <a:lnTo>
                    <a:pt x="186" y="148"/>
                  </a:lnTo>
                  <a:lnTo>
                    <a:pt x="185" y="141"/>
                  </a:lnTo>
                  <a:lnTo>
                    <a:pt x="185" y="137"/>
                  </a:lnTo>
                  <a:lnTo>
                    <a:pt x="186" y="128"/>
                  </a:lnTo>
                  <a:lnTo>
                    <a:pt x="186" y="128"/>
                  </a:lnTo>
                  <a:lnTo>
                    <a:pt x="185" y="100"/>
                  </a:lnTo>
                  <a:lnTo>
                    <a:pt x="182" y="70"/>
                  </a:lnTo>
                  <a:lnTo>
                    <a:pt x="182" y="70"/>
                  </a:lnTo>
                  <a:lnTo>
                    <a:pt x="181" y="66"/>
                  </a:lnTo>
                  <a:lnTo>
                    <a:pt x="178" y="60"/>
                  </a:lnTo>
                  <a:lnTo>
                    <a:pt x="168" y="43"/>
                  </a:lnTo>
                  <a:lnTo>
                    <a:pt x="156" y="27"/>
                  </a:lnTo>
                  <a:lnTo>
                    <a:pt x="150" y="21"/>
                  </a:lnTo>
                  <a:lnTo>
                    <a:pt x="145" y="17"/>
                  </a:lnTo>
                  <a:lnTo>
                    <a:pt x="145" y="17"/>
                  </a:lnTo>
                  <a:lnTo>
                    <a:pt x="133" y="10"/>
                  </a:lnTo>
                  <a:lnTo>
                    <a:pt x="120" y="5"/>
                  </a:lnTo>
                  <a:lnTo>
                    <a:pt x="106" y="1"/>
                  </a:lnTo>
                  <a:lnTo>
                    <a:pt x="97" y="0"/>
                  </a:lnTo>
                  <a:lnTo>
                    <a:pt x="97" y="0"/>
                  </a:lnTo>
                  <a:lnTo>
                    <a:pt x="88" y="1"/>
                  </a:lnTo>
                  <a:lnTo>
                    <a:pt x="77" y="5"/>
                  </a:lnTo>
                  <a:lnTo>
                    <a:pt x="67" y="10"/>
                  </a:lnTo>
                  <a:lnTo>
                    <a:pt x="61" y="14"/>
                  </a:lnTo>
                  <a:lnTo>
                    <a:pt x="61" y="14"/>
                  </a:lnTo>
                  <a:lnTo>
                    <a:pt x="55" y="18"/>
                  </a:lnTo>
                  <a:lnTo>
                    <a:pt x="46" y="21"/>
                  </a:lnTo>
                  <a:lnTo>
                    <a:pt x="37" y="23"/>
                  </a:lnTo>
                  <a:lnTo>
                    <a:pt x="30" y="27"/>
                  </a:lnTo>
                  <a:lnTo>
                    <a:pt x="30" y="27"/>
                  </a:lnTo>
                  <a:lnTo>
                    <a:pt x="26" y="30"/>
                  </a:lnTo>
                  <a:lnTo>
                    <a:pt x="22" y="34"/>
                  </a:lnTo>
                  <a:lnTo>
                    <a:pt x="14" y="44"/>
                  </a:lnTo>
                  <a:lnTo>
                    <a:pt x="4" y="60"/>
                  </a:lnTo>
                  <a:lnTo>
                    <a:pt x="4" y="60"/>
                  </a:lnTo>
                  <a:lnTo>
                    <a:pt x="2" y="63"/>
                  </a:lnTo>
                  <a:lnTo>
                    <a:pt x="1" y="69"/>
                  </a:lnTo>
                  <a:lnTo>
                    <a:pt x="0" y="85"/>
                  </a:lnTo>
                  <a:lnTo>
                    <a:pt x="0" y="85"/>
                  </a:lnTo>
                  <a:lnTo>
                    <a:pt x="4" y="100"/>
                  </a:lnTo>
                  <a:lnTo>
                    <a:pt x="6" y="110"/>
                  </a:lnTo>
                  <a:lnTo>
                    <a:pt x="6" y="110"/>
                  </a:lnTo>
                  <a:lnTo>
                    <a:pt x="5" y="118"/>
                  </a:lnTo>
                  <a:lnTo>
                    <a:pt x="2" y="128"/>
                  </a:lnTo>
                  <a:lnTo>
                    <a:pt x="0" y="138"/>
                  </a:lnTo>
                  <a:lnTo>
                    <a:pt x="0" y="144"/>
                  </a:lnTo>
                  <a:lnTo>
                    <a:pt x="0" y="144"/>
                  </a:lnTo>
                  <a:lnTo>
                    <a:pt x="0" y="150"/>
                  </a:lnTo>
                  <a:lnTo>
                    <a:pt x="0" y="150"/>
                  </a:lnTo>
                  <a:lnTo>
                    <a:pt x="2" y="158"/>
                  </a:lnTo>
                  <a:lnTo>
                    <a:pt x="6" y="163"/>
                  </a:lnTo>
                  <a:lnTo>
                    <a:pt x="6" y="163"/>
                  </a:lnTo>
                  <a:lnTo>
                    <a:pt x="8" y="166"/>
                  </a:lnTo>
                  <a:lnTo>
                    <a:pt x="9" y="171"/>
                  </a:lnTo>
                  <a:lnTo>
                    <a:pt x="13" y="182"/>
                  </a:lnTo>
                  <a:lnTo>
                    <a:pt x="17" y="195"/>
                  </a:lnTo>
                  <a:lnTo>
                    <a:pt x="21" y="201"/>
                  </a:lnTo>
                  <a:lnTo>
                    <a:pt x="23" y="206"/>
                  </a:lnTo>
                  <a:lnTo>
                    <a:pt x="23" y="206"/>
                  </a:lnTo>
                  <a:lnTo>
                    <a:pt x="28" y="207"/>
                  </a:lnTo>
                  <a:lnTo>
                    <a:pt x="32" y="208"/>
                  </a:lnTo>
                  <a:lnTo>
                    <a:pt x="32" y="208"/>
                  </a:lnTo>
                  <a:lnTo>
                    <a:pt x="37" y="210"/>
                  </a:lnTo>
                  <a:lnTo>
                    <a:pt x="40" y="212"/>
                  </a:lnTo>
                  <a:lnTo>
                    <a:pt x="41" y="217"/>
                  </a:lnTo>
                  <a:lnTo>
                    <a:pt x="41" y="224"/>
                  </a:lnTo>
                  <a:lnTo>
                    <a:pt x="40" y="234"/>
                  </a:lnTo>
                  <a:lnTo>
                    <a:pt x="37" y="242"/>
                  </a:lnTo>
                  <a:lnTo>
                    <a:pt x="37" y="242"/>
                  </a:lnTo>
                  <a:lnTo>
                    <a:pt x="36" y="246"/>
                  </a:lnTo>
                  <a:lnTo>
                    <a:pt x="31" y="252"/>
                  </a:lnTo>
                  <a:lnTo>
                    <a:pt x="19" y="266"/>
                  </a:lnTo>
                  <a:lnTo>
                    <a:pt x="32" y="281"/>
                  </a:lnTo>
                  <a:lnTo>
                    <a:pt x="72" y="304"/>
                  </a:lnTo>
                  <a:lnTo>
                    <a:pt x="130" y="296"/>
                  </a:lnTo>
                  <a:lnTo>
                    <a:pt x="130" y="296"/>
                  </a:lnTo>
                  <a:lnTo>
                    <a:pt x="150" y="283"/>
                  </a:lnTo>
                  <a:lnTo>
                    <a:pt x="163" y="272"/>
                  </a:lnTo>
                  <a:lnTo>
                    <a:pt x="167" y="268"/>
                  </a:lnTo>
                  <a:lnTo>
                    <a:pt x="168" y="264"/>
                  </a:lnTo>
                  <a:lnTo>
                    <a:pt x="168" y="264"/>
                  </a:lnTo>
                  <a:lnTo>
                    <a:pt x="173" y="229"/>
                  </a:lnTo>
                  <a:lnTo>
                    <a:pt x="178" y="193"/>
                  </a:lnTo>
                  <a:lnTo>
                    <a:pt x="178" y="193"/>
                  </a:lnTo>
                  <a:lnTo>
                    <a:pt x="178" y="180"/>
                  </a:lnTo>
                  <a:lnTo>
                    <a:pt x="178" y="175"/>
                  </a:lnTo>
                  <a:lnTo>
                    <a:pt x="181" y="169"/>
                  </a:lnTo>
                  <a:lnTo>
                    <a:pt x="181" y="169"/>
                  </a:lnTo>
                  <a:lnTo>
                    <a:pt x="183" y="166"/>
                  </a:lnTo>
                  <a:lnTo>
                    <a:pt x="186" y="160"/>
                  </a:lnTo>
                  <a:lnTo>
                    <a:pt x="186" y="154"/>
                  </a:lnTo>
                  <a:lnTo>
                    <a:pt x="186" y="148"/>
                  </a:lnTo>
                  <a:lnTo>
                    <a:pt x="186" y="148"/>
                  </a:lnTo>
                  <a:close/>
                </a:path>
              </a:pathLst>
            </a:custGeom>
            <a:solidFill>
              <a:srgbClr val="FFCD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" name="Freeform 23">
              <a:extLst>
                <a:ext uri="{FF2B5EF4-FFF2-40B4-BE49-F238E27FC236}">
                  <a16:creationId xmlns:a16="http://schemas.microsoft.com/office/drawing/2014/main" id="{69282D89-ED8D-4378-9443-20DF87B573CE}"/>
                </a:ext>
              </a:extLst>
            </p:cNvPr>
            <p:cNvSpPr>
              <a:spLocks/>
            </p:cNvSpPr>
            <p:nvPr/>
          </p:nvSpPr>
          <p:spPr bwMode="auto">
            <a:xfrm>
              <a:off x="5946775" y="2640013"/>
              <a:ext cx="1257300" cy="1527175"/>
            </a:xfrm>
            <a:custGeom>
              <a:avLst/>
              <a:gdLst>
                <a:gd name="T0" fmla="*/ 59 w 792"/>
                <a:gd name="T1" fmla="*/ 0 h 962"/>
                <a:gd name="T2" fmla="*/ 70 w 792"/>
                <a:gd name="T3" fmla="*/ 20 h 962"/>
                <a:gd name="T4" fmla="*/ 101 w 792"/>
                <a:gd name="T5" fmla="*/ 102 h 962"/>
                <a:gd name="T6" fmla="*/ 170 w 792"/>
                <a:gd name="T7" fmla="*/ 249 h 962"/>
                <a:gd name="T8" fmla="*/ 201 w 792"/>
                <a:gd name="T9" fmla="*/ 318 h 962"/>
                <a:gd name="T10" fmla="*/ 219 w 792"/>
                <a:gd name="T11" fmla="*/ 388 h 962"/>
                <a:gd name="T12" fmla="*/ 232 w 792"/>
                <a:gd name="T13" fmla="*/ 401 h 962"/>
                <a:gd name="T14" fmla="*/ 256 w 792"/>
                <a:gd name="T15" fmla="*/ 414 h 962"/>
                <a:gd name="T16" fmla="*/ 298 w 792"/>
                <a:gd name="T17" fmla="*/ 428 h 962"/>
                <a:gd name="T18" fmla="*/ 304 w 792"/>
                <a:gd name="T19" fmla="*/ 426 h 962"/>
                <a:gd name="T20" fmla="*/ 365 w 792"/>
                <a:gd name="T21" fmla="*/ 455 h 962"/>
                <a:gd name="T22" fmla="*/ 392 w 792"/>
                <a:gd name="T23" fmla="*/ 461 h 962"/>
                <a:gd name="T24" fmla="*/ 418 w 792"/>
                <a:gd name="T25" fmla="*/ 449 h 962"/>
                <a:gd name="T26" fmla="*/ 449 w 792"/>
                <a:gd name="T27" fmla="*/ 440 h 962"/>
                <a:gd name="T28" fmla="*/ 463 w 792"/>
                <a:gd name="T29" fmla="*/ 445 h 962"/>
                <a:gd name="T30" fmla="*/ 489 w 792"/>
                <a:gd name="T31" fmla="*/ 443 h 962"/>
                <a:gd name="T32" fmla="*/ 518 w 792"/>
                <a:gd name="T33" fmla="*/ 428 h 962"/>
                <a:gd name="T34" fmla="*/ 546 w 792"/>
                <a:gd name="T35" fmla="*/ 405 h 962"/>
                <a:gd name="T36" fmla="*/ 551 w 792"/>
                <a:gd name="T37" fmla="*/ 392 h 962"/>
                <a:gd name="T38" fmla="*/ 600 w 792"/>
                <a:gd name="T39" fmla="*/ 296 h 962"/>
                <a:gd name="T40" fmla="*/ 651 w 792"/>
                <a:gd name="T41" fmla="*/ 215 h 962"/>
                <a:gd name="T42" fmla="*/ 665 w 792"/>
                <a:gd name="T43" fmla="*/ 181 h 962"/>
                <a:gd name="T44" fmla="*/ 731 w 792"/>
                <a:gd name="T45" fmla="*/ 55 h 962"/>
                <a:gd name="T46" fmla="*/ 792 w 792"/>
                <a:gd name="T47" fmla="*/ 77 h 962"/>
                <a:gd name="T48" fmla="*/ 777 w 792"/>
                <a:gd name="T49" fmla="*/ 127 h 962"/>
                <a:gd name="T50" fmla="*/ 757 w 792"/>
                <a:gd name="T51" fmla="*/ 203 h 962"/>
                <a:gd name="T52" fmla="*/ 726 w 792"/>
                <a:gd name="T53" fmla="*/ 287 h 962"/>
                <a:gd name="T54" fmla="*/ 708 w 792"/>
                <a:gd name="T55" fmla="*/ 338 h 962"/>
                <a:gd name="T56" fmla="*/ 682 w 792"/>
                <a:gd name="T57" fmla="*/ 391 h 962"/>
                <a:gd name="T58" fmla="*/ 625 w 792"/>
                <a:gd name="T59" fmla="*/ 507 h 962"/>
                <a:gd name="T60" fmla="*/ 580 w 792"/>
                <a:gd name="T61" fmla="*/ 630 h 962"/>
                <a:gd name="T62" fmla="*/ 537 w 792"/>
                <a:gd name="T63" fmla="*/ 809 h 962"/>
                <a:gd name="T64" fmla="*/ 499 w 792"/>
                <a:gd name="T65" fmla="*/ 939 h 962"/>
                <a:gd name="T66" fmla="*/ 488 w 792"/>
                <a:gd name="T67" fmla="*/ 951 h 962"/>
                <a:gd name="T68" fmla="*/ 421 w 792"/>
                <a:gd name="T69" fmla="*/ 960 h 962"/>
                <a:gd name="T70" fmla="*/ 250 w 792"/>
                <a:gd name="T71" fmla="*/ 960 h 962"/>
                <a:gd name="T72" fmla="*/ 192 w 792"/>
                <a:gd name="T73" fmla="*/ 938 h 962"/>
                <a:gd name="T74" fmla="*/ 145 w 792"/>
                <a:gd name="T75" fmla="*/ 912 h 962"/>
                <a:gd name="T76" fmla="*/ 128 w 792"/>
                <a:gd name="T77" fmla="*/ 837 h 962"/>
                <a:gd name="T78" fmla="*/ 127 w 792"/>
                <a:gd name="T79" fmla="*/ 748 h 962"/>
                <a:gd name="T80" fmla="*/ 128 w 792"/>
                <a:gd name="T81" fmla="*/ 620 h 962"/>
                <a:gd name="T82" fmla="*/ 137 w 792"/>
                <a:gd name="T83" fmla="*/ 581 h 962"/>
                <a:gd name="T84" fmla="*/ 93 w 792"/>
                <a:gd name="T85" fmla="*/ 475 h 962"/>
                <a:gd name="T86" fmla="*/ 66 w 792"/>
                <a:gd name="T87" fmla="*/ 384 h 962"/>
                <a:gd name="T88" fmla="*/ 52 w 792"/>
                <a:gd name="T89" fmla="*/ 317 h 962"/>
                <a:gd name="T90" fmla="*/ 39 w 792"/>
                <a:gd name="T91" fmla="*/ 198 h 962"/>
                <a:gd name="T92" fmla="*/ 16 w 792"/>
                <a:gd name="T93" fmla="*/ 128 h 962"/>
                <a:gd name="T94" fmla="*/ 9 w 792"/>
                <a:gd name="T95" fmla="*/ 88 h 9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792" h="962">
                  <a:moveTo>
                    <a:pt x="0" y="29"/>
                  </a:moveTo>
                  <a:lnTo>
                    <a:pt x="0" y="29"/>
                  </a:lnTo>
                  <a:lnTo>
                    <a:pt x="59" y="0"/>
                  </a:lnTo>
                  <a:lnTo>
                    <a:pt x="59" y="0"/>
                  </a:lnTo>
                  <a:lnTo>
                    <a:pt x="61" y="0"/>
                  </a:lnTo>
                  <a:lnTo>
                    <a:pt x="62" y="2"/>
                  </a:lnTo>
                  <a:lnTo>
                    <a:pt x="66" y="8"/>
                  </a:lnTo>
                  <a:lnTo>
                    <a:pt x="70" y="20"/>
                  </a:lnTo>
                  <a:lnTo>
                    <a:pt x="74" y="33"/>
                  </a:lnTo>
                  <a:lnTo>
                    <a:pt x="74" y="33"/>
                  </a:lnTo>
                  <a:lnTo>
                    <a:pt x="83" y="58"/>
                  </a:lnTo>
                  <a:lnTo>
                    <a:pt x="101" y="102"/>
                  </a:lnTo>
                  <a:lnTo>
                    <a:pt x="119" y="146"/>
                  </a:lnTo>
                  <a:lnTo>
                    <a:pt x="132" y="174"/>
                  </a:lnTo>
                  <a:lnTo>
                    <a:pt x="132" y="174"/>
                  </a:lnTo>
                  <a:lnTo>
                    <a:pt x="170" y="249"/>
                  </a:lnTo>
                  <a:lnTo>
                    <a:pt x="190" y="293"/>
                  </a:lnTo>
                  <a:lnTo>
                    <a:pt x="198" y="309"/>
                  </a:lnTo>
                  <a:lnTo>
                    <a:pt x="201" y="318"/>
                  </a:lnTo>
                  <a:lnTo>
                    <a:pt x="201" y="318"/>
                  </a:lnTo>
                  <a:lnTo>
                    <a:pt x="209" y="352"/>
                  </a:lnTo>
                  <a:lnTo>
                    <a:pt x="216" y="383"/>
                  </a:lnTo>
                  <a:lnTo>
                    <a:pt x="216" y="383"/>
                  </a:lnTo>
                  <a:lnTo>
                    <a:pt x="219" y="388"/>
                  </a:lnTo>
                  <a:lnTo>
                    <a:pt x="223" y="393"/>
                  </a:lnTo>
                  <a:lnTo>
                    <a:pt x="228" y="399"/>
                  </a:lnTo>
                  <a:lnTo>
                    <a:pt x="232" y="401"/>
                  </a:lnTo>
                  <a:lnTo>
                    <a:pt x="232" y="401"/>
                  </a:lnTo>
                  <a:lnTo>
                    <a:pt x="242" y="408"/>
                  </a:lnTo>
                  <a:lnTo>
                    <a:pt x="250" y="413"/>
                  </a:lnTo>
                  <a:lnTo>
                    <a:pt x="256" y="414"/>
                  </a:lnTo>
                  <a:lnTo>
                    <a:pt x="256" y="414"/>
                  </a:lnTo>
                  <a:lnTo>
                    <a:pt x="265" y="417"/>
                  </a:lnTo>
                  <a:lnTo>
                    <a:pt x="278" y="419"/>
                  </a:lnTo>
                  <a:lnTo>
                    <a:pt x="290" y="424"/>
                  </a:lnTo>
                  <a:lnTo>
                    <a:pt x="298" y="428"/>
                  </a:lnTo>
                  <a:lnTo>
                    <a:pt x="298" y="428"/>
                  </a:lnTo>
                  <a:lnTo>
                    <a:pt x="303" y="433"/>
                  </a:lnTo>
                  <a:lnTo>
                    <a:pt x="304" y="436"/>
                  </a:lnTo>
                  <a:lnTo>
                    <a:pt x="304" y="426"/>
                  </a:lnTo>
                  <a:lnTo>
                    <a:pt x="304" y="426"/>
                  </a:lnTo>
                  <a:lnTo>
                    <a:pt x="329" y="439"/>
                  </a:lnTo>
                  <a:lnTo>
                    <a:pt x="349" y="449"/>
                  </a:lnTo>
                  <a:lnTo>
                    <a:pt x="365" y="455"/>
                  </a:lnTo>
                  <a:lnTo>
                    <a:pt x="365" y="455"/>
                  </a:lnTo>
                  <a:lnTo>
                    <a:pt x="374" y="458"/>
                  </a:lnTo>
                  <a:lnTo>
                    <a:pt x="381" y="459"/>
                  </a:lnTo>
                  <a:lnTo>
                    <a:pt x="392" y="461"/>
                  </a:lnTo>
                  <a:lnTo>
                    <a:pt x="392" y="461"/>
                  </a:lnTo>
                  <a:lnTo>
                    <a:pt x="396" y="459"/>
                  </a:lnTo>
                  <a:lnTo>
                    <a:pt x="402" y="457"/>
                  </a:lnTo>
                  <a:lnTo>
                    <a:pt x="418" y="449"/>
                  </a:lnTo>
                  <a:lnTo>
                    <a:pt x="439" y="437"/>
                  </a:lnTo>
                  <a:lnTo>
                    <a:pt x="439" y="437"/>
                  </a:lnTo>
                  <a:lnTo>
                    <a:pt x="445" y="439"/>
                  </a:lnTo>
                  <a:lnTo>
                    <a:pt x="449" y="440"/>
                  </a:lnTo>
                  <a:lnTo>
                    <a:pt x="453" y="443"/>
                  </a:lnTo>
                  <a:lnTo>
                    <a:pt x="453" y="443"/>
                  </a:lnTo>
                  <a:lnTo>
                    <a:pt x="457" y="444"/>
                  </a:lnTo>
                  <a:lnTo>
                    <a:pt x="463" y="445"/>
                  </a:lnTo>
                  <a:lnTo>
                    <a:pt x="471" y="446"/>
                  </a:lnTo>
                  <a:lnTo>
                    <a:pt x="479" y="445"/>
                  </a:lnTo>
                  <a:lnTo>
                    <a:pt x="479" y="445"/>
                  </a:lnTo>
                  <a:lnTo>
                    <a:pt x="489" y="443"/>
                  </a:lnTo>
                  <a:lnTo>
                    <a:pt x="499" y="437"/>
                  </a:lnTo>
                  <a:lnTo>
                    <a:pt x="510" y="432"/>
                  </a:lnTo>
                  <a:lnTo>
                    <a:pt x="518" y="428"/>
                  </a:lnTo>
                  <a:lnTo>
                    <a:pt x="518" y="428"/>
                  </a:lnTo>
                  <a:lnTo>
                    <a:pt x="521" y="427"/>
                  </a:lnTo>
                  <a:lnTo>
                    <a:pt x="525" y="424"/>
                  </a:lnTo>
                  <a:lnTo>
                    <a:pt x="537" y="415"/>
                  </a:lnTo>
                  <a:lnTo>
                    <a:pt x="546" y="405"/>
                  </a:lnTo>
                  <a:lnTo>
                    <a:pt x="549" y="401"/>
                  </a:lnTo>
                  <a:lnTo>
                    <a:pt x="550" y="397"/>
                  </a:lnTo>
                  <a:lnTo>
                    <a:pt x="550" y="397"/>
                  </a:lnTo>
                  <a:lnTo>
                    <a:pt x="551" y="392"/>
                  </a:lnTo>
                  <a:lnTo>
                    <a:pt x="554" y="383"/>
                  </a:lnTo>
                  <a:lnTo>
                    <a:pt x="567" y="356"/>
                  </a:lnTo>
                  <a:lnTo>
                    <a:pt x="584" y="325"/>
                  </a:lnTo>
                  <a:lnTo>
                    <a:pt x="600" y="296"/>
                  </a:lnTo>
                  <a:lnTo>
                    <a:pt x="600" y="296"/>
                  </a:lnTo>
                  <a:lnTo>
                    <a:pt x="637" y="241"/>
                  </a:lnTo>
                  <a:lnTo>
                    <a:pt x="637" y="241"/>
                  </a:lnTo>
                  <a:lnTo>
                    <a:pt x="651" y="215"/>
                  </a:lnTo>
                  <a:lnTo>
                    <a:pt x="657" y="199"/>
                  </a:lnTo>
                  <a:lnTo>
                    <a:pt x="661" y="189"/>
                  </a:lnTo>
                  <a:lnTo>
                    <a:pt x="661" y="189"/>
                  </a:lnTo>
                  <a:lnTo>
                    <a:pt x="665" y="181"/>
                  </a:lnTo>
                  <a:lnTo>
                    <a:pt x="673" y="165"/>
                  </a:lnTo>
                  <a:lnTo>
                    <a:pt x="696" y="119"/>
                  </a:lnTo>
                  <a:lnTo>
                    <a:pt x="731" y="55"/>
                  </a:lnTo>
                  <a:lnTo>
                    <a:pt x="731" y="55"/>
                  </a:lnTo>
                  <a:lnTo>
                    <a:pt x="758" y="64"/>
                  </a:lnTo>
                  <a:lnTo>
                    <a:pt x="777" y="70"/>
                  </a:lnTo>
                  <a:lnTo>
                    <a:pt x="792" y="77"/>
                  </a:lnTo>
                  <a:lnTo>
                    <a:pt x="792" y="77"/>
                  </a:lnTo>
                  <a:lnTo>
                    <a:pt x="784" y="99"/>
                  </a:lnTo>
                  <a:lnTo>
                    <a:pt x="780" y="115"/>
                  </a:lnTo>
                  <a:lnTo>
                    <a:pt x="777" y="127"/>
                  </a:lnTo>
                  <a:lnTo>
                    <a:pt x="777" y="127"/>
                  </a:lnTo>
                  <a:lnTo>
                    <a:pt x="775" y="140"/>
                  </a:lnTo>
                  <a:lnTo>
                    <a:pt x="770" y="162"/>
                  </a:lnTo>
                  <a:lnTo>
                    <a:pt x="757" y="203"/>
                  </a:lnTo>
                  <a:lnTo>
                    <a:pt x="757" y="203"/>
                  </a:lnTo>
                  <a:lnTo>
                    <a:pt x="740" y="247"/>
                  </a:lnTo>
                  <a:lnTo>
                    <a:pt x="730" y="272"/>
                  </a:lnTo>
                  <a:lnTo>
                    <a:pt x="727" y="281"/>
                  </a:lnTo>
                  <a:lnTo>
                    <a:pt x="726" y="287"/>
                  </a:lnTo>
                  <a:lnTo>
                    <a:pt x="726" y="287"/>
                  </a:lnTo>
                  <a:lnTo>
                    <a:pt x="724" y="294"/>
                  </a:lnTo>
                  <a:lnTo>
                    <a:pt x="721" y="305"/>
                  </a:lnTo>
                  <a:lnTo>
                    <a:pt x="708" y="338"/>
                  </a:lnTo>
                  <a:lnTo>
                    <a:pt x="693" y="370"/>
                  </a:lnTo>
                  <a:lnTo>
                    <a:pt x="687" y="383"/>
                  </a:lnTo>
                  <a:lnTo>
                    <a:pt x="682" y="391"/>
                  </a:lnTo>
                  <a:lnTo>
                    <a:pt x="682" y="391"/>
                  </a:lnTo>
                  <a:lnTo>
                    <a:pt x="677" y="400"/>
                  </a:lnTo>
                  <a:lnTo>
                    <a:pt x="668" y="417"/>
                  </a:lnTo>
                  <a:lnTo>
                    <a:pt x="646" y="462"/>
                  </a:lnTo>
                  <a:lnTo>
                    <a:pt x="625" y="507"/>
                  </a:lnTo>
                  <a:lnTo>
                    <a:pt x="613" y="534"/>
                  </a:lnTo>
                  <a:lnTo>
                    <a:pt x="613" y="534"/>
                  </a:lnTo>
                  <a:lnTo>
                    <a:pt x="593" y="593"/>
                  </a:lnTo>
                  <a:lnTo>
                    <a:pt x="580" y="630"/>
                  </a:lnTo>
                  <a:lnTo>
                    <a:pt x="572" y="656"/>
                  </a:lnTo>
                  <a:lnTo>
                    <a:pt x="572" y="656"/>
                  </a:lnTo>
                  <a:lnTo>
                    <a:pt x="552" y="737"/>
                  </a:lnTo>
                  <a:lnTo>
                    <a:pt x="537" y="809"/>
                  </a:lnTo>
                  <a:lnTo>
                    <a:pt x="537" y="809"/>
                  </a:lnTo>
                  <a:lnTo>
                    <a:pt x="518" y="878"/>
                  </a:lnTo>
                  <a:lnTo>
                    <a:pt x="505" y="924"/>
                  </a:lnTo>
                  <a:lnTo>
                    <a:pt x="499" y="939"/>
                  </a:lnTo>
                  <a:lnTo>
                    <a:pt x="497" y="947"/>
                  </a:lnTo>
                  <a:lnTo>
                    <a:pt x="497" y="947"/>
                  </a:lnTo>
                  <a:lnTo>
                    <a:pt x="493" y="948"/>
                  </a:lnTo>
                  <a:lnTo>
                    <a:pt x="488" y="951"/>
                  </a:lnTo>
                  <a:lnTo>
                    <a:pt x="468" y="955"/>
                  </a:lnTo>
                  <a:lnTo>
                    <a:pt x="444" y="957"/>
                  </a:lnTo>
                  <a:lnTo>
                    <a:pt x="421" y="960"/>
                  </a:lnTo>
                  <a:lnTo>
                    <a:pt x="421" y="960"/>
                  </a:lnTo>
                  <a:lnTo>
                    <a:pt x="384" y="961"/>
                  </a:lnTo>
                  <a:lnTo>
                    <a:pt x="331" y="962"/>
                  </a:lnTo>
                  <a:lnTo>
                    <a:pt x="281" y="961"/>
                  </a:lnTo>
                  <a:lnTo>
                    <a:pt x="250" y="960"/>
                  </a:lnTo>
                  <a:lnTo>
                    <a:pt x="250" y="960"/>
                  </a:lnTo>
                  <a:lnTo>
                    <a:pt x="240" y="957"/>
                  </a:lnTo>
                  <a:lnTo>
                    <a:pt x="225" y="952"/>
                  </a:lnTo>
                  <a:lnTo>
                    <a:pt x="192" y="938"/>
                  </a:lnTo>
                  <a:lnTo>
                    <a:pt x="159" y="922"/>
                  </a:lnTo>
                  <a:lnTo>
                    <a:pt x="149" y="916"/>
                  </a:lnTo>
                  <a:lnTo>
                    <a:pt x="145" y="912"/>
                  </a:lnTo>
                  <a:lnTo>
                    <a:pt x="145" y="912"/>
                  </a:lnTo>
                  <a:lnTo>
                    <a:pt x="143" y="903"/>
                  </a:lnTo>
                  <a:lnTo>
                    <a:pt x="136" y="881"/>
                  </a:lnTo>
                  <a:lnTo>
                    <a:pt x="130" y="852"/>
                  </a:lnTo>
                  <a:lnTo>
                    <a:pt x="128" y="837"/>
                  </a:lnTo>
                  <a:lnTo>
                    <a:pt x="127" y="823"/>
                  </a:lnTo>
                  <a:lnTo>
                    <a:pt x="127" y="823"/>
                  </a:lnTo>
                  <a:lnTo>
                    <a:pt x="126" y="788"/>
                  </a:lnTo>
                  <a:lnTo>
                    <a:pt x="127" y="748"/>
                  </a:lnTo>
                  <a:lnTo>
                    <a:pt x="128" y="687"/>
                  </a:lnTo>
                  <a:lnTo>
                    <a:pt x="128" y="687"/>
                  </a:lnTo>
                  <a:lnTo>
                    <a:pt x="128" y="643"/>
                  </a:lnTo>
                  <a:lnTo>
                    <a:pt x="128" y="620"/>
                  </a:lnTo>
                  <a:lnTo>
                    <a:pt x="130" y="611"/>
                  </a:lnTo>
                  <a:lnTo>
                    <a:pt x="131" y="605"/>
                  </a:lnTo>
                  <a:lnTo>
                    <a:pt x="131" y="605"/>
                  </a:lnTo>
                  <a:lnTo>
                    <a:pt x="137" y="581"/>
                  </a:lnTo>
                  <a:lnTo>
                    <a:pt x="141" y="564"/>
                  </a:lnTo>
                  <a:lnTo>
                    <a:pt x="141" y="564"/>
                  </a:lnTo>
                  <a:lnTo>
                    <a:pt x="113" y="514"/>
                  </a:lnTo>
                  <a:lnTo>
                    <a:pt x="93" y="475"/>
                  </a:lnTo>
                  <a:lnTo>
                    <a:pt x="86" y="459"/>
                  </a:lnTo>
                  <a:lnTo>
                    <a:pt x="82" y="449"/>
                  </a:lnTo>
                  <a:lnTo>
                    <a:pt x="82" y="449"/>
                  </a:lnTo>
                  <a:lnTo>
                    <a:pt x="66" y="384"/>
                  </a:lnTo>
                  <a:lnTo>
                    <a:pt x="56" y="344"/>
                  </a:lnTo>
                  <a:lnTo>
                    <a:pt x="53" y="329"/>
                  </a:lnTo>
                  <a:lnTo>
                    <a:pt x="52" y="317"/>
                  </a:lnTo>
                  <a:lnTo>
                    <a:pt x="52" y="317"/>
                  </a:lnTo>
                  <a:lnTo>
                    <a:pt x="51" y="293"/>
                  </a:lnTo>
                  <a:lnTo>
                    <a:pt x="47" y="256"/>
                  </a:lnTo>
                  <a:lnTo>
                    <a:pt x="43" y="221"/>
                  </a:lnTo>
                  <a:lnTo>
                    <a:pt x="39" y="198"/>
                  </a:lnTo>
                  <a:lnTo>
                    <a:pt x="39" y="198"/>
                  </a:lnTo>
                  <a:lnTo>
                    <a:pt x="33" y="179"/>
                  </a:lnTo>
                  <a:lnTo>
                    <a:pt x="24" y="153"/>
                  </a:lnTo>
                  <a:lnTo>
                    <a:pt x="16" y="128"/>
                  </a:lnTo>
                  <a:lnTo>
                    <a:pt x="13" y="118"/>
                  </a:lnTo>
                  <a:lnTo>
                    <a:pt x="12" y="109"/>
                  </a:lnTo>
                  <a:lnTo>
                    <a:pt x="12" y="109"/>
                  </a:lnTo>
                  <a:lnTo>
                    <a:pt x="9" y="88"/>
                  </a:lnTo>
                  <a:lnTo>
                    <a:pt x="6" y="62"/>
                  </a:lnTo>
                  <a:lnTo>
                    <a:pt x="0" y="29"/>
                  </a:lnTo>
                  <a:lnTo>
                    <a:pt x="0" y="29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" name="Freeform 24">
              <a:extLst>
                <a:ext uri="{FF2B5EF4-FFF2-40B4-BE49-F238E27FC236}">
                  <a16:creationId xmlns:a16="http://schemas.microsoft.com/office/drawing/2014/main" id="{AF74F3C7-4C60-4F22-A456-72DCF91D2C57}"/>
                </a:ext>
              </a:extLst>
            </p:cNvPr>
            <p:cNvSpPr>
              <a:spLocks/>
            </p:cNvSpPr>
            <p:nvPr/>
          </p:nvSpPr>
          <p:spPr bwMode="auto">
            <a:xfrm>
              <a:off x="6450013" y="3378200"/>
              <a:ext cx="165100" cy="827088"/>
            </a:xfrm>
            <a:custGeom>
              <a:avLst/>
              <a:gdLst>
                <a:gd name="T0" fmla="*/ 66 w 104"/>
                <a:gd name="T1" fmla="*/ 0 h 521"/>
                <a:gd name="T2" fmla="*/ 66 w 104"/>
                <a:gd name="T3" fmla="*/ 0 h 521"/>
                <a:gd name="T4" fmla="*/ 53 w 104"/>
                <a:gd name="T5" fmla="*/ 24 h 521"/>
                <a:gd name="T6" fmla="*/ 44 w 104"/>
                <a:gd name="T7" fmla="*/ 42 h 521"/>
                <a:gd name="T8" fmla="*/ 39 w 104"/>
                <a:gd name="T9" fmla="*/ 51 h 521"/>
                <a:gd name="T10" fmla="*/ 39 w 104"/>
                <a:gd name="T11" fmla="*/ 51 h 521"/>
                <a:gd name="T12" fmla="*/ 40 w 104"/>
                <a:gd name="T13" fmla="*/ 55 h 521"/>
                <a:gd name="T14" fmla="*/ 44 w 104"/>
                <a:gd name="T15" fmla="*/ 62 h 521"/>
                <a:gd name="T16" fmla="*/ 48 w 104"/>
                <a:gd name="T17" fmla="*/ 69 h 521"/>
                <a:gd name="T18" fmla="*/ 48 w 104"/>
                <a:gd name="T19" fmla="*/ 69 h 521"/>
                <a:gd name="T20" fmla="*/ 36 w 104"/>
                <a:gd name="T21" fmla="*/ 122 h 521"/>
                <a:gd name="T22" fmla="*/ 29 w 104"/>
                <a:gd name="T23" fmla="*/ 169 h 521"/>
                <a:gd name="T24" fmla="*/ 25 w 104"/>
                <a:gd name="T25" fmla="*/ 191 h 521"/>
                <a:gd name="T26" fmla="*/ 23 w 104"/>
                <a:gd name="T27" fmla="*/ 209 h 521"/>
                <a:gd name="T28" fmla="*/ 23 w 104"/>
                <a:gd name="T29" fmla="*/ 209 h 521"/>
                <a:gd name="T30" fmla="*/ 18 w 104"/>
                <a:gd name="T31" fmla="*/ 261 h 521"/>
                <a:gd name="T32" fmla="*/ 10 w 104"/>
                <a:gd name="T33" fmla="*/ 333 h 521"/>
                <a:gd name="T34" fmla="*/ 3 w 104"/>
                <a:gd name="T35" fmla="*/ 399 h 521"/>
                <a:gd name="T36" fmla="*/ 0 w 104"/>
                <a:gd name="T37" fmla="*/ 438 h 521"/>
                <a:gd name="T38" fmla="*/ 0 w 104"/>
                <a:gd name="T39" fmla="*/ 438 h 521"/>
                <a:gd name="T40" fmla="*/ 0 w 104"/>
                <a:gd name="T41" fmla="*/ 447 h 521"/>
                <a:gd name="T42" fmla="*/ 3 w 104"/>
                <a:gd name="T43" fmla="*/ 459 h 521"/>
                <a:gd name="T44" fmla="*/ 12 w 104"/>
                <a:gd name="T45" fmla="*/ 483 h 521"/>
                <a:gd name="T46" fmla="*/ 21 w 104"/>
                <a:gd name="T47" fmla="*/ 506 h 521"/>
                <a:gd name="T48" fmla="*/ 26 w 104"/>
                <a:gd name="T49" fmla="*/ 519 h 521"/>
                <a:gd name="T50" fmla="*/ 26 w 104"/>
                <a:gd name="T51" fmla="*/ 519 h 521"/>
                <a:gd name="T52" fmla="*/ 27 w 104"/>
                <a:gd name="T53" fmla="*/ 521 h 521"/>
                <a:gd name="T54" fmla="*/ 30 w 104"/>
                <a:gd name="T55" fmla="*/ 521 h 521"/>
                <a:gd name="T56" fmla="*/ 38 w 104"/>
                <a:gd name="T57" fmla="*/ 518 h 521"/>
                <a:gd name="T58" fmla="*/ 48 w 104"/>
                <a:gd name="T59" fmla="*/ 512 h 521"/>
                <a:gd name="T60" fmla="*/ 61 w 104"/>
                <a:gd name="T61" fmla="*/ 503 h 521"/>
                <a:gd name="T62" fmla="*/ 73 w 104"/>
                <a:gd name="T63" fmla="*/ 492 h 521"/>
                <a:gd name="T64" fmla="*/ 84 w 104"/>
                <a:gd name="T65" fmla="*/ 479 h 521"/>
                <a:gd name="T66" fmla="*/ 88 w 104"/>
                <a:gd name="T67" fmla="*/ 473 h 521"/>
                <a:gd name="T68" fmla="*/ 92 w 104"/>
                <a:gd name="T69" fmla="*/ 465 h 521"/>
                <a:gd name="T70" fmla="*/ 95 w 104"/>
                <a:gd name="T71" fmla="*/ 457 h 521"/>
                <a:gd name="T72" fmla="*/ 96 w 104"/>
                <a:gd name="T73" fmla="*/ 450 h 521"/>
                <a:gd name="T74" fmla="*/ 96 w 104"/>
                <a:gd name="T75" fmla="*/ 450 h 521"/>
                <a:gd name="T76" fmla="*/ 98 w 104"/>
                <a:gd name="T77" fmla="*/ 430 h 521"/>
                <a:gd name="T78" fmla="*/ 100 w 104"/>
                <a:gd name="T79" fmla="*/ 404 h 521"/>
                <a:gd name="T80" fmla="*/ 102 w 104"/>
                <a:gd name="T81" fmla="*/ 344 h 521"/>
                <a:gd name="T82" fmla="*/ 104 w 104"/>
                <a:gd name="T83" fmla="*/ 256 h 521"/>
                <a:gd name="T84" fmla="*/ 104 w 104"/>
                <a:gd name="T85" fmla="*/ 256 h 521"/>
                <a:gd name="T86" fmla="*/ 102 w 104"/>
                <a:gd name="T87" fmla="*/ 172 h 521"/>
                <a:gd name="T88" fmla="*/ 101 w 104"/>
                <a:gd name="T89" fmla="*/ 120 h 521"/>
                <a:gd name="T90" fmla="*/ 100 w 104"/>
                <a:gd name="T91" fmla="*/ 91 h 521"/>
                <a:gd name="T92" fmla="*/ 100 w 104"/>
                <a:gd name="T93" fmla="*/ 91 h 521"/>
                <a:gd name="T94" fmla="*/ 98 w 104"/>
                <a:gd name="T95" fmla="*/ 82 h 521"/>
                <a:gd name="T96" fmla="*/ 96 w 104"/>
                <a:gd name="T97" fmla="*/ 76 h 521"/>
                <a:gd name="T98" fmla="*/ 93 w 104"/>
                <a:gd name="T99" fmla="*/ 71 h 521"/>
                <a:gd name="T100" fmla="*/ 104 w 104"/>
                <a:gd name="T101" fmla="*/ 47 h 521"/>
                <a:gd name="T102" fmla="*/ 79 w 104"/>
                <a:gd name="T103" fmla="*/ 0 h 521"/>
                <a:gd name="T104" fmla="*/ 66 w 104"/>
                <a:gd name="T105" fmla="*/ 0 h 5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04" h="521">
                  <a:moveTo>
                    <a:pt x="66" y="0"/>
                  </a:moveTo>
                  <a:lnTo>
                    <a:pt x="66" y="0"/>
                  </a:lnTo>
                  <a:lnTo>
                    <a:pt x="53" y="24"/>
                  </a:lnTo>
                  <a:lnTo>
                    <a:pt x="44" y="42"/>
                  </a:lnTo>
                  <a:lnTo>
                    <a:pt x="39" y="51"/>
                  </a:lnTo>
                  <a:lnTo>
                    <a:pt x="39" y="51"/>
                  </a:lnTo>
                  <a:lnTo>
                    <a:pt x="40" y="55"/>
                  </a:lnTo>
                  <a:lnTo>
                    <a:pt x="44" y="62"/>
                  </a:lnTo>
                  <a:lnTo>
                    <a:pt x="48" y="69"/>
                  </a:lnTo>
                  <a:lnTo>
                    <a:pt x="48" y="69"/>
                  </a:lnTo>
                  <a:lnTo>
                    <a:pt x="36" y="122"/>
                  </a:lnTo>
                  <a:lnTo>
                    <a:pt x="29" y="169"/>
                  </a:lnTo>
                  <a:lnTo>
                    <a:pt x="25" y="191"/>
                  </a:lnTo>
                  <a:lnTo>
                    <a:pt x="23" y="209"/>
                  </a:lnTo>
                  <a:lnTo>
                    <a:pt x="23" y="209"/>
                  </a:lnTo>
                  <a:lnTo>
                    <a:pt x="18" y="261"/>
                  </a:lnTo>
                  <a:lnTo>
                    <a:pt x="10" y="333"/>
                  </a:lnTo>
                  <a:lnTo>
                    <a:pt x="3" y="399"/>
                  </a:lnTo>
                  <a:lnTo>
                    <a:pt x="0" y="438"/>
                  </a:lnTo>
                  <a:lnTo>
                    <a:pt x="0" y="438"/>
                  </a:lnTo>
                  <a:lnTo>
                    <a:pt x="0" y="447"/>
                  </a:lnTo>
                  <a:lnTo>
                    <a:pt x="3" y="459"/>
                  </a:lnTo>
                  <a:lnTo>
                    <a:pt x="12" y="483"/>
                  </a:lnTo>
                  <a:lnTo>
                    <a:pt x="21" y="506"/>
                  </a:lnTo>
                  <a:lnTo>
                    <a:pt x="26" y="519"/>
                  </a:lnTo>
                  <a:lnTo>
                    <a:pt x="26" y="519"/>
                  </a:lnTo>
                  <a:lnTo>
                    <a:pt x="27" y="521"/>
                  </a:lnTo>
                  <a:lnTo>
                    <a:pt x="30" y="521"/>
                  </a:lnTo>
                  <a:lnTo>
                    <a:pt x="38" y="518"/>
                  </a:lnTo>
                  <a:lnTo>
                    <a:pt x="48" y="512"/>
                  </a:lnTo>
                  <a:lnTo>
                    <a:pt x="61" y="503"/>
                  </a:lnTo>
                  <a:lnTo>
                    <a:pt x="73" y="492"/>
                  </a:lnTo>
                  <a:lnTo>
                    <a:pt x="84" y="479"/>
                  </a:lnTo>
                  <a:lnTo>
                    <a:pt x="88" y="473"/>
                  </a:lnTo>
                  <a:lnTo>
                    <a:pt x="92" y="465"/>
                  </a:lnTo>
                  <a:lnTo>
                    <a:pt x="95" y="457"/>
                  </a:lnTo>
                  <a:lnTo>
                    <a:pt x="96" y="450"/>
                  </a:lnTo>
                  <a:lnTo>
                    <a:pt x="96" y="450"/>
                  </a:lnTo>
                  <a:lnTo>
                    <a:pt x="98" y="430"/>
                  </a:lnTo>
                  <a:lnTo>
                    <a:pt x="100" y="404"/>
                  </a:lnTo>
                  <a:lnTo>
                    <a:pt x="102" y="344"/>
                  </a:lnTo>
                  <a:lnTo>
                    <a:pt x="104" y="256"/>
                  </a:lnTo>
                  <a:lnTo>
                    <a:pt x="104" y="256"/>
                  </a:lnTo>
                  <a:lnTo>
                    <a:pt x="102" y="172"/>
                  </a:lnTo>
                  <a:lnTo>
                    <a:pt x="101" y="120"/>
                  </a:lnTo>
                  <a:lnTo>
                    <a:pt x="100" y="91"/>
                  </a:lnTo>
                  <a:lnTo>
                    <a:pt x="100" y="91"/>
                  </a:lnTo>
                  <a:lnTo>
                    <a:pt x="98" y="82"/>
                  </a:lnTo>
                  <a:lnTo>
                    <a:pt x="96" y="76"/>
                  </a:lnTo>
                  <a:lnTo>
                    <a:pt x="93" y="71"/>
                  </a:lnTo>
                  <a:lnTo>
                    <a:pt x="104" y="47"/>
                  </a:lnTo>
                  <a:lnTo>
                    <a:pt x="79" y="0"/>
                  </a:lnTo>
                  <a:lnTo>
                    <a:pt x="6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" name="Freeform 25">
              <a:extLst>
                <a:ext uri="{FF2B5EF4-FFF2-40B4-BE49-F238E27FC236}">
                  <a16:creationId xmlns:a16="http://schemas.microsoft.com/office/drawing/2014/main" id="{686CA596-565D-417F-922B-5CDDC57C6D98}"/>
                </a:ext>
              </a:extLst>
            </p:cNvPr>
            <p:cNvSpPr>
              <a:spLocks/>
            </p:cNvSpPr>
            <p:nvPr/>
          </p:nvSpPr>
          <p:spPr bwMode="auto">
            <a:xfrm>
              <a:off x="6499225" y="2932113"/>
              <a:ext cx="195263" cy="288925"/>
            </a:xfrm>
            <a:custGeom>
              <a:avLst/>
              <a:gdLst>
                <a:gd name="T0" fmla="*/ 65 w 123"/>
                <a:gd name="T1" fmla="*/ 133 h 182"/>
                <a:gd name="T2" fmla="*/ 73 w 123"/>
                <a:gd name="T3" fmla="*/ 124 h 182"/>
                <a:gd name="T4" fmla="*/ 73 w 123"/>
                <a:gd name="T5" fmla="*/ 124 h 182"/>
                <a:gd name="T6" fmla="*/ 75 w 123"/>
                <a:gd name="T7" fmla="*/ 114 h 182"/>
                <a:gd name="T8" fmla="*/ 76 w 123"/>
                <a:gd name="T9" fmla="*/ 106 h 182"/>
                <a:gd name="T10" fmla="*/ 80 w 123"/>
                <a:gd name="T11" fmla="*/ 98 h 182"/>
                <a:gd name="T12" fmla="*/ 80 w 123"/>
                <a:gd name="T13" fmla="*/ 98 h 182"/>
                <a:gd name="T14" fmla="*/ 83 w 123"/>
                <a:gd name="T15" fmla="*/ 96 h 182"/>
                <a:gd name="T16" fmla="*/ 87 w 123"/>
                <a:gd name="T17" fmla="*/ 96 h 182"/>
                <a:gd name="T18" fmla="*/ 89 w 123"/>
                <a:gd name="T19" fmla="*/ 97 h 182"/>
                <a:gd name="T20" fmla="*/ 93 w 123"/>
                <a:gd name="T21" fmla="*/ 99 h 182"/>
                <a:gd name="T22" fmla="*/ 98 w 123"/>
                <a:gd name="T23" fmla="*/ 105 h 182"/>
                <a:gd name="T24" fmla="*/ 100 w 123"/>
                <a:gd name="T25" fmla="*/ 109 h 182"/>
                <a:gd name="T26" fmla="*/ 101 w 123"/>
                <a:gd name="T27" fmla="*/ 111 h 182"/>
                <a:gd name="T28" fmla="*/ 101 w 123"/>
                <a:gd name="T29" fmla="*/ 111 h 182"/>
                <a:gd name="T30" fmla="*/ 101 w 123"/>
                <a:gd name="T31" fmla="*/ 149 h 182"/>
                <a:gd name="T32" fmla="*/ 102 w 123"/>
                <a:gd name="T33" fmla="*/ 182 h 182"/>
                <a:gd name="T34" fmla="*/ 102 w 123"/>
                <a:gd name="T35" fmla="*/ 182 h 182"/>
                <a:gd name="T36" fmla="*/ 102 w 123"/>
                <a:gd name="T37" fmla="*/ 182 h 182"/>
                <a:gd name="T38" fmla="*/ 104 w 123"/>
                <a:gd name="T39" fmla="*/ 182 h 182"/>
                <a:gd name="T40" fmla="*/ 106 w 123"/>
                <a:gd name="T41" fmla="*/ 180 h 182"/>
                <a:gd name="T42" fmla="*/ 113 w 123"/>
                <a:gd name="T43" fmla="*/ 169 h 182"/>
                <a:gd name="T44" fmla="*/ 123 w 123"/>
                <a:gd name="T45" fmla="*/ 151 h 182"/>
                <a:gd name="T46" fmla="*/ 117 w 123"/>
                <a:gd name="T47" fmla="*/ 96 h 182"/>
                <a:gd name="T48" fmla="*/ 110 w 123"/>
                <a:gd name="T49" fmla="*/ 58 h 182"/>
                <a:gd name="T50" fmla="*/ 93 w 123"/>
                <a:gd name="T51" fmla="*/ 34 h 182"/>
                <a:gd name="T52" fmla="*/ 65 w 123"/>
                <a:gd name="T53" fmla="*/ 9 h 182"/>
                <a:gd name="T54" fmla="*/ 30 w 123"/>
                <a:gd name="T55" fmla="*/ 0 h 182"/>
                <a:gd name="T56" fmla="*/ 0 w 123"/>
                <a:gd name="T57" fmla="*/ 5 h 182"/>
                <a:gd name="T58" fmla="*/ 0 w 123"/>
                <a:gd name="T59" fmla="*/ 5 h 182"/>
                <a:gd name="T60" fmla="*/ 9 w 123"/>
                <a:gd name="T61" fmla="*/ 9 h 182"/>
                <a:gd name="T62" fmla="*/ 25 w 123"/>
                <a:gd name="T63" fmla="*/ 15 h 182"/>
                <a:gd name="T64" fmla="*/ 25 w 123"/>
                <a:gd name="T65" fmla="*/ 15 h 182"/>
                <a:gd name="T66" fmla="*/ 35 w 123"/>
                <a:gd name="T67" fmla="*/ 23 h 182"/>
                <a:gd name="T68" fmla="*/ 47 w 123"/>
                <a:gd name="T69" fmla="*/ 34 h 182"/>
                <a:gd name="T70" fmla="*/ 57 w 123"/>
                <a:gd name="T71" fmla="*/ 45 h 182"/>
                <a:gd name="T72" fmla="*/ 60 w 123"/>
                <a:gd name="T73" fmla="*/ 50 h 182"/>
                <a:gd name="T74" fmla="*/ 61 w 123"/>
                <a:gd name="T75" fmla="*/ 53 h 182"/>
                <a:gd name="T76" fmla="*/ 61 w 123"/>
                <a:gd name="T77" fmla="*/ 53 h 182"/>
                <a:gd name="T78" fmla="*/ 65 w 123"/>
                <a:gd name="T79" fmla="*/ 133 h 182"/>
                <a:gd name="T80" fmla="*/ 65 w 123"/>
                <a:gd name="T81" fmla="*/ 133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23" h="182">
                  <a:moveTo>
                    <a:pt x="65" y="133"/>
                  </a:moveTo>
                  <a:lnTo>
                    <a:pt x="73" y="124"/>
                  </a:lnTo>
                  <a:lnTo>
                    <a:pt x="73" y="124"/>
                  </a:lnTo>
                  <a:lnTo>
                    <a:pt x="75" y="114"/>
                  </a:lnTo>
                  <a:lnTo>
                    <a:pt x="76" y="106"/>
                  </a:lnTo>
                  <a:lnTo>
                    <a:pt x="80" y="98"/>
                  </a:lnTo>
                  <a:lnTo>
                    <a:pt x="80" y="98"/>
                  </a:lnTo>
                  <a:lnTo>
                    <a:pt x="83" y="96"/>
                  </a:lnTo>
                  <a:lnTo>
                    <a:pt x="87" y="96"/>
                  </a:lnTo>
                  <a:lnTo>
                    <a:pt x="89" y="97"/>
                  </a:lnTo>
                  <a:lnTo>
                    <a:pt x="93" y="99"/>
                  </a:lnTo>
                  <a:lnTo>
                    <a:pt x="98" y="105"/>
                  </a:lnTo>
                  <a:lnTo>
                    <a:pt x="100" y="109"/>
                  </a:lnTo>
                  <a:lnTo>
                    <a:pt x="101" y="111"/>
                  </a:lnTo>
                  <a:lnTo>
                    <a:pt x="101" y="111"/>
                  </a:lnTo>
                  <a:lnTo>
                    <a:pt x="101" y="149"/>
                  </a:lnTo>
                  <a:lnTo>
                    <a:pt x="102" y="182"/>
                  </a:lnTo>
                  <a:lnTo>
                    <a:pt x="102" y="182"/>
                  </a:lnTo>
                  <a:lnTo>
                    <a:pt x="102" y="182"/>
                  </a:lnTo>
                  <a:lnTo>
                    <a:pt x="104" y="182"/>
                  </a:lnTo>
                  <a:lnTo>
                    <a:pt x="106" y="180"/>
                  </a:lnTo>
                  <a:lnTo>
                    <a:pt x="113" y="169"/>
                  </a:lnTo>
                  <a:lnTo>
                    <a:pt x="123" y="151"/>
                  </a:lnTo>
                  <a:lnTo>
                    <a:pt x="117" y="96"/>
                  </a:lnTo>
                  <a:lnTo>
                    <a:pt x="110" y="58"/>
                  </a:lnTo>
                  <a:lnTo>
                    <a:pt x="93" y="34"/>
                  </a:lnTo>
                  <a:lnTo>
                    <a:pt x="65" y="9"/>
                  </a:lnTo>
                  <a:lnTo>
                    <a:pt x="30" y="0"/>
                  </a:lnTo>
                  <a:lnTo>
                    <a:pt x="0" y="5"/>
                  </a:lnTo>
                  <a:lnTo>
                    <a:pt x="0" y="5"/>
                  </a:lnTo>
                  <a:lnTo>
                    <a:pt x="9" y="9"/>
                  </a:lnTo>
                  <a:lnTo>
                    <a:pt x="25" y="15"/>
                  </a:lnTo>
                  <a:lnTo>
                    <a:pt x="25" y="15"/>
                  </a:lnTo>
                  <a:lnTo>
                    <a:pt x="35" y="23"/>
                  </a:lnTo>
                  <a:lnTo>
                    <a:pt x="47" y="34"/>
                  </a:lnTo>
                  <a:lnTo>
                    <a:pt x="57" y="45"/>
                  </a:lnTo>
                  <a:lnTo>
                    <a:pt x="60" y="50"/>
                  </a:lnTo>
                  <a:lnTo>
                    <a:pt x="61" y="53"/>
                  </a:lnTo>
                  <a:lnTo>
                    <a:pt x="61" y="53"/>
                  </a:lnTo>
                  <a:lnTo>
                    <a:pt x="65" y="133"/>
                  </a:lnTo>
                  <a:lnTo>
                    <a:pt x="65" y="133"/>
                  </a:lnTo>
                  <a:close/>
                </a:path>
              </a:pathLst>
            </a:custGeom>
            <a:solidFill>
              <a:srgbClr val="5636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5688136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84D3D0-FE84-4361-A0E8-B6EDA2F6FA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6 Stairs &amp; Steps Diagram – Slide Template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3B75B9EC-2D3D-4248-A112-9BDDEEBAE697}"/>
              </a:ext>
            </a:extLst>
          </p:cNvPr>
          <p:cNvSpPr txBox="1"/>
          <p:nvPr/>
        </p:nvSpPr>
        <p:spPr>
          <a:xfrm>
            <a:off x="256956" y="1015183"/>
            <a:ext cx="369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noProof="1">
                <a:solidFill>
                  <a:schemeClr val="bg1"/>
                </a:solidFill>
              </a:rPr>
              <a:t>Lorem ipsum dolor sit amet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101BE434-38E0-44ED-AEF7-8C6795D95267}"/>
              </a:ext>
            </a:extLst>
          </p:cNvPr>
          <p:cNvSpPr/>
          <p:nvPr/>
        </p:nvSpPr>
        <p:spPr>
          <a:xfrm>
            <a:off x="263438" y="1442399"/>
            <a:ext cx="6799679" cy="7463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ts val="1650"/>
              </a:lnSpc>
              <a:spcAft>
                <a:spcPts val="1500"/>
              </a:spcAft>
            </a:pPr>
            <a:r>
              <a:rPr lang="en-US" sz="1200" noProof="1">
                <a:solidFill>
                  <a:schemeClr val="bg1">
                    <a:lumMod val="75000"/>
                  </a:schemeClr>
                </a:solidFill>
                <a:ea typeface="Times New Roman" panose="02020603050405020304" pitchFamily="18" charset="0"/>
              </a:rPr>
              <a:t>Lorem ipsum dolor sit amet, tempus donec sapien. Auctor neque, vehicula lorem, eget arcu phasellus molestie. Ac morbi accumsan suspendisse nunc accumsan nunc, pede a vulputate et volutpat venenatis, vitae ullamcorper erat lacus lectus et, tellus vestibulum donec nam. Et mauris in quisque in, dui adipiscingi.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DF2501DA-D5EF-4ED1-A6AD-CD87CBC7C81D}"/>
              </a:ext>
            </a:extLst>
          </p:cNvPr>
          <p:cNvSpPr/>
          <p:nvPr/>
        </p:nvSpPr>
        <p:spPr>
          <a:xfrm>
            <a:off x="269206" y="3685874"/>
            <a:ext cx="2131094" cy="22585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ts val="1650"/>
              </a:lnSpc>
              <a:spcAft>
                <a:spcPts val="1500"/>
              </a:spcAft>
            </a:pPr>
            <a:r>
              <a:rPr lang="en-US" sz="1200" noProof="1">
                <a:solidFill>
                  <a:schemeClr val="bg1">
                    <a:lumMod val="75000"/>
                  </a:schemeClr>
                </a:solidFill>
                <a:ea typeface="Times New Roman" panose="02020603050405020304" pitchFamily="18" charset="0"/>
              </a:rPr>
              <a:t>Lorem ipsum dolor sit amet, tempus donec sapien. Auctor neque, vehicula lorem, eget arcu phasellus molestie. Ac morbi accumsan suspendisse nunc accumsan nunc, pede a vulputate et volutpat venenatis, vitae ullamcorper erat lacus lectus et, tellus vestibulum donec.</a:t>
            </a:r>
          </a:p>
        </p:txBody>
      </p:sp>
      <p:grpSp>
        <p:nvGrpSpPr>
          <p:cNvPr id="73" name="Groupe 2052">
            <a:extLst>
              <a:ext uri="{FF2B5EF4-FFF2-40B4-BE49-F238E27FC236}">
                <a16:creationId xmlns:a16="http://schemas.microsoft.com/office/drawing/2014/main" id="{9692C9B1-347F-44D5-AC48-7FFECD6D5AD8}"/>
              </a:ext>
            </a:extLst>
          </p:cNvPr>
          <p:cNvGrpSpPr/>
          <p:nvPr/>
        </p:nvGrpSpPr>
        <p:grpSpPr>
          <a:xfrm>
            <a:off x="10019924" y="-14609"/>
            <a:ext cx="1308708" cy="2044974"/>
            <a:chOff x="3227388" y="1412875"/>
            <a:chExt cx="2206625" cy="3448051"/>
          </a:xfrm>
        </p:grpSpPr>
        <p:sp>
          <p:nvSpPr>
            <p:cNvPr id="74" name="Freeform 6">
              <a:extLst>
                <a:ext uri="{FF2B5EF4-FFF2-40B4-BE49-F238E27FC236}">
                  <a16:creationId xmlns:a16="http://schemas.microsoft.com/office/drawing/2014/main" id="{F19B0C3A-7961-46BD-BA8F-B180DF2CEADC}"/>
                </a:ext>
              </a:extLst>
            </p:cNvPr>
            <p:cNvSpPr>
              <a:spLocks/>
            </p:cNvSpPr>
            <p:nvPr/>
          </p:nvSpPr>
          <p:spPr bwMode="auto">
            <a:xfrm>
              <a:off x="4159250" y="2068513"/>
              <a:ext cx="268288" cy="498475"/>
            </a:xfrm>
            <a:custGeom>
              <a:avLst/>
              <a:gdLst>
                <a:gd name="T0" fmla="*/ 169 w 169"/>
                <a:gd name="T1" fmla="*/ 49 h 314"/>
                <a:gd name="T2" fmla="*/ 160 w 169"/>
                <a:gd name="T3" fmla="*/ 25 h 314"/>
                <a:gd name="T4" fmla="*/ 155 w 169"/>
                <a:gd name="T5" fmla="*/ 16 h 314"/>
                <a:gd name="T6" fmla="*/ 150 w 169"/>
                <a:gd name="T7" fmla="*/ 11 h 314"/>
                <a:gd name="T8" fmla="*/ 122 w 169"/>
                <a:gd name="T9" fmla="*/ 1 h 314"/>
                <a:gd name="T10" fmla="*/ 114 w 169"/>
                <a:gd name="T11" fmla="*/ 0 h 314"/>
                <a:gd name="T12" fmla="*/ 98 w 169"/>
                <a:gd name="T13" fmla="*/ 2 h 314"/>
                <a:gd name="T14" fmla="*/ 93 w 169"/>
                <a:gd name="T15" fmla="*/ 5 h 314"/>
                <a:gd name="T16" fmla="*/ 83 w 169"/>
                <a:gd name="T17" fmla="*/ 16 h 314"/>
                <a:gd name="T18" fmla="*/ 70 w 169"/>
                <a:gd name="T19" fmla="*/ 29 h 314"/>
                <a:gd name="T20" fmla="*/ 65 w 169"/>
                <a:gd name="T21" fmla="*/ 34 h 314"/>
                <a:gd name="T22" fmla="*/ 57 w 169"/>
                <a:gd name="T23" fmla="*/ 45 h 314"/>
                <a:gd name="T24" fmla="*/ 52 w 169"/>
                <a:gd name="T25" fmla="*/ 49 h 314"/>
                <a:gd name="T26" fmla="*/ 40 w 169"/>
                <a:gd name="T27" fmla="*/ 63 h 314"/>
                <a:gd name="T28" fmla="*/ 27 w 169"/>
                <a:gd name="T29" fmla="*/ 80 h 314"/>
                <a:gd name="T30" fmla="*/ 13 w 169"/>
                <a:gd name="T31" fmla="*/ 93 h 314"/>
                <a:gd name="T32" fmla="*/ 5 w 169"/>
                <a:gd name="T33" fmla="*/ 103 h 314"/>
                <a:gd name="T34" fmla="*/ 5 w 169"/>
                <a:gd name="T35" fmla="*/ 106 h 314"/>
                <a:gd name="T36" fmla="*/ 7 w 169"/>
                <a:gd name="T37" fmla="*/ 133 h 314"/>
                <a:gd name="T38" fmla="*/ 5 w 169"/>
                <a:gd name="T39" fmla="*/ 140 h 314"/>
                <a:gd name="T40" fmla="*/ 1 w 169"/>
                <a:gd name="T41" fmla="*/ 157 h 314"/>
                <a:gd name="T42" fmla="*/ 0 w 169"/>
                <a:gd name="T43" fmla="*/ 173 h 314"/>
                <a:gd name="T44" fmla="*/ 4 w 169"/>
                <a:gd name="T45" fmla="*/ 192 h 314"/>
                <a:gd name="T46" fmla="*/ 10 w 169"/>
                <a:gd name="T47" fmla="*/ 214 h 314"/>
                <a:gd name="T48" fmla="*/ 18 w 169"/>
                <a:gd name="T49" fmla="*/ 232 h 314"/>
                <a:gd name="T50" fmla="*/ 27 w 169"/>
                <a:gd name="T51" fmla="*/ 252 h 314"/>
                <a:gd name="T52" fmla="*/ 31 w 169"/>
                <a:gd name="T53" fmla="*/ 261 h 314"/>
                <a:gd name="T54" fmla="*/ 41 w 169"/>
                <a:gd name="T55" fmla="*/ 278 h 314"/>
                <a:gd name="T56" fmla="*/ 49 w 169"/>
                <a:gd name="T57" fmla="*/ 283 h 314"/>
                <a:gd name="T58" fmla="*/ 56 w 169"/>
                <a:gd name="T59" fmla="*/ 289 h 314"/>
                <a:gd name="T60" fmla="*/ 63 w 169"/>
                <a:gd name="T61" fmla="*/ 307 h 314"/>
                <a:gd name="T62" fmla="*/ 84 w 169"/>
                <a:gd name="T63" fmla="*/ 314 h 314"/>
                <a:gd name="T64" fmla="*/ 169 w 169"/>
                <a:gd name="T65" fmla="*/ 49 h 3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69" h="314">
                  <a:moveTo>
                    <a:pt x="169" y="49"/>
                  </a:moveTo>
                  <a:lnTo>
                    <a:pt x="169" y="49"/>
                  </a:lnTo>
                  <a:lnTo>
                    <a:pt x="164" y="36"/>
                  </a:lnTo>
                  <a:lnTo>
                    <a:pt x="160" y="25"/>
                  </a:lnTo>
                  <a:lnTo>
                    <a:pt x="155" y="16"/>
                  </a:lnTo>
                  <a:lnTo>
                    <a:pt x="155" y="16"/>
                  </a:lnTo>
                  <a:lnTo>
                    <a:pt x="154" y="14"/>
                  </a:lnTo>
                  <a:lnTo>
                    <a:pt x="150" y="11"/>
                  </a:lnTo>
                  <a:lnTo>
                    <a:pt x="141" y="7"/>
                  </a:lnTo>
                  <a:lnTo>
                    <a:pt x="122" y="1"/>
                  </a:lnTo>
                  <a:lnTo>
                    <a:pt x="122" y="1"/>
                  </a:lnTo>
                  <a:lnTo>
                    <a:pt x="114" y="0"/>
                  </a:lnTo>
                  <a:lnTo>
                    <a:pt x="106" y="0"/>
                  </a:lnTo>
                  <a:lnTo>
                    <a:pt x="98" y="2"/>
                  </a:lnTo>
                  <a:lnTo>
                    <a:pt x="93" y="5"/>
                  </a:lnTo>
                  <a:lnTo>
                    <a:pt x="93" y="5"/>
                  </a:lnTo>
                  <a:lnTo>
                    <a:pt x="88" y="10"/>
                  </a:lnTo>
                  <a:lnTo>
                    <a:pt x="83" y="16"/>
                  </a:lnTo>
                  <a:lnTo>
                    <a:pt x="76" y="24"/>
                  </a:lnTo>
                  <a:lnTo>
                    <a:pt x="70" y="29"/>
                  </a:lnTo>
                  <a:lnTo>
                    <a:pt x="70" y="29"/>
                  </a:lnTo>
                  <a:lnTo>
                    <a:pt x="65" y="34"/>
                  </a:lnTo>
                  <a:lnTo>
                    <a:pt x="61" y="40"/>
                  </a:lnTo>
                  <a:lnTo>
                    <a:pt x="57" y="45"/>
                  </a:lnTo>
                  <a:lnTo>
                    <a:pt x="52" y="49"/>
                  </a:lnTo>
                  <a:lnTo>
                    <a:pt x="52" y="49"/>
                  </a:lnTo>
                  <a:lnTo>
                    <a:pt x="47" y="55"/>
                  </a:lnTo>
                  <a:lnTo>
                    <a:pt x="40" y="63"/>
                  </a:lnTo>
                  <a:lnTo>
                    <a:pt x="35" y="72"/>
                  </a:lnTo>
                  <a:lnTo>
                    <a:pt x="27" y="80"/>
                  </a:lnTo>
                  <a:lnTo>
                    <a:pt x="27" y="80"/>
                  </a:lnTo>
                  <a:lnTo>
                    <a:pt x="13" y="93"/>
                  </a:lnTo>
                  <a:lnTo>
                    <a:pt x="7" y="99"/>
                  </a:lnTo>
                  <a:lnTo>
                    <a:pt x="5" y="103"/>
                  </a:lnTo>
                  <a:lnTo>
                    <a:pt x="5" y="106"/>
                  </a:lnTo>
                  <a:lnTo>
                    <a:pt x="5" y="106"/>
                  </a:lnTo>
                  <a:lnTo>
                    <a:pt x="5" y="124"/>
                  </a:lnTo>
                  <a:lnTo>
                    <a:pt x="7" y="133"/>
                  </a:lnTo>
                  <a:lnTo>
                    <a:pt x="5" y="140"/>
                  </a:lnTo>
                  <a:lnTo>
                    <a:pt x="5" y="140"/>
                  </a:lnTo>
                  <a:lnTo>
                    <a:pt x="3" y="148"/>
                  </a:lnTo>
                  <a:lnTo>
                    <a:pt x="1" y="157"/>
                  </a:lnTo>
                  <a:lnTo>
                    <a:pt x="0" y="173"/>
                  </a:lnTo>
                  <a:lnTo>
                    <a:pt x="0" y="173"/>
                  </a:lnTo>
                  <a:lnTo>
                    <a:pt x="1" y="182"/>
                  </a:lnTo>
                  <a:lnTo>
                    <a:pt x="4" y="192"/>
                  </a:lnTo>
                  <a:lnTo>
                    <a:pt x="10" y="214"/>
                  </a:lnTo>
                  <a:lnTo>
                    <a:pt x="10" y="214"/>
                  </a:lnTo>
                  <a:lnTo>
                    <a:pt x="13" y="222"/>
                  </a:lnTo>
                  <a:lnTo>
                    <a:pt x="18" y="232"/>
                  </a:lnTo>
                  <a:lnTo>
                    <a:pt x="23" y="241"/>
                  </a:lnTo>
                  <a:lnTo>
                    <a:pt x="27" y="252"/>
                  </a:lnTo>
                  <a:lnTo>
                    <a:pt x="27" y="252"/>
                  </a:lnTo>
                  <a:lnTo>
                    <a:pt x="31" y="261"/>
                  </a:lnTo>
                  <a:lnTo>
                    <a:pt x="35" y="270"/>
                  </a:lnTo>
                  <a:lnTo>
                    <a:pt x="41" y="278"/>
                  </a:lnTo>
                  <a:lnTo>
                    <a:pt x="49" y="283"/>
                  </a:lnTo>
                  <a:lnTo>
                    <a:pt x="49" y="283"/>
                  </a:lnTo>
                  <a:lnTo>
                    <a:pt x="52" y="285"/>
                  </a:lnTo>
                  <a:lnTo>
                    <a:pt x="56" y="289"/>
                  </a:lnTo>
                  <a:lnTo>
                    <a:pt x="61" y="298"/>
                  </a:lnTo>
                  <a:lnTo>
                    <a:pt x="63" y="307"/>
                  </a:lnTo>
                  <a:lnTo>
                    <a:pt x="65" y="310"/>
                  </a:lnTo>
                  <a:lnTo>
                    <a:pt x="84" y="314"/>
                  </a:lnTo>
                  <a:lnTo>
                    <a:pt x="149" y="307"/>
                  </a:lnTo>
                  <a:lnTo>
                    <a:pt x="169" y="49"/>
                  </a:lnTo>
                  <a:close/>
                </a:path>
              </a:pathLst>
            </a:custGeom>
            <a:solidFill>
              <a:srgbClr val="5636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Freeform 7">
              <a:extLst>
                <a:ext uri="{FF2B5EF4-FFF2-40B4-BE49-F238E27FC236}">
                  <a16:creationId xmlns:a16="http://schemas.microsoft.com/office/drawing/2014/main" id="{6019FB24-DB26-4B55-A566-3357165112E5}"/>
                </a:ext>
              </a:extLst>
            </p:cNvPr>
            <p:cNvSpPr>
              <a:spLocks/>
            </p:cNvSpPr>
            <p:nvPr/>
          </p:nvSpPr>
          <p:spPr bwMode="auto">
            <a:xfrm>
              <a:off x="4214813" y="2132013"/>
              <a:ext cx="363538" cy="476250"/>
            </a:xfrm>
            <a:custGeom>
              <a:avLst/>
              <a:gdLst>
                <a:gd name="T0" fmla="*/ 211 w 229"/>
                <a:gd name="T1" fmla="*/ 287 h 300"/>
                <a:gd name="T2" fmla="*/ 213 w 229"/>
                <a:gd name="T3" fmla="*/ 250 h 300"/>
                <a:gd name="T4" fmla="*/ 217 w 229"/>
                <a:gd name="T5" fmla="*/ 235 h 300"/>
                <a:gd name="T6" fmla="*/ 226 w 229"/>
                <a:gd name="T7" fmla="*/ 217 h 300"/>
                <a:gd name="T8" fmla="*/ 229 w 229"/>
                <a:gd name="T9" fmla="*/ 192 h 300"/>
                <a:gd name="T10" fmla="*/ 226 w 229"/>
                <a:gd name="T11" fmla="*/ 153 h 300"/>
                <a:gd name="T12" fmla="*/ 224 w 229"/>
                <a:gd name="T13" fmla="*/ 124 h 300"/>
                <a:gd name="T14" fmla="*/ 220 w 229"/>
                <a:gd name="T15" fmla="*/ 116 h 300"/>
                <a:gd name="T16" fmla="*/ 209 w 229"/>
                <a:gd name="T17" fmla="*/ 103 h 300"/>
                <a:gd name="T18" fmla="*/ 206 w 229"/>
                <a:gd name="T19" fmla="*/ 98 h 300"/>
                <a:gd name="T20" fmla="*/ 194 w 229"/>
                <a:gd name="T21" fmla="*/ 69 h 300"/>
                <a:gd name="T22" fmla="*/ 191 w 229"/>
                <a:gd name="T23" fmla="*/ 64 h 300"/>
                <a:gd name="T24" fmla="*/ 182 w 229"/>
                <a:gd name="T25" fmla="*/ 54 h 300"/>
                <a:gd name="T26" fmla="*/ 176 w 229"/>
                <a:gd name="T27" fmla="*/ 47 h 300"/>
                <a:gd name="T28" fmla="*/ 169 w 229"/>
                <a:gd name="T29" fmla="*/ 41 h 300"/>
                <a:gd name="T30" fmla="*/ 160 w 229"/>
                <a:gd name="T31" fmla="*/ 23 h 300"/>
                <a:gd name="T32" fmla="*/ 155 w 229"/>
                <a:gd name="T33" fmla="*/ 15 h 300"/>
                <a:gd name="T34" fmla="*/ 141 w 229"/>
                <a:gd name="T35" fmla="*/ 5 h 300"/>
                <a:gd name="T36" fmla="*/ 120 w 229"/>
                <a:gd name="T37" fmla="*/ 0 h 300"/>
                <a:gd name="T38" fmla="*/ 107 w 229"/>
                <a:gd name="T39" fmla="*/ 1 h 300"/>
                <a:gd name="T40" fmla="*/ 65 w 229"/>
                <a:gd name="T41" fmla="*/ 7 h 300"/>
                <a:gd name="T42" fmla="*/ 61 w 229"/>
                <a:gd name="T43" fmla="*/ 9 h 300"/>
                <a:gd name="T44" fmla="*/ 41 w 229"/>
                <a:gd name="T45" fmla="*/ 25 h 300"/>
                <a:gd name="T46" fmla="*/ 26 w 229"/>
                <a:gd name="T47" fmla="*/ 44 h 300"/>
                <a:gd name="T48" fmla="*/ 25 w 229"/>
                <a:gd name="T49" fmla="*/ 49 h 300"/>
                <a:gd name="T50" fmla="*/ 26 w 229"/>
                <a:gd name="T51" fmla="*/ 56 h 300"/>
                <a:gd name="T52" fmla="*/ 39 w 229"/>
                <a:gd name="T53" fmla="*/ 77 h 300"/>
                <a:gd name="T54" fmla="*/ 44 w 229"/>
                <a:gd name="T55" fmla="*/ 88 h 300"/>
                <a:gd name="T56" fmla="*/ 47 w 229"/>
                <a:gd name="T57" fmla="*/ 99 h 300"/>
                <a:gd name="T58" fmla="*/ 48 w 229"/>
                <a:gd name="T59" fmla="*/ 138 h 300"/>
                <a:gd name="T60" fmla="*/ 48 w 229"/>
                <a:gd name="T61" fmla="*/ 141 h 300"/>
                <a:gd name="T62" fmla="*/ 56 w 229"/>
                <a:gd name="T63" fmla="*/ 151 h 300"/>
                <a:gd name="T64" fmla="*/ 65 w 229"/>
                <a:gd name="T65" fmla="*/ 159 h 300"/>
                <a:gd name="T66" fmla="*/ 66 w 229"/>
                <a:gd name="T67" fmla="*/ 163 h 300"/>
                <a:gd name="T68" fmla="*/ 65 w 229"/>
                <a:gd name="T69" fmla="*/ 168 h 300"/>
                <a:gd name="T70" fmla="*/ 58 w 229"/>
                <a:gd name="T71" fmla="*/ 177 h 300"/>
                <a:gd name="T72" fmla="*/ 43 w 229"/>
                <a:gd name="T73" fmla="*/ 172 h 300"/>
                <a:gd name="T74" fmla="*/ 23 w 229"/>
                <a:gd name="T75" fmla="*/ 166 h 300"/>
                <a:gd name="T76" fmla="*/ 17 w 229"/>
                <a:gd name="T77" fmla="*/ 166 h 300"/>
                <a:gd name="T78" fmla="*/ 9 w 229"/>
                <a:gd name="T79" fmla="*/ 169 h 300"/>
                <a:gd name="T80" fmla="*/ 3 w 229"/>
                <a:gd name="T81" fmla="*/ 175 h 300"/>
                <a:gd name="T82" fmla="*/ 0 w 229"/>
                <a:gd name="T83" fmla="*/ 185 h 300"/>
                <a:gd name="T84" fmla="*/ 3 w 229"/>
                <a:gd name="T85" fmla="*/ 195 h 300"/>
                <a:gd name="T86" fmla="*/ 6 w 229"/>
                <a:gd name="T87" fmla="*/ 199 h 300"/>
                <a:gd name="T88" fmla="*/ 21 w 229"/>
                <a:gd name="T89" fmla="*/ 209 h 300"/>
                <a:gd name="T90" fmla="*/ 48 w 229"/>
                <a:gd name="T91" fmla="*/ 221 h 300"/>
                <a:gd name="T92" fmla="*/ 59 w 229"/>
                <a:gd name="T93" fmla="*/ 222 h 300"/>
                <a:gd name="T94" fmla="*/ 61 w 229"/>
                <a:gd name="T95" fmla="*/ 222 h 300"/>
                <a:gd name="T96" fmla="*/ 66 w 229"/>
                <a:gd name="T97" fmla="*/ 228 h 300"/>
                <a:gd name="T98" fmla="*/ 74 w 229"/>
                <a:gd name="T99" fmla="*/ 245 h 300"/>
                <a:gd name="T100" fmla="*/ 81 w 229"/>
                <a:gd name="T101" fmla="*/ 280 h 300"/>
                <a:gd name="T102" fmla="*/ 83 w 229"/>
                <a:gd name="T103" fmla="*/ 284 h 300"/>
                <a:gd name="T104" fmla="*/ 92 w 229"/>
                <a:gd name="T105" fmla="*/ 292 h 300"/>
                <a:gd name="T106" fmla="*/ 109 w 229"/>
                <a:gd name="T107" fmla="*/ 298 h 300"/>
                <a:gd name="T108" fmla="*/ 211 w 229"/>
                <a:gd name="T109" fmla="*/ 287 h 3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229" h="300">
                  <a:moveTo>
                    <a:pt x="211" y="287"/>
                  </a:moveTo>
                  <a:lnTo>
                    <a:pt x="211" y="287"/>
                  </a:lnTo>
                  <a:lnTo>
                    <a:pt x="212" y="267"/>
                  </a:lnTo>
                  <a:lnTo>
                    <a:pt x="213" y="250"/>
                  </a:lnTo>
                  <a:lnTo>
                    <a:pt x="215" y="241"/>
                  </a:lnTo>
                  <a:lnTo>
                    <a:pt x="217" y="235"/>
                  </a:lnTo>
                  <a:lnTo>
                    <a:pt x="217" y="235"/>
                  </a:lnTo>
                  <a:lnTo>
                    <a:pt x="226" y="217"/>
                  </a:lnTo>
                  <a:lnTo>
                    <a:pt x="228" y="207"/>
                  </a:lnTo>
                  <a:lnTo>
                    <a:pt x="229" y="192"/>
                  </a:lnTo>
                  <a:lnTo>
                    <a:pt x="229" y="192"/>
                  </a:lnTo>
                  <a:lnTo>
                    <a:pt x="226" y="153"/>
                  </a:lnTo>
                  <a:lnTo>
                    <a:pt x="225" y="137"/>
                  </a:lnTo>
                  <a:lnTo>
                    <a:pt x="224" y="124"/>
                  </a:lnTo>
                  <a:lnTo>
                    <a:pt x="224" y="124"/>
                  </a:lnTo>
                  <a:lnTo>
                    <a:pt x="220" y="116"/>
                  </a:lnTo>
                  <a:lnTo>
                    <a:pt x="215" y="110"/>
                  </a:lnTo>
                  <a:lnTo>
                    <a:pt x="209" y="103"/>
                  </a:lnTo>
                  <a:lnTo>
                    <a:pt x="206" y="98"/>
                  </a:lnTo>
                  <a:lnTo>
                    <a:pt x="206" y="98"/>
                  </a:lnTo>
                  <a:lnTo>
                    <a:pt x="199" y="84"/>
                  </a:lnTo>
                  <a:lnTo>
                    <a:pt x="194" y="69"/>
                  </a:lnTo>
                  <a:lnTo>
                    <a:pt x="194" y="69"/>
                  </a:lnTo>
                  <a:lnTo>
                    <a:pt x="191" y="64"/>
                  </a:lnTo>
                  <a:lnTo>
                    <a:pt x="188" y="59"/>
                  </a:lnTo>
                  <a:lnTo>
                    <a:pt x="182" y="54"/>
                  </a:lnTo>
                  <a:lnTo>
                    <a:pt x="176" y="47"/>
                  </a:lnTo>
                  <a:lnTo>
                    <a:pt x="176" y="47"/>
                  </a:lnTo>
                  <a:lnTo>
                    <a:pt x="172" y="45"/>
                  </a:lnTo>
                  <a:lnTo>
                    <a:pt x="169" y="41"/>
                  </a:lnTo>
                  <a:lnTo>
                    <a:pt x="164" y="32"/>
                  </a:lnTo>
                  <a:lnTo>
                    <a:pt x="160" y="23"/>
                  </a:lnTo>
                  <a:lnTo>
                    <a:pt x="155" y="15"/>
                  </a:lnTo>
                  <a:lnTo>
                    <a:pt x="155" y="15"/>
                  </a:lnTo>
                  <a:lnTo>
                    <a:pt x="149" y="10"/>
                  </a:lnTo>
                  <a:lnTo>
                    <a:pt x="141" y="5"/>
                  </a:lnTo>
                  <a:lnTo>
                    <a:pt x="131" y="1"/>
                  </a:lnTo>
                  <a:lnTo>
                    <a:pt x="120" y="0"/>
                  </a:lnTo>
                  <a:lnTo>
                    <a:pt x="120" y="0"/>
                  </a:lnTo>
                  <a:lnTo>
                    <a:pt x="107" y="1"/>
                  </a:lnTo>
                  <a:lnTo>
                    <a:pt x="91" y="2"/>
                  </a:lnTo>
                  <a:lnTo>
                    <a:pt x="65" y="7"/>
                  </a:lnTo>
                  <a:lnTo>
                    <a:pt x="65" y="7"/>
                  </a:lnTo>
                  <a:lnTo>
                    <a:pt x="61" y="9"/>
                  </a:lnTo>
                  <a:lnTo>
                    <a:pt x="54" y="13"/>
                  </a:lnTo>
                  <a:lnTo>
                    <a:pt x="41" y="25"/>
                  </a:lnTo>
                  <a:lnTo>
                    <a:pt x="30" y="38"/>
                  </a:lnTo>
                  <a:lnTo>
                    <a:pt x="26" y="44"/>
                  </a:lnTo>
                  <a:lnTo>
                    <a:pt x="25" y="49"/>
                  </a:lnTo>
                  <a:lnTo>
                    <a:pt x="25" y="49"/>
                  </a:lnTo>
                  <a:lnTo>
                    <a:pt x="25" y="53"/>
                  </a:lnTo>
                  <a:lnTo>
                    <a:pt x="26" y="56"/>
                  </a:lnTo>
                  <a:lnTo>
                    <a:pt x="32" y="67"/>
                  </a:lnTo>
                  <a:lnTo>
                    <a:pt x="39" y="77"/>
                  </a:lnTo>
                  <a:lnTo>
                    <a:pt x="43" y="82"/>
                  </a:lnTo>
                  <a:lnTo>
                    <a:pt x="44" y="88"/>
                  </a:lnTo>
                  <a:lnTo>
                    <a:pt x="44" y="88"/>
                  </a:lnTo>
                  <a:lnTo>
                    <a:pt x="47" y="99"/>
                  </a:lnTo>
                  <a:lnTo>
                    <a:pt x="47" y="113"/>
                  </a:lnTo>
                  <a:lnTo>
                    <a:pt x="48" y="138"/>
                  </a:lnTo>
                  <a:lnTo>
                    <a:pt x="48" y="138"/>
                  </a:lnTo>
                  <a:lnTo>
                    <a:pt x="48" y="141"/>
                  </a:lnTo>
                  <a:lnTo>
                    <a:pt x="50" y="144"/>
                  </a:lnTo>
                  <a:lnTo>
                    <a:pt x="56" y="151"/>
                  </a:lnTo>
                  <a:lnTo>
                    <a:pt x="62" y="156"/>
                  </a:lnTo>
                  <a:lnTo>
                    <a:pt x="65" y="159"/>
                  </a:lnTo>
                  <a:lnTo>
                    <a:pt x="66" y="163"/>
                  </a:lnTo>
                  <a:lnTo>
                    <a:pt x="66" y="163"/>
                  </a:lnTo>
                  <a:lnTo>
                    <a:pt x="66" y="165"/>
                  </a:lnTo>
                  <a:lnTo>
                    <a:pt x="65" y="168"/>
                  </a:lnTo>
                  <a:lnTo>
                    <a:pt x="62" y="173"/>
                  </a:lnTo>
                  <a:lnTo>
                    <a:pt x="58" y="177"/>
                  </a:lnTo>
                  <a:lnTo>
                    <a:pt x="58" y="177"/>
                  </a:lnTo>
                  <a:lnTo>
                    <a:pt x="43" y="172"/>
                  </a:lnTo>
                  <a:lnTo>
                    <a:pt x="30" y="168"/>
                  </a:lnTo>
                  <a:lnTo>
                    <a:pt x="23" y="166"/>
                  </a:lnTo>
                  <a:lnTo>
                    <a:pt x="17" y="166"/>
                  </a:lnTo>
                  <a:lnTo>
                    <a:pt x="17" y="166"/>
                  </a:lnTo>
                  <a:lnTo>
                    <a:pt x="13" y="166"/>
                  </a:lnTo>
                  <a:lnTo>
                    <a:pt x="9" y="169"/>
                  </a:lnTo>
                  <a:lnTo>
                    <a:pt x="5" y="172"/>
                  </a:lnTo>
                  <a:lnTo>
                    <a:pt x="3" y="175"/>
                  </a:lnTo>
                  <a:lnTo>
                    <a:pt x="0" y="181"/>
                  </a:lnTo>
                  <a:lnTo>
                    <a:pt x="0" y="185"/>
                  </a:lnTo>
                  <a:lnTo>
                    <a:pt x="0" y="190"/>
                  </a:lnTo>
                  <a:lnTo>
                    <a:pt x="3" y="195"/>
                  </a:lnTo>
                  <a:lnTo>
                    <a:pt x="3" y="195"/>
                  </a:lnTo>
                  <a:lnTo>
                    <a:pt x="6" y="199"/>
                  </a:lnTo>
                  <a:lnTo>
                    <a:pt x="13" y="204"/>
                  </a:lnTo>
                  <a:lnTo>
                    <a:pt x="21" y="209"/>
                  </a:lnTo>
                  <a:lnTo>
                    <a:pt x="30" y="213"/>
                  </a:lnTo>
                  <a:lnTo>
                    <a:pt x="48" y="221"/>
                  </a:lnTo>
                  <a:lnTo>
                    <a:pt x="54" y="222"/>
                  </a:lnTo>
                  <a:lnTo>
                    <a:pt x="59" y="222"/>
                  </a:lnTo>
                  <a:lnTo>
                    <a:pt x="59" y="222"/>
                  </a:lnTo>
                  <a:lnTo>
                    <a:pt x="61" y="222"/>
                  </a:lnTo>
                  <a:lnTo>
                    <a:pt x="63" y="223"/>
                  </a:lnTo>
                  <a:lnTo>
                    <a:pt x="66" y="228"/>
                  </a:lnTo>
                  <a:lnTo>
                    <a:pt x="70" y="236"/>
                  </a:lnTo>
                  <a:lnTo>
                    <a:pt x="74" y="245"/>
                  </a:lnTo>
                  <a:lnTo>
                    <a:pt x="79" y="266"/>
                  </a:lnTo>
                  <a:lnTo>
                    <a:pt x="81" y="280"/>
                  </a:lnTo>
                  <a:lnTo>
                    <a:pt x="81" y="280"/>
                  </a:lnTo>
                  <a:lnTo>
                    <a:pt x="83" y="284"/>
                  </a:lnTo>
                  <a:lnTo>
                    <a:pt x="87" y="288"/>
                  </a:lnTo>
                  <a:lnTo>
                    <a:pt x="92" y="292"/>
                  </a:lnTo>
                  <a:lnTo>
                    <a:pt x="97" y="294"/>
                  </a:lnTo>
                  <a:lnTo>
                    <a:pt x="109" y="298"/>
                  </a:lnTo>
                  <a:lnTo>
                    <a:pt x="114" y="300"/>
                  </a:lnTo>
                  <a:lnTo>
                    <a:pt x="211" y="287"/>
                  </a:lnTo>
                  <a:close/>
                </a:path>
              </a:pathLst>
            </a:custGeom>
            <a:solidFill>
              <a:srgbClr val="FFCD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Freeform 8">
              <a:extLst>
                <a:ext uri="{FF2B5EF4-FFF2-40B4-BE49-F238E27FC236}">
                  <a16:creationId xmlns:a16="http://schemas.microsoft.com/office/drawing/2014/main" id="{6C40F183-B24E-481B-A7D0-E124ECEB4B7A}"/>
                </a:ext>
              </a:extLst>
            </p:cNvPr>
            <p:cNvSpPr>
              <a:spLocks/>
            </p:cNvSpPr>
            <p:nvPr/>
          </p:nvSpPr>
          <p:spPr bwMode="auto">
            <a:xfrm>
              <a:off x="3227388" y="2205038"/>
              <a:ext cx="209550" cy="287338"/>
            </a:xfrm>
            <a:custGeom>
              <a:avLst/>
              <a:gdLst>
                <a:gd name="T0" fmla="*/ 25 w 132"/>
                <a:gd name="T1" fmla="*/ 131 h 181"/>
                <a:gd name="T2" fmla="*/ 25 w 132"/>
                <a:gd name="T3" fmla="*/ 131 h 181"/>
                <a:gd name="T4" fmla="*/ 21 w 132"/>
                <a:gd name="T5" fmla="*/ 123 h 181"/>
                <a:gd name="T6" fmla="*/ 16 w 132"/>
                <a:gd name="T7" fmla="*/ 113 h 181"/>
                <a:gd name="T8" fmla="*/ 8 w 132"/>
                <a:gd name="T9" fmla="*/ 95 h 181"/>
                <a:gd name="T10" fmla="*/ 8 w 132"/>
                <a:gd name="T11" fmla="*/ 95 h 181"/>
                <a:gd name="T12" fmla="*/ 5 w 132"/>
                <a:gd name="T13" fmla="*/ 85 h 181"/>
                <a:gd name="T14" fmla="*/ 1 w 132"/>
                <a:gd name="T15" fmla="*/ 71 h 181"/>
                <a:gd name="T16" fmla="*/ 0 w 132"/>
                <a:gd name="T17" fmla="*/ 56 h 181"/>
                <a:gd name="T18" fmla="*/ 0 w 132"/>
                <a:gd name="T19" fmla="*/ 51 h 181"/>
                <a:gd name="T20" fmla="*/ 0 w 132"/>
                <a:gd name="T21" fmla="*/ 45 h 181"/>
                <a:gd name="T22" fmla="*/ 0 w 132"/>
                <a:gd name="T23" fmla="*/ 45 h 181"/>
                <a:gd name="T24" fmla="*/ 3 w 132"/>
                <a:gd name="T25" fmla="*/ 39 h 181"/>
                <a:gd name="T26" fmla="*/ 7 w 132"/>
                <a:gd name="T27" fmla="*/ 34 h 181"/>
                <a:gd name="T28" fmla="*/ 9 w 132"/>
                <a:gd name="T29" fmla="*/ 30 h 181"/>
                <a:gd name="T30" fmla="*/ 13 w 132"/>
                <a:gd name="T31" fmla="*/ 29 h 181"/>
                <a:gd name="T32" fmla="*/ 13 w 132"/>
                <a:gd name="T33" fmla="*/ 29 h 181"/>
                <a:gd name="T34" fmla="*/ 23 w 132"/>
                <a:gd name="T35" fmla="*/ 26 h 181"/>
                <a:gd name="T36" fmla="*/ 28 w 132"/>
                <a:gd name="T37" fmla="*/ 25 h 181"/>
                <a:gd name="T38" fmla="*/ 31 w 132"/>
                <a:gd name="T39" fmla="*/ 22 h 181"/>
                <a:gd name="T40" fmla="*/ 32 w 132"/>
                <a:gd name="T41" fmla="*/ 21 h 181"/>
                <a:gd name="T42" fmla="*/ 32 w 132"/>
                <a:gd name="T43" fmla="*/ 21 h 181"/>
                <a:gd name="T44" fmla="*/ 34 w 132"/>
                <a:gd name="T45" fmla="*/ 17 h 181"/>
                <a:gd name="T46" fmla="*/ 38 w 132"/>
                <a:gd name="T47" fmla="*/ 13 h 181"/>
                <a:gd name="T48" fmla="*/ 41 w 132"/>
                <a:gd name="T49" fmla="*/ 10 h 181"/>
                <a:gd name="T50" fmla="*/ 45 w 132"/>
                <a:gd name="T51" fmla="*/ 9 h 181"/>
                <a:gd name="T52" fmla="*/ 45 w 132"/>
                <a:gd name="T53" fmla="*/ 9 h 181"/>
                <a:gd name="T54" fmla="*/ 56 w 132"/>
                <a:gd name="T55" fmla="*/ 9 h 181"/>
                <a:gd name="T56" fmla="*/ 61 w 132"/>
                <a:gd name="T57" fmla="*/ 9 h 181"/>
                <a:gd name="T58" fmla="*/ 67 w 132"/>
                <a:gd name="T59" fmla="*/ 9 h 181"/>
                <a:gd name="T60" fmla="*/ 67 w 132"/>
                <a:gd name="T61" fmla="*/ 9 h 181"/>
                <a:gd name="T62" fmla="*/ 78 w 132"/>
                <a:gd name="T63" fmla="*/ 4 h 181"/>
                <a:gd name="T64" fmla="*/ 83 w 132"/>
                <a:gd name="T65" fmla="*/ 1 h 181"/>
                <a:gd name="T66" fmla="*/ 87 w 132"/>
                <a:gd name="T67" fmla="*/ 0 h 181"/>
                <a:gd name="T68" fmla="*/ 87 w 132"/>
                <a:gd name="T69" fmla="*/ 0 h 181"/>
                <a:gd name="T70" fmla="*/ 94 w 132"/>
                <a:gd name="T71" fmla="*/ 3 h 181"/>
                <a:gd name="T72" fmla="*/ 100 w 132"/>
                <a:gd name="T73" fmla="*/ 4 h 181"/>
                <a:gd name="T74" fmla="*/ 105 w 132"/>
                <a:gd name="T75" fmla="*/ 4 h 181"/>
                <a:gd name="T76" fmla="*/ 105 w 132"/>
                <a:gd name="T77" fmla="*/ 4 h 181"/>
                <a:gd name="T78" fmla="*/ 110 w 132"/>
                <a:gd name="T79" fmla="*/ 3 h 181"/>
                <a:gd name="T80" fmla="*/ 118 w 132"/>
                <a:gd name="T81" fmla="*/ 4 h 181"/>
                <a:gd name="T82" fmla="*/ 125 w 132"/>
                <a:gd name="T83" fmla="*/ 5 h 181"/>
                <a:gd name="T84" fmla="*/ 128 w 132"/>
                <a:gd name="T85" fmla="*/ 7 h 181"/>
                <a:gd name="T86" fmla="*/ 129 w 132"/>
                <a:gd name="T87" fmla="*/ 8 h 181"/>
                <a:gd name="T88" fmla="*/ 129 w 132"/>
                <a:gd name="T89" fmla="*/ 8 h 181"/>
                <a:gd name="T90" fmla="*/ 131 w 132"/>
                <a:gd name="T91" fmla="*/ 16 h 181"/>
                <a:gd name="T92" fmla="*/ 132 w 132"/>
                <a:gd name="T93" fmla="*/ 32 h 181"/>
                <a:gd name="T94" fmla="*/ 131 w 132"/>
                <a:gd name="T95" fmla="*/ 51 h 181"/>
                <a:gd name="T96" fmla="*/ 129 w 132"/>
                <a:gd name="T97" fmla="*/ 65 h 181"/>
                <a:gd name="T98" fmla="*/ 129 w 132"/>
                <a:gd name="T99" fmla="*/ 65 h 181"/>
                <a:gd name="T100" fmla="*/ 125 w 132"/>
                <a:gd name="T101" fmla="*/ 98 h 181"/>
                <a:gd name="T102" fmla="*/ 124 w 132"/>
                <a:gd name="T103" fmla="*/ 119 h 181"/>
                <a:gd name="T104" fmla="*/ 123 w 132"/>
                <a:gd name="T105" fmla="*/ 137 h 181"/>
                <a:gd name="T106" fmla="*/ 123 w 132"/>
                <a:gd name="T107" fmla="*/ 137 h 181"/>
                <a:gd name="T108" fmla="*/ 122 w 132"/>
                <a:gd name="T109" fmla="*/ 145 h 181"/>
                <a:gd name="T110" fmla="*/ 119 w 132"/>
                <a:gd name="T111" fmla="*/ 153 h 181"/>
                <a:gd name="T112" fmla="*/ 114 w 132"/>
                <a:gd name="T113" fmla="*/ 159 h 181"/>
                <a:gd name="T114" fmla="*/ 109 w 132"/>
                <a:gd name="T115" fmla="*/ 167 h 181"/>
                <a:gd name="T116" fmla="*/ 98 w 132"/>
                <a:gd name="T117" fmla="*/ 177 h 181"/>
                <a:gd name="T118" fmla="*/ 94 w 132"/>
                <a:gd name="T119" fmla="*/ 181 h 181"/>
                <a:gd name="T120" fmla="*/ 25 w 132"/>
                <a:gd name="T121" fmla="*/ 131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32" h="181">
                  <a:moveTo>
                    <a:pt x="25" y="131"/>
                  </a:moveTo>
                  <a:lnTo>
                    <a:pt x="25" y="131"/>
                  </a:lnTo>
                  <a:lnTo>
                    <a:pt x="21" y="123"/>
                  </a:lnTo>
                  <a:lnTo>
                    <a:pt x="16" y="113"/>
                  </a:lnTo>
                  <a:lnTo>
                    <a:pt x="8" y="95"/>
                  </a:lnTo>
                  <a:lnTo>
                    <a:pt x="8" y="95"/>
                  </a:lnTo>
                  <a:lnTo>
                    <a:pt x="5" y="85"/>
                  </a:lnTo>
                  <a:lnTo>
                    <a:pt x="1" y="71"/>
                  </a:lnTo>
                  <a:lnTo>
                    <a:pt x="0" y="56"/>
                  </a:lnTo>
                  <a:lnTo>
                    <a:pt x="0" y="51"/>
                  </a:lnTo>
                  <a:lnTo>
                    <a:pt x="0" y="45"/>
                  </a:lnTo>
                  <a:lnTo>
                    <a:pt x="0" y="45"/>
                  </a:lnTo>
                  <a:lnTo>
                    <a:pt x="3" y="39"/>
                  </a:lnTo>
                  <a:lnTo>
                    <a:pt x="7" y="34"/>
                  </a:lnTo>
                  <a:lnTo>
                    <a:pt x="9" y="30"/>
                  </a:lnTo>
                  <a:lnTo>
                    <a:pt x="13" y="29"/>
                  </a:lnTo>
                  <a:lnTo>
                    <a:pt x="13" y="29"/>
                  </a:lnTo>
                  <a:lnTo>
                    <a:pt x="23" y="26"/>
                  </a:lnTo>
                  <a:lnTo>
                    <a:pt x="28" y="25"/>
                  </a:lnTo>
                  <a:lnTo>
                    <a:pt x="31" y="22"/>
                  </a:lnTo>
                  <a:lnTo>
                    <a:pt x="32" y="21"/>
                  </a:lnTo>
                  <a:lnTo>
                    <a:pt x="32" y="21"/>
                  </a:lnTo>
                  <a:lnTo>
                    <a:pt x="34" y="17"/>
                  </a:lnTo>
                  <a:lnTo>
                    <a:pt x="38" y="13"/>
                  </a:lnTo>
                  <a:lnTo>
                    <a:pt x="41" y="10"/>
                  </a:lnTo>
                  <a:lnTo>
                    <a:pt x="45" y="9"/>
                  </a:lnTo>
                  <a:lnTo>
                    <a:pt x="45" y="9"/>
                  </a:lnTo>
                  <a:lnTo>
                    <a:pt x="56" y="9"/>
                  </a:lnTo>
                  <a:lnTo>
                    <a:pt x="61" y="9"/>
                  </a:lnTo>
                  <a:lnTo>
                    <a:pt x="67" y="9"/>
                  </a:lnTo>
                  <a:lnTo>
                    <a:pt x="67" y="9"/>
                  </a:lnTo>
                  <a:lnTo>
                    <a:pt x="78" y="4"/>
                  </a:lnTo>
                  <a:lnTo>
                    <a:pt x="83" y="1"/>
                  </a:lnTo>
                  <a:lnTo>
                    <a:pt x="87" y="0"/>
                  </a:lnTo>
                  <a:lnTo>
                    <a:pt x="87" y="0"/>
                  </a:lnTo>
                  <a:lnTo>
                    <a:pt x="94" y="3"/>
                  </a:lnTo>
                  <a:lnTo>
                    <a:pt x="100" y="4"/>
                  </a:lnTo>
                  <a:lnTo>
                    <a:pt x="105" y="4"/>
                  </a:lnTo>
                  <a:lnTo>
                    <a:pt x="105" y="4"/>
                  </a:lnTo>
                  <a:lnTo>
                    <a:pt x="110" y="3"/>
                  </a:lnTo>
                  <a:lnTo>
                    <a:pt x="118" y="4"/>
                  </a:lnTo>
                  <a:lnTo>
                    <a:pt x="125" y="5"/>
                  </a:lnTo>
                  <a:lnTo>
                    <a:pt x="128" y="7"/>
                  </a:lnTo>
                  <a:lnTo>
                    <a:pt x="129" y="8"/>
                  </a:lnTo>
                  <a:lnTo>
                    <a:pt x="129" y="8"/>
                  </a:lnTo>
                  <a:lnTo>
                    <a:pt x="131" y="16"/>
                  </a:lnTo>
                  <a:lnTo>
                    <a:pt x="132" y="32"/>
                  </a:lnTo>
                  <a:lnTo>
                    <a:pt x="131" y="51"/>
                  </a:lnTo>
                  <a:lnTo>
                    <a:pt x="129" y="65"/>
                  </a:lnTo>
                  <a:lnTo>
                    <a:pt x="129" y="65"/>
                  </a:lnTo>
                  <a:lnTo>
                    <a:pt x="125" y="98"/>
                  </a:lnTo>
                  <a:lnTo>
                    <a:pt x="124" y="119"/>
                  </a:lnTo>
                  <a:lnTo>
                    <a:pt x="123" y="137"/>
                  </a:lnTo>
                  <a:lnTo>
                    <a:pt x="123" y="137"/>
                  </a:lnTo>
                  <a:lnTo>
                    <a:pt x="122" y="145"/>
                  </a:lnTo>
                  <a:lnTo>
                    <a:pt x="119" y="153"/>
                  </a:lnTo>
                  <a:lnTo>
                    <a:pt x="114" y="159"/>
                  </a:lnTo>
                  <a:lnTo>
                    <a:pt x="109" y="167"/>
                  </a:lnTo>
                  <a:lnTo>
                    <a:pt x="98" y="177"/>
                  </a:lnTo>
                  <a:lnTo>
                    <a:pt x="94" y="181"/>
                  </a:lnTo>
                  <a:lnTo>
                    <a:pt x="25" y="131"/>
                  </a:lnTo>
                  <a:close/>
                </a:path>
              </a:pathLst>
            </a:custGeom>
            <a:solidFill>
              <a:srgbClr val="FFCD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Freeform 9">
              <a:extLst>
                <a:ext uri="{FF2B5EF4-FFF2-40B4-BE49-F238E27FC236}">
                  <a16:creationId xmlns:a16="http://schemas.microsoft.com/office/drawing/2014/main" id="{21E8373F-45FF-4A58-A2B1-574829EE5A01}"/>
                </a:ext>
              </a:extLst>
            </p:cNvPr>
            <p:cNvSpPr>
              <a:spLocks/>
            </p:cNvSpPr>
            <p:nvPr/>
          </p:nvSpPr>
          <p:spPr bwMode="auto">
            <a:xfrm>
              <a:off x="3227388" y="2205038"/>
              <a:ext cx="209550" cy="287338"/>
            </a:xfrm>
            <a:custGeom>
              <a:avLst/>
              <a:gdLst>
                <a:gd name="T0" fmla="*/ 25 w 132"/>
                <a:gd name="T1" fmla="*/ 131 h 181"/>
                <a:gd name="T2" fmla="*/ 25 w 132"/>
                <a:gd name="T3" fmla="*/ 131 h 181"/>
                <a:gd name="T4" fmla="*/ 21 w 132"/>
                <a:gd name="T5" fmla="*/ 123 h 181"/>
                <a:gd name="T6" fmla="*/ 16 w 132"/>
                <a:gd name="T7" fmla="*/ 113 h 181"/>
                <a:gd name="T8" fmla="*/ 8 w 132"/>
                <a:gd name="T9" fmla="*/ 95 h 181"/>
                <a:gd name="T10" fmla="*/ 8 w 132"/>
                <a:gd name="T11" fmla="*/ 95 h 181"/>
                <a:gd name="T12" fmla="*/ 5 w 132"/>
                <a:gd name="T13" fmla="*/ 85 h 181"/>
                <a:gd name="T14" fmla="*/ 1 w 132"/>
                <a:gd name="T15" fmla="*/ 71 h 181"/>
                <a:gd name="T16" fmla="*/ 0 w 132"/>
                <a:gd name="T17" fmla="*/ 56 h 181"/>
                <a:gd name="T18" fmla="*/ 0 w 132"/>
                <a:gd name="T19" fmla="*/ 51 h 181"/>
                <a:gd name="T20" fmla="*/ 0 w 132"/>
                <a:gd name="T21" fmla="*/ 45 h 181"/>
                <a:gd name="T22" fmla="*/ 0 w 132"/>
                <a:gd name="T23" fmla="*/ 45 h 181"/>
                <a:gd name="T24" fmla="*/ 3 w 132"/>
                <a:gd name="T25" fmla="*/ 39 h 181"/>
                <a:gd name="T26" fmla="*/ 7 w 132"/>
                <a:gd name="T27" fmla="*/ 34 h 181"/>
                <a:gd name="T28" fmla="*/ 9 w 132"/>
                <a:gd name="T29" fmla="*/ 30 h 181"/>
                <a:gd name="T30" fmla="*/ 13 w 132"/>
                <a:gd name="T31" fmla="*/ 29 h 181"/>
                <a:gd name="T32" fmla="*/ 13 w 132"/>
                <a:gd name="T33" fmla="*/ 29 h 181"/>
                <a:gd name="T34" fmla="*/ 23 w 132"/>
                <a:gd name="T35" fmla="*/ 26 h 181"/>
                <a:gd name="T36" fmla="*/ 28 w 132"/>
                <a:gd name="T37" fmla="*/ 25 h 181"/>
                <a:gd name="T38" fmla="*/ 31 w 132"/>
                <a:gd name="T39" fmla="*/ 22 h 181"/>
                <a:gd name="T40" fmla="*/ 32 w 132"/>
                <a:gd name="T41" fmla="*/ 21 h 181"/>
                <a:gd name="T42" fmla="*/ 32 w 132"/>
                <a:gd name="T43" fmla="*/ 21 h 181"/>
                <a:gd name="T44" fmla="*/ 34 w 132"/>
                <a:gd name="T45" fmla="*/ 17 h 181"/>
                <a:gd name="T46" fmla="*/ 38 w 132"/>
                <a:gd name="T47" fmla="*/ 13 h 181"/>
                <a:gd name="T48" fmla="*/ 41 w 132"/>
                <a:gd name="T49" fmla="*/ 10 h 181"/>
                <a:gd name="T50" fmla="*/ 45 w 132"/>
                <a:gd name="T51" fmla="*/ 9 h 181"/>
                <a:gd name="T52" fmla="*/ 45 w 132"/>
                <a:gd name="T53" fmla="*/ 9 h 181"/>
                <a:gd name="T54" fmla="*/ 56 w 132"/>
                <a:gd name="T55" fmla="*/ 9 h 181"/>
                <a:gd name="T56" fmla="*/ 61 w 132"/>
                <a:gd name="T57" fmla="*/ 9 h 181"/>
                <a:gd name="T58" fmla="*/ 67 w 132"/>
                <a:gd name="T59" fmla="*/ 9 h 181"/>
                <a:gd name="T60" fmla="*/ 67 w 132"/>
                <a:gd name="T61" fmla="*/ 9 h 181"/>
                <a:gd name="T62" fmla="*/ 78 w 132"/>
                <a:gd name="T63" fmla="*/ 4 h 181"/>
                <a:gd name="T64" fmla="*/ 83 w 132"/>
                <a:gd name="T65" fmla="*/ 1 h 181"/>
                <a:gd name="T66" fmla="*/ 87 w 132"/>
                <a:gd name="T67" fmla="*/ 0 h 181"/>
                <a:gd name="T68" fmla="*/ 87 w 132"/>
                <a:gd name="T69" fmla="*/ 0 h 181"/>
                <a:gd name="T70" fmla="*/ 94 w 132"/>
                <a:gd name="T71" fmla="*/ 3 h 181"/>
                <a:gd name="T72" fmla="*/ 100 w 132"/>
                <a:gd name="T73" fmla="*/ 4 h 181"/>
                <a:gd name="T74" fmla="*/ 105 w 132"/>
                <a:gd name="T75" fmla="*/ 4 h 181"/>
                <a:gd name="T76" fmla="*/ 105 w 132"/>
                <a:gd name="T77" fmla="*/ 4 h 181"/>
                <a:gd name="T78" fmla="*/ 110 w 132"/>
                <a:gd name="T79" fmla="*/ 3 h 181"/>
                <a:gd name="T80" fmla="*/ 118 w 132"/>
                <a:gd name="T81" fmla="*/ 4 h 181"/>
                <a:gd name="T82" fmla="*/ 125 w 132"/>
                <a:gd name="T83" fmla="*/ 5 h 181"/>
                <a:gd name="T84" fmla="*/ 128 w 132"/>
                <a:gd name="T85" fmla="*/ 7 h 181"/>
                <a:gd name="T86" fmla="*/ 129 w 132"/>
                <a:gd name="T87" fmla="*/ 8 h 181"/>
                <a:gd name="T88" fmla="*/ 129 w 132"/>
                <a:gd name="T89" fmla="*/ 8 h 181"/>
                <a:gd name="T90" fmla="*/ 131 w 132"/>
                <a:gd name="T91" fmla="*/ 16 h 181"/>
                <a:gd name="T92" fmla="*/ 132 w 132"/>
                <a:gd name="T93" fmla="*/ 32 h 181"/>
                <a:gd name="T94" fmla="*/ 131 w 132"/>
                <a:gd name="T95" fmla="*/ 51 h 181"/>
                <a:gd name="T96" fmla="*/ 129 w 132"/>
                <a:gd name="T97" fmla="*/ 65 h 181"/>
                <a:gd name="T98" fmla="*/ 129 w 132"/>
                <a:gd name="T99" fmla="*/ 65 h 181"/>
                <a:gd name="T100" fmla="*/ 125 w 132"/>
                <a:gd name="T101" fmla="*/ 98 h 181"/>
                <a:gd name="T102" fmla="*/ 124 w 132"/>
                <a:gd name="T103" fmla="*/ 119 h 181"/>
                <a:gd name="T104" fmla="*/ 123 w 132"/>
                <a:gd name="T105" fmla="*/ 137 h 181"/>
                <a:gd name="T106" fmla="*/ 123 w 132"/>
                <a:gd name="T107" fmla="*/ 137 h 181"/>
                <a:gd name="T108" fmla="*/ 122 w 132"/>
                <a:gd name="T109" fmla="*/ 145 h 181"/>
                <a:gd name="T110" fmla="*/ 119 w 132"/>
                <a:gd name="T111" fmla="*/ 153 h 181"/>
                <a:gd name="T112" fmla="*/ 114 w 132"/>
                <a:gd name="T113" fmla="*/ 159 h 181"/>
                <a:gd name="T114" fmla="*/ 109 w 132"/>
                <a:gd name="T115" fmla="*/ 167 h 181"/>
                <a:gd name="T116" fmla="*/ 98 w 132"/>
                <a:gd name="T117" fmla="*/ 177 h 181"/>
                <a:gd name="T118" fmla="*/ 94 w 132"/>
                <a:gd name="T119" fmla="*/ 181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32" h="181">
                  <a:moveTo>
                    <a:pt x="25" y="131"/>
                  </a:moveTo>
                  <a:lnTo>
                    <a:pt x="25" y="131"/>
                  </a:lnTo>
                  <a:lnTo>
                    <a:pt x="21" y="123"/>
                  </a:lnTo>
                  <a:lnTo>
                    <a:pt x="16" y="113"/>
                  </a:lnTo>
                  <a:lnTo>
                    <a:pt x="8" y="95"/>
                  </a:lnTo>
                  <a:lnTo>
                    <a:pt x="8" y="95"/>
                  </a:lnTo>
                  <a:lnTo>
                    <a:pt x="5" y="85"/>
                  </a:lnTo>
                  <a:lnTo>
                    <a:pt x="1" y="71"/>
                  </a:lnTo>
                  <a:lnTo>
                    <a:pt x="0" y="56"/>
                  </a:lnTo>
                  <a:lnTo>
                    <a:pt x="0" y="51"/>
                  </a:lnTo>
                  <a:lnTo>
                    <a:pt x="0" y="45"/>
                  </a:lnTo>
                  <a:lnTo>
                    <a:pt x="0" y="45"/>
                  </a:lnTo>
                  <a:lnTo>
                    <a:pt x="3" y="39"/>
                  </a:lnTo>
                  <a:lnTo>
                    <a:pt x="7" y="34"/>
                  </a:lnTo>
                  <a:lnTo>
                    <a:pt x="9" y="30"/>
                  </a:lnTo>
                  <a:lnTo>
                    <a:pt x="13" y="29"/>
                  </a:lnTo>
                  <a:lnTo>
                    <a:pt x="13" y="29"/>
                  </a:lnTo>
                  <a:lnTo>
                    <a:pt x="23" y="26"/>
                  </a:lnTo>
                  <a:lnTo>
                    <a:pt x="28" y="25"/>
                  </a:lnTo>
                  <a:lnTo>
                    <a:pt x="31" y="22"/>
                  </a:lnTo>
                  <a:lnTo>
                    <a:pt x="32" y="21"/>
                  </a:lnTo>
                  <a:lnTo>
                    <a:pt x="32" y="21"/>
                  </a:lnTo>
                  <a:lnTo>
                    <a:pt x="34" y="17"/>
                  </a:lnTo>
                  <a:lnTo>
                    <a:pt x="38" y="13"/>
                  </a:lnTo>
                  <a:lnTo>
                    <a:pt x="41" y="10"/>
                  </a:lnTo>
                  <a:lnTo>
                    <a:pt x="45" y="9"/>
                  </a:lnTo>
                  <a:lnTo>
                    <a:pt x="45" y="9"/>
                  </a:lnTo>
                  <a:lnTo>
                    <a:pt x="56" y="9"/>
                  </a:lnTo>
                  <a:lnTo>
                    <a:pt x="61" y="9"/>
                  </a:lnTo>
                  <a:lnTo>
                    <a:pt x="67" y="9"/>
                  </a:lnTo>
                  <a:lnTo>
                    <a:pt x="67" y="9"/>
                  </a:lnTo>
                  <a:lnTo>
                    <a:pt x="78" y="4"/>
                  </a:lnTo>
                  <a:lnTo>
                    <a:pt x="83" y="1"/>
                  </a:lnTo>
                  <a:lnTo>
                    <a:pt x="87" y="0"/>
                  </a:lnTo>
                  <a:lnTo>
                    <a:pt x="87" y="0"/>
                  </a:lnTo>
                  <a:lnTo>
                    <a:pt x="94" y="3"/>
                  </a:lnTo>
                  <a:lnTo>
                    <a:pt x="100" y="4"/>
                  </a:lnTo>
                  <a:lnTo>
                    <a:pt x="105" y="4"/>
                  </a:lnTo>
                  <a:lnTo>
                    <a:pt x="105" y="4"/>
                  </a:lnTo>
                  <a:lnTo>
                    <a:pt x="110" y="3"/>
                  </a:lnTo>
                  <a:lnTo>
                    <a:pt x="118" y="4"/>
                  </a:lnTo>
                  <a:lnTo>
                    <a:pt x="125" y="5"/>
                  </a:lnTo>
                  <a:lnTo>
                    <a:pt x="128" y="7"/>
                  </a:lnTo>
                  <a:lnTo>
                    <a:pt x="129" y="8"/>
                  </a:lnTo>
                  <a:lnTo>
                    <a:pt x="129" y="8"/>
                  </a:lnTo>
                  <a:lnTo>
                    <a:pt x="131" y="16"/>
                  </a:lnTo>
                  <a:lnTo>
                    <a:pt x="132" y="32"/>
                  </a:lnTo>
                  <a:lnTo>
                    <a:pt x="131" y="51"/>
                  </a:lnTo>
                  <a:lnTo>
                    <a:pt x="129" y="65"/>
                  </a:lnTo>
                  <a:lnTo>
                    <a:pt x="129" y="65"/>
                  </a:lnTo>
                  <a:lnTo>
                    <a:pt x="125" y="98"/>
                  </a:lnTo>
                  <a:lnTo>
                    <a:pt x="124" y="119"/>
                  </a:lnTo>
                  <a:lnTo>
                    <a:pt x="123" y="137"/>
                  </a:lnTo>
                  <a:lnTo>
                    <a:pt x="123" y="137"/>
                  </a:lnTo>
                  <a:lnTo>
                    <a:pt x="122" y="145"/>
                  </a:lnTo>
                  <a:lnTo>
                    <a:pt x="119" y="153"/>
                  </a:lnTo>
                  <a:lnTo>
                    <a:pt x="114" y="159"/>
                  </a:lnTo>
                  <a:lnTo>
                    <a:pt x="109" y="167"/>
                  </a:lnTo>
                  <a:lnTo>
                    <a:pt x="98" y="177"/>
                  </a:lnTo>
                  <a:lnTo>
                    <a:pt x="94" y="181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Freeform 10">
              <a:extLst>
                <a:ext uri="{FF2B5EF4-FFF2-40B4-BE49-F238E27FC236}">
                  <a16:creationId xmlns:a16="http://schemas.microsoft.com/office/drawing/2014/main" id="{4DC58B77-BBDC-4D46-9444-2B8A74093494}"/>
                </a:ext>
              </a:extLst>
            </p:cNvPr>
            <p:cNvSpPr>
              <a:spLocks/>
            </p:cNvSpPr>
            <p:nvPr/>
          </p:nvSpPr>
          <p:spPr bwMode="auto">
            <a:xfrm>
              <a:off x="3248025" y="2395538"/>
              <a:ext cx="169863" cy="119063"/>
            </a:xfrm>
            <a:custGeom>
              <a:avLst/>
              <a:gdLst>
                <a:gd name="T0" fmla="*/ 0 w 107"/>
                <a:gd name="T1" fmla="*/ 59 h 75"/>
                <a:gd name="T2" fmla="*/ 0 w 107"/>
                <a:gd name="T3" fmla="*/ 59 h 75"/>
                <a:gd name="T4" fmla="*/ 3 w 107"/>
                <a:gd name="T5" fmla="*/ 39 h 75"/>
                <a:gd name="T6" fmla="*/ 4 w 107"/>
                <a:gd name="T7" fmla="*/ 24 h 75"/>
                <a:gd name="T8" fmla="*/ 6 w 107"/>
                <a:gd name="T9" fmla="*/ 17 h 75"/>
                <a:gd name="T10" fmla="*/ 8 w 107"/>
                <a:gd name="T11" fmla="*/ 13 h 75"/>
                <a:gd name="T12" fmla="*/ 8 w 107"/>
                <a:gd name="T13" fmla="*/ 13 h 75"/>
                <a:gd name="T14" fmla="*/ 10 w 107"/>
                <a:gd name="T15" fmla="*/ 11 h 75"/>
                <a:gd name="T16" fmla="*/ 13 w 107"/>
                <a:gd name="T17" fmla="*/ 11 h 75"/>
                <a:gd name="T18" fmla="*/ 17 w 107"/>
                <a:gd name="T19" fmla="*/ 15 h 75"/>
                <a:gd name="T20" fmla="*/ 22 w 107"/>
                <a:gd name="T21" fmla="*/ 20 h 75"/>
                <a:gd name="T22" fmla="*/ 25 w 107"/>
                <a:gd name="T23" fmla="*/ 22 h 75"/>
                <a:gd name="T24" fmla="*/ 28 w 107"/>
                <a:gd name="T25" fmla="*/ 22 h 75"/>
                <a:gd name="T26" fmla="*/ 28 w 107"/>
                <a:gd name="T27" fmla="*/ 22 h 75"/>
                <a:gd name="T28" fmla="*/ 72 w 107"/>
                <a:gd name="T29" fmla="*/ 11 h 75"/>
                <a:gd name="T30" fmla="*/ 107 w 107"/>
                <a:gd name="T31" fmla="*/ 0 h 75"/>
                <a:gd name="T32" fmla="*/ 54 w 107"/>
                <a:gd name="T33" fmla="*/ 69 h 75"/>
                <a:gd name="T34" fmla="*/ 13 w 107"/>
                <a:gd name="T35" fmla="*/ 75 h 75"/>
                <a:gd name="T36" fmla="*/ 0 w 107"/>
                <a:gd name="T37" fmla="*/ 59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07" h="75">
                  <a:moveTo>
                    <a:pt x="0" y="59"/>
                  </a:moveTo>
                  <a:lnTo>
                    <a:pt x="0" y="59"/>
                  </a:lnTo>
                  <a:lnTo>
                    <a:pt x="3" y="39"/>
                  </a:lnTo>
                  <a:lnTo>
                    <a:pt x="4" y="24"/>
                  </a:lnTo>
                  <a:lnTo>
                    <a:pt x="6" y="17"/>
                  </a:lnTo>
                  <a:lnTo>
                    <a:pt x="8" y="13"/>
                  </a:lnTo>
                  <a:lnTo>
                    <a:pt x="8" y="13"/>
                  </a:lnTo>
                  <a:lnTo>
                    <a:pt x="10" y="11"/>
                  </a:lnTo>
                  <a:lnTo>
                    <a:pt x="13" y="11"/>
                  </a:lnTo>
                  <a:lnTo>
                    <a:pt x="17" y="15"/>
                  </a:lnTo>
                  <a:lnTo>
                    <a:pt x="22" y="20"/>
                  </a:lnTo>
                  <a:lnTo>
                    <a:pt x="25" y="22"/>
                  </a:lnTo>
                  <a:lnTo>
                    <a:pt x="28" y="22"/>
                  </a:lnTo>
                  <a:lnTo>
                    <a:pt x="28" y="22"/>
                  </a:lnTo>
                  <a:lnTo>
                    <a:pt x="72" y="11"/>
                  </a:lnTo>
                  <a:lnTo>
                    <a:pt x="107" y="0"/>
                  </a:lnTo>
                  <a:lnTo>
                    <a:pt x="54" y="69"/>
                  </a:lnTo>
                  <a:lnTo>
                    <a:pt x="13" y="75"/>
                  </a:lnTo>
                  <a:lnTo>
                    <a:pt x="0" y="59"/>
                  </a:lnTo>
                  <a:close/>
                </a:path>
              </a:pathLst>
            </a:custGeom>
            <a:solidFill>
              <a:srgbClr val="EA66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Freeform 11">
              <a:extLst>
                <a:ext uri="{FF2B5EF4-FFF2-40B4-BE49-F238E27FC236}">
                  <a16:creationId xmlns:a16="http://schemas.microsoft.com/office/drawing/2014/main" id="{D25677E3-DF3B-4C44-9310-5529DC87D370}"/>
                </a:ext>
              </a:extLst>
            </p:cNvPr>
            <p:cNvSpPr>
              <a:spLocks/>
            </p:cNvSpPr>
            <p:nvPr/>
          </p:nvSpPr>
          <p:spPr bwMode="auto">
            <a:xfrm>
              <a:off x="4237038" y="2524125"/>
              <a:ext cx="774700" cy="1128713"/>
            </a:xfrm>
            <a:custGeom>
              <a:avLst/>
              <a:gdLst>
                <a:gd name="T0" fmla="*/ 62 w 488"/>
                <a:gd name="T1" fmla="*/ 66 h 711"/>
                <a:gd name="T2" fmla="*/ 62 w 488"/>
                <a:gd name="T3" fmla="*/ 28 h 711"/>
                <a:gd name="T4" fmla="*/ 62 w 488"/>
                <a:gd name="T5" fmla="*/ 28 h 711"/>
                <a:gd name="T6" fmla="*/ 80 w 488"/>
                <a:gd name="T7" fmla="*/ 32 h 711"/>
                <a:gd name="T8" fmla="*/ 95 w 488"/>
                <a:gd name="T9" fmla="*/ 35 h 711"/>
                <a:gd name="T10" fmla="*/ 110 w 488"/>
                <a:gd name="T11" fmla="*/ 37 h 711"/>
                <a:gd name="T12" fmla="*/ 110 w 488"/>
                <a:gd name="T13" fmla="*/ 37 h 711"/>
                <a:gd name="T14" fmla="*/ 155 w 488"/>
                <a:gd name="T15" fmla="*/ 37 h 711"/>
                <a:gd name="T16" fmla="*/ 186 w 488"/>
                <a:gd name="T17" fmla="*/ 37 h 711"/>
                <a:gd name="T18" fmla="*/ 245 w 488"/>
                <a:gd name="T19" fmla="*/ 6 h 711"/>
                <a:gd name="T20" fmla="*/ 318 w 488"/>
                <a:gd name="T21" fmla="*/ 0 h 711"/>
                <a:gd name="T22" fmla="*/ 413 w 488"/>
                <a:gd name="T23" fmla="*/ 10 h 711"/>
                <a:gd name="T24" fmla="*/ 488 w 488"/>
                <a:gd name="T25" fmla="*/ 192 h 711"/>
                <a:gd name="T26" fmla="*/ 442 w 488"/>
                <a:gd name="T27" fmla="*/ 635 h 711"/>
                <a:gd name="T28" fmla="*/ 402 w 488"/>
                <a:gd name="T29" fmla="*/ 697 h 711"/>
                <a:gd name="T30" fmla="*/ 276 w 488"/>
                <a:gd name="T31" fmla="*/ 711 h 711"/>
                <a:gd name="T32" fmla="*/ 199 w 488"/>
                <a:gd name="T33" fmla="*/ 697 h 711"/>
                <a:gd name="T34" fmla="*/ 105 w 488"/>
                <a:gd name="T35" fmla="*/ 337 h 711"/>
                <a:gd name="T36" fmla="*/ 0 w 488"/>
                <a:gd name="T37" fmla="*/ 161 h 711"/>
                <a:gd name="T38" fmla="*/ 62 w 488"/>
                <a:gd name="T39" fmla="*/ 66 h 7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488" h="711">
                  <a:moveTo>
                    <a:pt x="62" y="66"/>
                  </a:moveTo>
                  <a:lnTo>
                    <a:pt x="62" y="28"/>
                  </a:lnTo>
                  <a:lnTo>
                    <a:pt x="62" y="28"/>
                  </a:lnTo>
                  <a:lnTo>
                    <a:pt x="80" y="32"/>
                  </a:lnTo>
                  <a:lnTo>
                    <a:pt x="95" y="35"/>
                  </a:lnTo>
                  <a:lnTo>
                    <a:pt x="110" y="37"/>
                  </a:lnTo>
                  <a:lnTo>
                    <a:pt x="110" y="37"/>
                  </a:lnTo>
                  <a:lnTo>
                    <a:pt x="155" y="37"/>
                  </a:lnTo>
                  <a:lnTo>
                    <a:pt x="186" y="37"/>
                  </a:lnTo>
                  <a:lnTo>
                    <a:pt x="245" y="6"/>
                  </a:lnTo>
                  <a:lnTo>
                    <a:pt x="318" y="0"/>
                  </a:lnTo>
                  <a:lnTo>
                    <a:pt x="413" y="10"/>
                  </a:lnTo>
                  <a:lnTo>
                    <a:pt x="488" y="192"/>
                  </a:lnTo>
                  <a:lnTo>
                    <a:pt x="442" y="635"/>
                  </a:lnTo>
                  <a:lnTo>
                    <a:pt x="402" y="697"/>
                  </a:lnTo>
                  <a:lnTo>
                    <a:pt x="276" y="711"/>
                  </a:lnTo>
                  <a:lnTo>
                    <a:pt x="199" y="697"/>
                  </a:lnTo>
                  <a:lnTo>
                    <a:pt x="105" y="337"/>
                  </a:lnTo>
                  <a:lnTo>
                    <a:pt x="0" y="161"/>
                  </a:lnTo>
                  <a:lnTo>
                    <a:pt x="62" y="66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" name="Freeform 12">
              <a:extLst>
                <a:ext uri="{FF2B5EF4-FFF2-40B4-BE49-F238E27FC236}">
                  <a16:creationId xmlns:a16="http://schemas.microsoft.com/office/drawing/2014/main" id="{55F5B8C9-1460-4548-B5D0-7EFD69B31BF8}"/>
                </a:ext>
              </a:extLst>
            </p:cNvPr>
            <p:cNvSpPr>
              <a:spLocks/>
            </p:cNvSpPr>
            <p:nvPr/>
          </p:nvSpPr>
          <p:spPr bwMode="auto">
            <a:xfrm>
              <a:off x="4959350" y="1412875"/>
              <a:ext cx="230188" cy="279400"/>
            </a:xfrm>
            <a:custGeom>
              <a:avLst/>
              <a:gdLst>
                <a:gd name="T0" fmla="*/ 65 w 145"/>
                <a:gd name="T1" fmla="*/ 159 h 176"/>
                <a:gd name="T2" fmla="*/ 59 w 145"/>
                <a:gd name="T3" fmla="*/ 138 h 176"/>
                <a:gd name="T4" fmla="*/ 55 w 145"/>
                <a:gd name="T5" fmla="*/ 131 h 176"/>
                <a:gd name="T6" fmla="*/ 47 w 145"/>
                <a:gd name="T7" fmla="*/ 125 h 176"/>
                <a:gd name="T8" fmla="*/ 28 w 145"/>
                <a:gd name="T9" fmla="*/ 114 h 176"/>
                <a:gd name="T10" fmla="*/ 21 w 145"/>
                <a:gd name="T11" fmla="*/ 110 h 176"/>
                <a:gd name="T12" fmla="*/ 8 w 145"/>
                <a:gd name="T13" fmla="*/ 89 h 176"/>
                <a:gd name="T14" fmla="*/ 2 w 145"/>
                <a:gd name="T15" fmla="*/ 66 h 176"/>
                <a:gd name="T16" fmla="*/ 0 w 145"/>
                <a:gd name="T17" fmla="*/ 59 h 176"/>
                <a:gd name="T18" fmla="*/ 4 w 145"/>
                <a:gd name="T19" fmla="*/ 45 h 176"/>
                <a:gd name="T20" fmla="*/ 20 w 145"/>
                <a:gd name="T21" fmla="*/ 23 h 176"/>
                <a:gd name="T22" fmla="*/ 22 w 145"/>
                <a:gd name="T23" fmla="*/ 19 h 176"/>
                <a:gd name="T24" fmla="*/ 25 w 145"/>
                <a:gd name="T25" fmla="*/ 12 h 176"/>
                <a:gd name="T26" fmla="*/ 28 w 145"/>
                <a:gd name="T27" fmla="*/ 8 h 176"/>
                <a:gd name="T28" fmla="*/ 42 w 145"/>
                <a:gd name="T29" fmla="*/ 1 h 176"/>
                <a:gd name="T30" fmla="*/ 47 w 145"/>
                <a:gd name="T31" fmla="*/ 0 h 176"/>
                <a:gd name="T32" fmla="*/ 55 w 145"/>
                <a:gd name="T33" fmla="*/ 5 h 176"/>
                <a:gd name="T34" fmla="*/ 59 w 145"/>
                <a:gd name="T35" fmla="*/ 10 h 176"/>
                <a:gd name="T36" fmla="*/ 86 w 145"/>
                <a:gd name="T37" fmla="*/ 14 h 176"/>
                <a:gd name="T38" fmla="*/ 92 w 145"/>
                <a:gd name="T39" fmla="*/ 16 h 176"/>
                <a:gd name="T40" fmla="*/ 104 w 145"/>
                <a:gd name="T41" fmla="*/ 19 h 176"/>
                <a:gd name="T42" fmla="*/ 110 w 145"/>
                <a:gd name="T43" fmla="*/ 25 h 176"/>
                <a:gd name="T44" fmla="*/ 112 w 145"/>
                <a:gd name="T45" fmla="*/ 28 h 176"/>
                <a:gd name="T46" fmla="*/ 119 w 145"/>
                <a:gd name="T47" fmla="*/ 49 h 176"/>
                <a:gd name="T48" fmla="*/ 127 w 145"/>
                <a:gd name="T49" fmla="*/ 69 h 176"/>
                <a:gd name="T50" fmla="*/ 137 w 145"/>
                <a:gd name="T51" fmla="*/ 87 h 176"/>
                <a:gd name="T52" fmla="*/ 144 w 145"/>
                <a:gd name="T53" fmla="*/ 100 h 176"/>
                <a:gd name="T54" fmla="*/ 145 w 145"/>
                <a:gd name="T55" fmla="*/ 103 h 176"/>
                <a:gd name="T56" fmla="*/ 143 w 145"/>
                <a:gd name="T57" fmla="*/ 163 h 176"/>
                <a:gd name="T58" fmla="*/ 140 w 145"/>
                <a:gd name="T59" fmla="*/ 175 h 176"/>
                <a:gd name="T60" fmla="*/ 139 w 145"/>
                <a:gd name="T61" fmla="*/ 176 h 176"/>
                <a:gd name="T62" fmla="*/ 127 w 145"/>
                <a:gd name="T63" fmla="*/ 175 h 176"/>
                <a:gd name="T64" fmla="*/ 65 w 145"/>
                <a:gd name="T65" fmla="*/ 159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45" h="176">
                  <a:moveTo>
                    <a:pt x="65" y="159"/>
                  </a:moveTo>
                  <a:lnTo>
                    <a:pt x="65" y="159"/>
                  </a:lnTo>
                  <a:lnTo>
                    <a:pt x="61" y="147"/>
                  </a:lnTo>
                  <a:lnTo>
                    <a:pt x="59" y="138"/>
                  </a:lnTo>
                  <a:lnTo>
                    <a:pt x="56" y="134"/>
                  </a:lnTo>
                  <a:lnTo>
                    <a:pt x="55" y="131"/>
                  </a:lnTo>
                  <a:lnTo>
                    <a:pt x="55" y="131"/>
                  </a:lnTo>
                  <a:lnTo>
                    <a:pt x="47" y="125"/>
                  </a:lnTo>
                  <a:lnTo>
                    <a:pt x="37" y="120"/>
                  </a:lnTo>
                  <a:lnTo>
                    <a:pt x="28" y="114"/>
                  </a:lnTo>
                  <a:lnTo>
                    <a:pt x="21" y="110"/>
                  </a:lnTo>
                  <a:lnTo>
                    <a:pt x="21" y="110"/>
                  </a:lnTo>
                  <a:lnTo>
                    <a:pt x="16" y="102"/>
                  </a:lnTo>
                  <a:lnTo>
                    <a:pt x="8" y="89"/>
                  </a:lnTo>
                  <a:lnTo>
                    <a:pt x="3" y="74"/>
                  </a:lnTo>
                  <a:lnTo>
                    <a:pt x="2" y="66"/>
                  </a:lnTo>
                  <a:lnTo>
                    <a:pt x="0" y="59"/>
                  </a:lnTo>
                  <a:lnTo>
                    <a:pt x="0" y="59"/>
                  </a:lnTo>
                  <a:lnTo>
                    <a:pt x="2" y="52"/>
                  </a:lnTo>
                  <a:lnTo>
                    <a:pt x="4" y="45"/>
                  </a:lnTo>
                  <a:lnTo>
                    <a:pt x="12" y="32"/>
                  </a:lnTo>
                  <a:lnTo>
                    <a:pt x="20" y="23"/>
                  </a:lnTo>
                  <a:lnTo>
                    <a:pt x="22" y="19"/>
                  </a:lnTo>
                  <a:lnTo>
                    <a:pt x="22" y="19"/>
                  </a:lnTo>
                  <a:lnTo>
                    <a:pt x="24" y="16"/>
                  </a:lnTo>
                  <a:lnTo>
                    <a:pt x="25" y="12"/>
                  </a:lnTo>
                  <a:lnTo>
                    <a:pt x="28" y="8"/>
                  </a:lnTo>
                  <a:lnTo>
                    <a:pt x="28" y="8"/>
                  </a:lnTo>
                  <a:lnTo>
                    <a:pt x="37" y="4"/>
                  </a:lnTo>
                  <a:lnTo>
                    <a:pt x="42" y="1"/>
                  </a:lnTo>
                  <a:lnTo>
                    <a:pt x="47" y="0"/>
                  </a:lnTo>
                  <a:lnTo>
                    <a:pt x="47" y="0"/>
                  </a:lnTo>
                  <a:lnTo>
                    <a:pt x="51" y="3"/>
                  </a:lnTo>
                  <a:lnTo>
                    <a:pt x="55" y="5"/>
                  </a:lnTo>
                  <a:lnTo>
                    <a:pt x="59" y="10"/>
                  </a:lnTo>
                  <a:lnTo>
                    <a:pt x="59" y="10"/>
                  </a:lnTo>
                  <a:lnTo>
                    <a:pt x="70" y="12"/>
                  </a:lnTo>
                  <a:lnTo>
                    <a:pt x="86" y="14"/>
                  </a:lnTo>
                  <a:lnTo>
                    <a:pt x="86" y="14"/>
                  </a:lnTo>
                  <a:lnTo>
                    <a:pt x="92" y="16"/>
                  </a:lnTo>
                  <a:lnTo>
                    <a:pt x="100" y="17"/>
                  </a:lnTo>
                  <a:lnTo>
                    <a:pt x="104" y="19"/>
                  </a:lnTo>
                  <a:lnTo>
                    <a:pt x="108" y="22"/>
                  </a:lnTo>
                  <a:lnTo>
                    <a:pt x="110" y="25"/>
                  </a:lnTo>
                  <a:lnTo>
                    <a:pt x="112" y="28"/>
                  </a:lnTo>
                  <a:lnTo>
                    <a:pt x="112" y="28"/>
                  </a:lnTo>
                  <a:lnTo>
                    <a:pt x="115" y="39"/>
                  </a:lnTo>
                  <a:lnTo>
                    <a:pt x="119" y="49"/>
                  </a:lnTo>
                  <a:lnTo>
                    <a:pt x="127" y="69"/>
                  </a:lnTo>
                  <a:lnTo>
                    <a:pt x="127" y="69"/>
                  </a:lnTo>
                  <a:lnTo>
                    <a:pt x="131" y="78"/>
                  </a:lnTo>
                  <a:lnTo>
                    <a:pt x="137" y="87"/>
                  </a:lnTo>
                  <a:lnTo>
                    <a:pt x="143" y="96"/>
                  </a:lnTo>
                  <a:lnTo>
                    <a:pt x="144" y="100"/>
                  </a:lnTo>
                  <a:lnTo>
                    <a:pt x="145" y="103"/>
                  </a:lnTo>
                  <a:lnTo>
                    <a:pt x="145" y="103"/>
                  </a:lnTo>
                  <a:lnTo>
                    <a:pt x="144" y="140"/>
                  </a:lnTo>
                  <a:lnTo>
                    <a:pt x="143" y="163"/>
                  </a:lnTo>
                  <a:lnTo>
                    <a:pt x="141" y="171"/>
                  </a:lnTo>
                  <a:lnTo>
                    <a:pt x="140" y="175"/>
                  </a:lnTo>
                  <a:lnTo>
                    <a:pt x="140" y="175"/>
                  </a:lnTo>
                  <a:lnTo>
                    <a:pt x="139" y="176"/>
                  </a:lnTo>
                  <a:lnTo>
                    <a:pt x="136" y="176"/>
                  </a:lnTo>
                  <a:lnTo>
                    <a:pt x="127" y="175"/>
                  </a:lnTo>
                  <a:lnTo>
                    <a:pt x="101" y="169"/>
                  </a:lnTo>
                  <a:lnTo>
                    <a:pt x="65" y="159"/>
                  </a:lnTo>
                  <a:lnTo>
                    <a:pt x="65" y="159"/>
                  </a:lnTo>
                  <a:close/>
                </a:path>
              </a:pathLst>
            </a:custGeom>
            <a:solidFill>
              <a:srgbClr val="FFCD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" name="Freeform 13">
              <a:extLst>
                <a:ext uri="{FF2B5EF4-FFF2-40B4-BE49-F238E27FC236}">
                  <a16:creationId xmlns:a16="http://schemas.microsoft.com/office/drawing/2014/main" id="{20EF485E-5856-43FD-A75A-432B27D480CD}"/>
                </a:ext>
              </a:extLst>
            </p:cNvPr>
            <p:cNvSpPr>
              <a:spLocks/>
            </p:cNvSpPr>
            <p:nvPr/>
          </p:nvSpPr>
          <p:spPr bwMode="auto">
            <a:xfrm>
              <a:off x="5046663" y="1652588"/>
              <a:ext cx="182563" cy="95250"/>
            </a:xfrm>
            <a:custGeom>
              <a:avLst/>
              <a:gdLst>
                <a:gd name="T0" fmla="*/ 0 w 115"/>
                <a:gd name="T1" fmla="*/ 30 h 60"/>
                <a:gd name="T2" fmla="*/ 0 w 115"/>
                <a:gd name="T3" fmla="*/ 30 h 60"/>
                <a:gd name="T4" fmla="*/ 2 w 115"/>
                <a:gd name="T5" fmla="*/ 17 h 60"/>
                <a:gd name="T6" fmla="*/ 5 w 115"/>
                <a:gd name="T7" fmla="*/ 2 h 60"/>
                <a:gd name="T8" fmla="*/ 5 w 115"/>
                <a:gd name="T9" fmla="*/ 2 h 60"/>
                <a:gd name="T10" fmla="*/ 6 w 115"/>
                <a:gd name="T11" fmla="*/ 0 h 60"/>
                <a:gd name="T12" fmla="*/ 9 w 115"/>
                <a:gd name="T13" fmla="*/ 0 h 60"/>
                <a:gd name="T14" fmla="*/ 18 w 115"/>
                <a:gd name="T15" fmla="*/ 2 h 60"/>
                <a:gd name="T16" fmla="*/ 37 w 115"/>
                <a:gd name="T17" fmla="*/ 5 h 60"/>
                <a:gd name="T18" fmla="*/ 37 w 115"/>
                <a:gd name="T19" fmla="*/ 5 h 60"/>
                <a:gd name="T20" fmla="*/ 66 w 115"/>
                <a:gd name="T21" fmla="*/ 11 h 60"/>
                <a:gd name="T22" fmla="*/ 82 w 115"/>
                <a:gd name="T23" fmla="*/ 13 h 60"/>
                <a:gd name="T24" fmla="*/ 93 w 115"/>
                <a:gd name="T25" fmla="*/ 15 h 60"/>
                <a:gd name="T26" fmla="*/ 93 w 115"/>
                <a:gd name="T27" fmla="*/ 15 h 60"/>
                <a:gd name="T28" fmla="*/ 99 w 115"/>
                <a:gd name="T29" fmla="*/ 16 h 60"/>
                <a:gd name="T30" fmla="*/ 106 w 115"/>
                <a:gd name="T31" fmla="*/ 18 h 60"/>
                <a:gd name="T32" fmla="*/ 112 w 115"/>
                <a:gd name="T33" fmla="*/ 21 h 60"/>
                <a:gd name="T34" fmla="*/ 115 w 115"/>
                <a:gd name="T35" fmla="*/ 24 h 60"/>
                <a:gd name="T36" fmla="*/ 115 w 115"/>
                <a:gd name="T37" fmla="*/ 24 h 60"/>
                <a:gd name="T38" fmla="*/ 115 w 115"/>
                <a:gd name="T39" fmla="*/ 30 h 60"/>
                <a:gd name="T40" fmla="*/ 113 w 115"/>
                <a:gd name="T41" fmla="*/ 40 h 60"/>
                <a:gd name="T42" fmla="*/ 110 w 115"/>
                <a:gd name="T43" fmla="*/ 60 h 60"/>
                <a:gd name="T44" fmla="*/ 110 w 115"/>
                <a:gd name="T45" fmla="*/ 60 h 60"/>
                <a:gd name="T46" fmla="*/ 108 w 115"/>
                <a:gd name="T47" fmla="*/ 60 h 60"/>
                <a:gd name="T48" fmla="*/ 104 w 115"/>
                <a:gd name="T49" fmla="*/ 60 h 60"/>
                <a:gd name="T50" fmla="*/ 92 w 115"/>
                <a:gd name="T51" fmla="*/ 57 h 60"/>
                <a:gd name="T52" fmla="*/ 54 w 115"/>
                <a:gd name="T53" fmla="*/ 47 h 60"/>
                <a:gd name="T54" fmla="*/ 0 w 115"/>
                <a:gd name="T55" fmla="*/ 3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15" h="60">
                  <a:moveTo>
                    <a:pt x="0" y="30"/>
                  </a:moveTo>
                  <a:lnTo>
                    <a:pt x="0" y="30"/>
                  </a:lnTo>
                  <a:lnTo>
                    <a:pt x="2" y="17"/>
                  </a:lnTo>
                  <a:lnTo>
                    <a:pt x="5" y="2"/>
                  </a:lnTo>
                  <a:lnTo>
                    <a:pt x="5" y="2"/>
                  </a:lnTo>
                  <a:lnTo>
                    <a:pt x="6" y="0"/>
                  </a:lnTo>
                  <a:lnTo>
                    <a:pt x="9" y="0"/>
                  </a:lnTo>
                  <a:lnTo>
                    <a:pt x="18" y="2"/>
                  </a:lnTo>
                  <a:lnTo>
                    <a:pt x="37" y="5"/>
                  </a:lnTo>
                  <a:lnTo>
                    <a:pt x="37" y="5"/>
                  </a:lnTo>
                  <a:lnTo>
                    <a:pt x="66" y="11"/>
                  </a:lnTo>
                  <a:lnTo>
                    <a:pt x="82" y="13"/>
                  </a:lnTo>
                  <a:lnTo>
                    <a:pt x="93" y="15"/>
                  </a:lnTo>
                  <a:lnTo>
                    <a:pt x="93" y="15"/>
                  </a:lnTo>
                  <a:lnTo>
                    <a:pt x="99" y="16"/>
                  </a:lnTo>
                  <a:lnTo>
                    <a:pt x="106" y="18"/>
                  </a:lnTo>
                  <a:lnTo>
                    <a:pt x="112" y="21"/>
                  </a:lnTo>
                  <a:lnTo>
                    <a:pt x="115" y="24"/>
                  </a:lnTo>
                  <a:lnTo>
                    <a:pt x="115" y="24"/>
                  </a:lnTo>
                  <a:lnTo>
                    <a:pt x="115" y="30"/>
                  </a:lnTo>
                  <a:lnTo>
                    <a:pt x="113" y="40"/>
                  </a:lnTo>
                  <a:lnTo>
                    <a:pt x="110" y="60"/>
                  </a:lnTo>
                  <a:lnTo>
                    <a:pt x="110" y="60"/>
                  </a:lnTo>
                  <a:lnTo>
                    <a:pt x="108" y="60"/>
                  </a:lnTo>
                  <a:lnTo>
                    <a:pt x="104" y="60"/>
                  </a:lnTo>
                  <a:lnTo>
                    <a:pt x="92" y="57"/>
                  </a:lnTo>
                  <a:lnTo>
                    <a:pt x="54" y="47"/>
                  </a:lnTo>
                  <a:lnTo>
                    <a:pt x="0" y="30"/>
                  </a:lnTo>
                  <a:close/>
                </a:path>
              </a:pathLst>
            </a:custGeom>
            <a:solidFill>
              <a:srgbClr val="EA66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" name="Freeform 14">
              <a:extLst>
                <a:ext uri="{FF2B5EF4-FFF2-40B4-BE49-F238E27FC236}">
                  <a16:creationId xmlns:a16="http://schemas.microsoft.com/office/drawing/2014/main" id="{AF2D156E-3E16-4E7F-8A28-6A7C6D4F6093}"/>
                </a:ext>
              </a:extLst>
            </p:cNvPr>
            <p:cNvSpPr>
              <a:spLocks/>
            </p:cNvSpPr>
            <p:nvPr/>
          </p:nvSpPr>
          <p:spPr bwMode="auto">
            <a:xfrm>
              <a:off x="5046663" y="1652588"/>
              <a:ext cx="182563" cy="95250"/>
            </a:xfrm>
            <a:custGeom>
              <a:avLst/>
              <a:gdLst>
                <a:gd name="T0" fmla="*/ 0 w 115"/>
                <a:gd name="T1" fmla="*/ 30 h 60"/>
                <a:gd name="T2" fmla="*/ 0 w 115"/>
                <a:gd name="T3" fmla="*/ 30 h 60"/>
                <a:gd name="T4" fmla="*/ 2 w 115"/>
                <a:gd name="T5" fmla="*/ 17 h 60"/>
                <a:gd name="T6" fmla="*/ 5 w 115"/>
                <a:gd name="T7" fmla="*/ 2 h 60"/>
                <a:gd name="T8" fmla="*/ 5 w 115"/>
                <a:gd name="T9" fmla="*/ 2 h 60"/>
                <a:gd name="T10" fmla="*/ 6 w 115"/>
                <a:gd name="T11" fmla="*/ 0 h 60"/>
                <a:gd name="T12" fmla="*/ 9 w 115"/>
                <a:gd name="T13" fmla="*/ 0 h 60"/>
                <a:gd name="T14" fmla="*/ 18 w 115"/>
                <a:gd name="T15" fmla="*/ 2 h 60"/>
                <a:gd name="T16" fmla="*/ 37 w 115"/>
                <a:gd name="T17" fmla="*/ 5 h 60"/>
                <a:gd name="T18" fmla="*/ 37 w 115"/>
                <a:gd name="T19" fmla="*/ 5 h 60"/>
                <a:gd name="T20" fmla="*/ 66 w 115"/>
                <a:gd name="T21" fmla="*/ 11 h 60"/>
                <a:gd name="T22" fmla="*/ 82 w 115"/>
                <a:gd name="T23" fmla="*/ 13 h 60"/>
                <a:gd name="T24" fmla="*/ 93 w 115"/>
                <a:gd name="T25" fmla="*/ 15 h 60"/>
                <a:gd name="T26" fmla="*/ 93 w 115"/>
                <a:gd name="T27" fmla="*/ 15 h 60"/>
                <a:gd name="T28" fmla="*/ 99 w 115"/>
                <a:gd name="T29" fmla="*/ 16 h 60"/>
                <a:gd name="T30" fmla="*/ 106 w 115"/>
                <a:gd name="T31" fmla="*/ 18 h 60"/>
                <a:gd name="T32" fmla="*/ 112 w 115"/>
                <a:gd name="T33" fmla="*/ 21 h 60"/>
                <a:gd name="T34" fmla="*/ 115 w 115"/>
                <a:gd name="T35" fmla="*/ 24 h 60"/>
                <a:gd name="T36" fmla="*/ 115 w 115"/>
                <a:gd name="T37" fmla="*/ 24 h 60"/>
                <a:gd name="T38" fmla="*/ 115 w 115"/>
                <a:gd name="T39" fmla="*/ 30 h 60"/>
                <a:gd name="T40" fmla="*/ 113 w 115"/>
                <a:gd name="T41" fmla="*/ 40 h 60"/>
                <a:gd name="T42" fmla="*/ 110 w 115"/>
                <a:gd name="T43" fmla="*/ 60 h 60"/>
                <a:gd name="T44" fmla="*/ 110 w 115"/>
                <a:gd name="T45" fmla="*/ 60 h 60"/>
                <a:gd name="T46" fmla="*/ 108 w 115"/>
                <a:gd name="T47" fmla="*/ 60 h 60"/>
                <a:gd name="T48" fmla="*/ 104 w 115"/>
                <a:gd name="T49" fmla="*/ 60 h 60"/>
                <a:gd name="T50" fmla="*/ 92 w 115"/>
                <a:gd name="T51" fmla="*/ 57 h 60"/>
                <a:gd name="T52" fmla="*/ 54 w 115"/>
                <a:gd name="T53" fmla="*/ 47 h 60"/>
                <a:gd name="T54" fmla="*/ 0 w 115"/>
                <a:gd name="T55" fmla="*/ 3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15" h="60">
                  <a:moveTo>
                    <a:pt x="0" y="30"/>
                  </a:moveTo>
                  <a:lnTo>
                    <a:pt x="0" y="30"/>
                  </a:lnTo>
                  <a:lnTo>
                    <a:pt x="2" y="17"/>
                  </a:lnTo>
                  <a:lnTo>
                    <a:pt x="5" y="2"/>
                  </a:lnTo>
                  <a:lnTo>
                    <a:pt x="5" y="2"/>
                  </a:lnTo>
                  <a:lnTo>
                    <a:pt x="6" y="0"/>
                  </a:lnTo>
                  <a:lnTo>
                    <a:pt x="9" y="0"/>
                  </a:lnTo>
                  <a:lnTo>
                    <a:pt x="18" y="2"/>
                  </a:lnTo>
                  <a:lnTo>
                    <a:pt x="37" y="5"/>
                  </a:lnTo>
                  <a:lnTo>
                    <a:pt x="37" y="5"/>
                  </a:lnTo>
                  <a:lnTo>
                    <a:pt x="66" y="11"/>
                  </a:lnTo>
                  <a:lnTo>
                    <a:pt x="82" y="13"/>
                  </a:lnTo>
                  <a:lnTo>
                    <a:pt x="93" y="15"/>
                  </a:lnTo>
                  <a:lnTo>
                    <a:pt x="93" y="15"/>
                  </a:lnTo>
                  <a:lnTo>
                    <a:pt x="99" y="16"/>
                  </a:lnTo>
                  <a:lnTo>
                    <a:pt x="106" y="18"/>
                  </a:lnTo>
                  <a:lnTo>
                    <a:pt x="112" y="21"/>
                  </a:lnTo>
                  <a:lnTo>
                    <a:pt x="115" y="24"/>
                  </a:lnTo>
                  <a:lnTo>
                    <a:pt x="115" y="24"/>
                  </a:lnTo>
                  <a:lnTo>
                    <a:pt x="115" y="30"/>
                  </a:lnTo>
                  <a:lnTo>
                    <a:pt x="113" y="40"/>
                  </a:lnTo>
                  <a:lnTo>
                    <a:pt x="110" y="60"/>
                  </a:lnTo>
                  <a:lnTo>
                    <a:pt x="110" y="60"/>
                  </a:lnTo>
                  <a:lnTo>
                    <a:pt x="108" y="60"/>
                  </a:lnTo>
                  <a:lnTo>
                    <a:pt x="104" y="60"/>
                  </a:lnTo>
                  <a:lnTo>
                    <a:pt x="92" y="57"/>
                  </a:lnTo>
                  <a:lnTo>
                    <a:pt x="54" y="47"/>
                  </a:lnTo>
                  <a:lnTo>
                    <a:pt x="0" y="3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" name="Freeform 15">
              <a:extLst>
                <a:ext uri="{FF2B5EF4-FFF2-40B4-BE49-F238E27FC236}">
                  <a16:creationId xmlns:a16="http://schemas.microsoft.com/office/drawing/2014/main" id="{ECF4371C-729F-4A2A-88EF-E786B8414D77}"/>
                </a:ext>
              </a:extLst>
            </p:cNvPr>
            <p:cNvSpPr>
              <a:spLocks/>
            </p:cNvSpPr>
            <p:nvPr/>
          </p:nvSpPr>
          <p:spPr bwMode="auto">
            <a:xfrm>
              <a:off x="4481513" y="2582863"/>
              <a:ext cx="466725" cy="676275"/>
            </a:xfrm>
            <a:custGeom>
              <a:avLst/>
              <a:gdLst>
                <a:gd name="T0" fmla="*/ 0 w 294"/>
                <a:gd name="T1" fmla="*/ 48 h 426"/>
                <a:gd name="T2" fmla="*/ 8 w 294"/>
                <a:gd name="T3" fmla="*/ 25 h 426"/>
                <a:gd name="T4" fmla="*/ 12 w 294"/>
                <a:gd name="T5" fmla="*/ 18 h 426"/>
                <a:gd name="T6" fmla="*/ 29 w 294"/>
                <a:gd name="T7" fmla="*/ 7 h 426"/>
                <a:gd name="T8" fmla="*/ 41 w 294"/>
                <a:gd name="T9" fmla="*/ 0 h 426"/>
                <a:gd name="T10" fmla="*/ 65 w 294"/>
                <a:gd name="T11" fmla="*/ 34 h 426"/>
                <a:gd name="T12" fmla="*/ 74 w 294"/>
                <a:gd name="T13" fmla="*/ 48 h 426"/>
                <a:gd name="T14" fmla="*/ 82 w 294"/>
                <a:gd name="T15" fmla="*/ 58 h 426"/>
                <a:gd name="T16" fmla="*/ 92 w 294"/>
                <a:gd name="T17" fmla="*/ 63 h 426"/>
                <a:gd name="T18" fmla="*/ 104 w 294"/>
                <a:gd name="T19" fmla="*/ 65 h 426"/>
                <a:gd name="T20" fmla="*/ 141 w 294"/>
                <a:gd name="T21" fmla="*/ 69 h 426"/>
                <a:gd name="T22" fmla="*/ 180 w 294"/>
                <a:gd name="T23" fmla="*/ 76 h 426"/>
                <a:gd name="T24" fmla="*/ 186 w 294"/>
                <a:gd name="T25" fmla="*/ 79 h 426"/>
                <a:gd name="T26" fmla="*/ 220 w 294"/>
                <a:gd name="T27" fmla="*/ 119 h 426"/>
                <a:gd name="T28" fmla="*/ 238 w 294"/>
                <a:gd name="T29" fmla="*/ 145 h 426"/>
                <a:gd name="T30" fmla="*/ 247 w 294"/>
                <a:gd name="T31" fmla="*/ 166 h 426"/>
                <a:gd name="T32" fmla="*/ 254 w 294"/>
                <a:gd name="T33" fmla="*/ 195 h 426"/>
                <a:gd name="T34" fmla="*/ 276 w 294"/>
                <a:gd name="T35" fmla="*/ 294 h 426"/>
                <a:gd name="T36" fmla="*/ 282 w 294"/>
                <a:gd name="T37" fmla="*/ 323 h 426"/>
                <a:gd name="T38" fmla="*/ 290 w 294"/>
                <a:gd name="T39" fmla="*/ 356 h 426"/>
                <a:gd name="T40" fmla="*/ 294 w 294"/>
                <a:gd name="T41" fmla="*/ 373 h 426"/>
                <a:gd name="T42" fmla="*/ 260 w 294"/>
                <a:gd name="T43" fmla="*/ 415 h 426"/>
                <a:gd name="T44" fmla="*/ 254 w 294"/>
                <a:gd name="T45" fmla="*/ 426 h 426"/>
                <a:gd name="T46" fmla="*/ 252 w 294"/>
                <a:gd name="T47" fmla="*/ 426 h 426"/>
                <a:gd name="T48" fmla="*/ 243 w 294"/>
                <a:gd name="T49" fmla="*/ 422 h 426"/>
                <a:gd name="T50" fmla="*/ 194 w 294"/>
                <a:gd name="T51" fmla="*/ 394 h 426"/>
                <a:gd name="T52" fmla="*/ 181 w 294"/>
                <a:gd name="T53" fmla="*/ 385 h 426"/>
                <a:gd name="T54" fmla="*/ 150 w 294"/>
                <a:gd name="T55" fmla="*/ 202 h 426"/>
                <a:gd name="T56" fmla="*/ 142 w 294"/>
                <a:gd name="T57" fmla="*/ 179 h 426"/>
                <a:gd name="T58" fmla="*/ 122 w 294"/>
                <a:gd name="T59" fmla="*/ 129 h 426"/>
                <a:gd name="T60" fmla="*/ 109 w 294"/>
                <a:gd name="T61" fmla="*/ 105 h 426"/>
                <a:gd name="T62" fmla="*/ 104 w 294"/>
                <a:gd name="T63" fmla="*/ 98 h 426"/>
                <a:gd name="T64" fmla="*/ 92 w 294"/>
                <a:gd name="T65" fmla="*/ 94 h 426"/>
                <a:gd name="T66" fmla="*/ 61 w 294"/>
                <a:gd name="T67" fmla="*/ 83 h 426"/>
                <a:gd name="T68" fmla="*/ 52 w 294"/>
                <a:gd name="T69" fmla="*/ 75 h 426"/>
                <a:gd name="T70" fmla="*/ 44 w 294"/>
                <a:gd name="T71" fmla="*/ 66 h 426"/>
                <a:gd name="T72" fmla="*/ 34 w 294"/>
                <a:gd name="T73" fmla="*/ 57 h 426"/>
                <a:gd name="T74" fmla="*/ 18 w 294"/>
                <a:gd name="T75" fmla="*/ 51 h 426"/>
                <a:gd name="T76" fmla="*/ 0 w 294"/>
                <a:gd name="T77" fmla="*/ 48 h 4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294" h="426">
                  <a:moveTo>
                    <a:pt x="0" y="48"/>
                  </a:moveTo>
                  <a:lnTo>
                    <a:pt x="0" y="48"/>
                  </a:lnTo>
                  <a:lnTo>
                    <a:pt x="4" y="35"/>
                  </a:lnTo>
                  <a:lnTo>
                    <a:pt x="8" y="25"/>
                  </a:lnTo>
                  <a:lnTo>
                    <a:pt x="12" y="18"/>
                  </a:lnTo>
                  <a:lnTo>
                    <a:pt x="12" y="18"/>
                  </a:lnTo>
                  <a:lnTo>
                    <a:pt x="18" y="13"/>
                  </a:lnTo>
                  <a:lnTo>
                    <a:pt x="29" y="7"/>
                  </a:lnTo>
                  <a:lnTo>
                    <a:pt x="41" y="0"/>
                  </a:lnTo>
                  <a:lnTo>
                    <a:pt x="41" y="0"/>
                  </a:lnTo>
                  <a:lnTo>
                    <a:pt x="54" y="18"/>
                  </a:lnTo>
                  <a:lnTo>
                    <a:pt x="65" y="34"/>
                  </a:lnTo>
                  <a:lnTo>
                    <a:pt x="74" y="48"/>
                  </a:lnTo>
                  <a:lnTo>
                    <a:pt x="74" y="48"/>
                  </a:lnTo>
                  <a:lnTo>
                    <a:pt x="76" y="54"/>
                  </a:lnTo>
                  <a:lnTo>
                    <a:pt x="82" y="58"/>
                  </a:lnTo>
                  <a:lnTo>
                    <a:pt x="87" y="61"/>
                  </a:lnTo>
                  <a:lnTo>
                    <a:pt x="92" y="63"/>
                  </a:lnTo>
                  <a:lnTo>
                    <a:pt x="100" y="65"/>
                  </a:lnTo>
                  <a:lnTo>
                    <a:pt x="104" y="65"/>
                  </a:lnTo>
                  <a:lnTo>
                    <a:pt x="104" y="65"/>
                  </a:lnTo>
                  <a:lnTo>
                    <a:pt x="141" y="69"/>
                  </a:lnTo>
                  <a:lnTo>
                    <a:pt x="169" y="73"/>
                  </a:lnTo>
                  <a:lnTo>
                    <a:pt x="180" y="76"/>
                  </a:lnTo>
                  <a:lnTo>
                    <a:pt x="186" y="79"/>
                  </a:lnTo>
                  <a:lnTo>
                    <a:pt x="186" y="79"/>
                  </a:lnTo>
                  <a:lnTo>
                    <a:pt x="199" y="93"/>
                  </a:lnTo>
                  <a:lnTo>
                    <a:pt x="220" y="119"/>
                  </a:lnTo>
                  <a:lnTo>
                    <a:pt x="229" y="132"/>
                  </a:lnTo>
                  <a:lnTo>
                    <a:pt x="238" y="145"/>
                  </a:lnTo>
                  <a:lnTo>
                    <a:pt x="244" y="157"/>
                  </a:lnTo>
                  <a:lnTo>
                    <a:pt x="247" y="166"/>
                  </a:lnTo>
                  <a:lnTo>
                    <a:pt x="247" y="166"/>
                  </a:lnTo>
                  <a:lnTo>
                    <a:pt x="254" y="195"/>
                  </a:lnTo>
                  <a:lnTo>
                    <a:pt x="265" y="244"/>
                  </a:lnTo>
                  <a:lnTo>
                    <a:pt x="276" y="294"/>
                  </a:lnTo>
                  <a:lnTo>
                    <a:pt x="282" y="323"/>
                  </a:lnTo>
                  <a:lnTo>
                    <a:pt x="282" y="323"/>
                  </a:lnTo>
                  <a:lnTo>
                    <a:pt x="285" y="340"/>
                  </a:lnTo>
                  <a:lnTo>
                    <a:pt x="290" y="356"/>
                  </a:lnTo>
                  <a:lnTo>
                    <a:pt x="294" y="373"/>
                  </a:lnTo>
                  <a:lnTo>
                    <a:pt x="294" y="373"/>
                  </a:lnTo>
                  <a:lnTo>
                    <a:pt x="274" y="397"/>
                  </a:lnTo>
                  <a:lnTo>
                    <a:pt x="260" y="415"/>
                  </a:lnTo>
                  <a:lnTo>
                    <a:pt x="255" y="422"/>
                  </a:lnTo>
                  <a:lnTo>
                    <a:pt x="254" y="426"/>
                  </a:lnTo>
                  <a:lnTo>
                    <a:pt x="254" y="426"/>
                  </a:lnTo>
                  <a:lnTo>
                    <a:pt x="252" y="426"/>
                  </a:lnTo>
                  <a:lnTo>
                    <a:pt x="251" y="424"/>
                  </a:lnTo>
                  <a:lnTo>
                    <a:pt x="243" y="422"/>
                  </a:lnTo>
                  <a:lnTo>
                    <a:pt x="219" y="409"/>
                  </a:lnTo>
                  <a:lnTo>
                    <a:pt x="194" y="394"/>
                  </a:lnTo>
                  <a:lnTo>
                    <a:pt x="181" y="385"/>
                  </a:lnTo>
                  <a:lnTo>
                    <a:pt x="181" y="385"/>
                  </a:lnTo>
                  <a:lnTo>
                    <a:pt x="167" y="300"/>
                  </a:lnTo>
                  <a:lnTo>
                    <a:pt x="150" y="202"/>
                  </a:lnTo>
                  <a:lnTo>
                    <a:pt x="150" y="202"/>
                  </a:lnTo>
                  <a:lnTo>
                    <a:pt x="142" y="179"/>
                  </a:lnTo>
                  <a:lnTo>
                    <a:pt x="129" y="146"/>
                  </a:lnTo>
                  <a:lnTo>
                    <a:pt x="122" y="129"/>
                  </a:lnTo>
                  <a:lnTo>
                    <a:pt x="115" y="115"/>
                  </a:lnTo>
                  <a:lnTo>
                    <a:pt x="109" y="105"/>
                  </a:lnTo>
                  <a:lnTo>
                    <a:pt x="106" y="101"/>
                  </a:lnTo>
                  <a:lnTo>
                    <a:pt x="104" y="98"/>
                  </a:lnTo>
                  <a:lnTo>
                    <a:pt x="104" y="98"/>
                  </a:lnTo>
                  <a:lnTo>
                    <a:pt x="92" y="94"/>
                  </a:lnTo>
                  <a:lnTo>
                    <a:pt x="76" y="89"/>
                  </a:lnTo>
                  <a:lnTo>
                    <a:pt x="61" y="83"/>
                  </a:lnTo>
                  <a:lnTo>
                    <a:pt x="56" y="79"/>
                  </a:lnTo>
                  <a:lnTo>
                    <a:pt x="52" y="75"/>
                  </a:lnTo>
                  <a:lnTo>
                    <a:pt x="52" y="75"/>
                  </a:lnTo>
                  <a:lnTo>
                    <a:pt x="44" y="66"/>
                  </a:lnTo>
                  <a:lnTo>
                    <a:pt x="39" y="61"/>
                  </a:lnTo>
                  <a:lnTo>
                    <a:pt x="34" y="57"/>
                  </a:lnTo>
                  <a:lnTo>
                    <a:pt x="26" y="53"/>
                  </a:lnTo>
                  <a:lnTo>
                    <a:pt x="18" y="51"/>
                  </a:lnTo>
                  <a:lnTo>
                    <a:pt x="9" y="49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" name="Freeform 16">
              <a:extLst>
                <a:ext uri="{FF2B5EF4-FFF2-40B4-BE49-F238E27FC236}">
                  <a16:creationId xmlns:a16="http://schemas.microsoft.com/office/drawing/2014/main" id="{E66C4D17-E522-49F9-9242-C63D28C39DCA}"/>
                </a:ext>
              </a:extLst>
            </p:cNvPr>
            <p:cNvSpPr>
              <a:spLocks/>
            </p:cNvSpPr>
            <p:nvPr/>
          </p:nvSpPr>
          <p:spPr bwMode="auto">
            <a:xfrm>
              <a:off x="4586288" y="1690688"/>
              <a:ext cx="847725" cy="1876425"/>
            </a:xfrm>
            <a:custGeom>
              <a:avLst/>
              <a:gdLst>
                <a:gd name="T0" fmla="*/ 4 w 534"/>
                <a:gd name="T1" fmla="*/ 539 h 1182"/>
                <a:gd name="T2" fmla="*/ 23 w 534"/>
                <a:gd name="T3" fmla="*/ 534 h 1182"/>
                <a:gd name="T4" fmla="*/ 28 w 534"/>
                <a:gd name="T5" fmla="*/ 518 h 1182"/>
                <a:gd name="T6" fmla="*/ 53 w 534"/>
                <a:gd name="T7" fmla="*/ 475 h 1182"/>
                <a:gd name="T8" fmla="*/ 67 w 534"/>
                <a:gd name="T9" fmla="*/ 461 h 1182"/>
                <a:gd name="T10" fmla="*/ 97 w 534"/>
                <a:gd name="T11" fmla="*/ 455 h 1182"/>
                <a:gd name="T12" fmla="*/ 120 w 534"/>
                <a:gd name="T13" fmla="*/ 452 h 1182"/>
                <a:gd name="T14" fmla="*/ 142 w 534"/>
                <a:gd name="T15" fmla="*/ 429 h 1182"/>
                <a:gd name="T16" fmla="*/ 167 w 534"/>
                <a:gd name="T17" fmla="*/ 388 h 1182"/>
                <a:gd name="T18" fmla="*/ 208 w 534"/>
                <a:gd name="T19" fmla="*/ 297 h 1182"/>
                <a:gd name="T20" fmla="*/ 243 w 534"/>
                <a:gd name="T21" fmla="*/ 197 h 1182"/>
                <a:gd name="T22" fmla="*/ 287 w 534"/>
                <a:gd name="T23" fmla="*/ 0 h 1182"/>
                <a:gd name="T24" fmla="*/ 334 w 534"/>
                <a:gd name="T25" fmla="*/ 9 h 1182"/>
                <a:gd name="T26" fmla="*/ 392 w 534"/>
                <a:gd name="T27" fmla="*/ 27 h 1182"/>
                <a:gd name="T28" fmla="*/ 396 w 534"/>
                <a:gd name="T29" fmla="*/ 82 h 1182"/>
                <a:gd name="T30" fmla="*/ 380 w 534"/>
                <a:gd name="T31" fmla="*/ 151 h 1182"/>
                <a:gd name="T32" fmla="*/ 350 w 534"/>
                <a:gd name="T33" fmla="*/ 309 h 1182"/>
                <a:gd name="T34" fmla="*/ 344 w 534"/>
                <a:gd name="T35" fmla="*/ 327 h 1182"/>
                <a:gd name="T36" fmla="*/ 314 w 534"/>
                <a:gd name="T37" fmla="*/ 397 h 1182"/>
                <a:gd name="T38" fmla="*/ 286 w 534"/>
                <a:gd name="T39" fmla="*/ 482 h 1182"/>
                <a:gd name="T40" fmla="*/ 314 w 534"/>
                <a:gd name="T41" fmla="*/ 508 h 1182"/>
                <a:gd name="T42" fmla="*/ 340 w 534"/>
                <a:gd name="T43" fmla="*/ 540 h 1182"/>
                <a:gd name="T44" fmla="*/ 343 w 534"/>
                <a:gd name="T45" fmla="*/ 550 h 1182"/>
                <a:gd name="T46" fmla="*/ 349 w 534"/>
                <a:gd name="T47" fmla="*/ 640 h 1182"/>
                <a:gd name="T48" fmla="*/ 356 w 534"/>
                <a:gd name="T49" fmla="*/ 655 h 1182"/>
                <a:gd name="T50" fmla="*/ 382 w 534"/>
                <a:gd name="T51" fmla="*/ 700 h 1182"/>
                <a:gd name="T52" fmla="*/ 396 w 534"/>
                <a:gd name="T53" fmla="*/ 713 h 1182"/>
                <a:gd name="T54" fmla="*/ 435 w 534"/>
                <a:gd name="T55" fmla="*/ 756 h 1182"/>
                <a:gd name="T56" fmla="*/ 447 w 534"/>
                <a:gd name="T57" fmla="*/ 779 h 1182"/>
                <a:gd name="T58" fmla="*/ 521 w 534"/>
                <a:gd name="T59" fmla="*/ 936 h 1182"/>
                <a:gd name="T60" fmla="*/ 534 w 534"/>
                <a:gd name="T61" fmla="*/ 969 h 1182"/>
                <a:gd name="T62" fmla="*/ 529 w 534"/>
                <a:gd name="T63" fmla="*/ 986 h 1182"/>
                <a:gd name="T64" fmla="*/ 500 w 534"/>
                <a:gd name="T65" fmla="*/ 1015 h 1182"/>
                <a:gd name="T66" fmla="*/ 456 w 534"/>
                <a:gd name="T67" fmla="*/ 1034 h 1182"/>
                <a:gd name="T68" fmla="*/ 418 w 534"/>
                <a:gd name="T69" fmla="*/ 1039 h 1182"/>
                <a:gd name="T70" fmla="*/ 338 w 534"/>
                <a:gd name="T71" fmla="*/ 1047 h 1182"/>
                <a:gd name="T72" fmla="*/ 316 w 534"/>
                <a:gd name="T73" fmla="*/ 1055 h 1182"/>
                <a:gd name="T74" fmla="*/ 292 w 534"/>
                <a:gd name="T75" fmla="*/ 1081 h 1182"/>
                <a:gd name="T76" fmla="*/ 268 w 534"/>
                <a:gd name="T77" fmla="*/ 1119 h 1182"/>
                <a:gd name="T78" fmla="*/ 263 w 534"/>
                <a:gd name="T79" fmla="*/ 1149 h 1182"/>
                <a:gd name="T80" fmla="*/ 260 w 534"/>
                <a:gd name="T81" fmla="*/ 1162 h 1182"/>
                <a:gd name="T82" fmla="*/ 250 w 534"/>
                <a:gd name="T83" fmla="*/ 1175 h 1182"/>
                <a:gd name="T84" fmla="*/ 222 w 534"/>
                <a:gd name="T85" fmla="*/ 1182 h 1182"/>
                <a:gd name="T86" fmla="*/ 204 w 534"/>
                <a:gd name="T87" fmla="*/ 1180 h 1182"/>
                <a:gd name="T88" fmla="*/ 216 w 534"/>
                <a:gd name="T89" fmla="*/ 1006 h 1182"/>
                <a:gd name="T90" fmla="*/ 217 w 534"/>
                <a:gd name="T91" fmla="*/ 850 h 1182"/>
                <a:gd name="T92" fmla="*/ 207 w 534"/>
                <a:gd name="T93" fmla="*/ 737 h 1182"/>
                <a:gd name="T94" fmla="*/ 194 w 534"/>
                <a:gd name="T95" fmla="*/ 673 h 1182"/>
                <a:gd name="T96" fmla="*/ 173 w 534"/>
                <a:gd name="T97" fmla="*/ 603 h 1182"/>
                <a:gd name="T98" fmla="*/ 153 w 534"/>
                <a:gd name="T99" fmla="*/ 560 h 1182"/>
                <a:gd name="T100" fmla="*/ 132 w 534"/>
                <a:gd name="T101" fmla="*/ 539 h 1182"/>
                <a:gd name="T102" fmla="*/ 113 w 534"/>
                <a:gd name="T103" fmla="*/ 535 h 1182"/>
                <a:gd name="T104" fmla="*/ 92 w 534"/>
                <a:gd name="T105" fmla="*/ 543 h 1182"/>
                <a:gd name="T106" fmla="*/ 47 w 534"/>
                <a:gd name="T107" fmla="*/ 571 h 1182"/>
                <a:gd name="T108" fmla="*/ 23 w 534"/>
                <a:gd name="T109" fmla="*/ 581 h 1182"/>
                <a:gd name="T110" fmla="*/ 17 w 534"/>
                <a:gd name="T111" fmla="*/ 572 h 1182"/>
                <a:gd name="T112" fmla="*/ 0 w 534"/>
                <a:gd name="T113" fmla="*/ 539 h 1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534" h="1182">
                  <a:moveTo>
                    <a:pt x="0" y="539"/>
                  </a:moveTo>
                  <a:lnTo>
                    <a:pt x="0" y="539"/>
                  </a:lnTo>
                  <a:lnTo>
                    <a:pt x="4" y="539"/>
                  </a:lnTo>
                  <a:lnTo>
                    <a:pt x="12" y="539"/>
                  </a:lnTo>
                  <a:lnTo>
                    <a:pt x="19" y="536"/>
                  </a:lnTo>
                  <a:lnTo>
                    <a:pt x="23" y="534"/>
                  </a:lnTo>
                  <a:lnTo>
                    <a:pt x="25" y="531"/>
                  </a:lnTo>
                  <a:lnTo>
                    <a:pt x="25" y="531"/>
                  </a:lnTo>
                  <a:lnTo>
                    <a:pt x="28" y="518"/>
                  </a:lnTo>
                  <a:lnTo>
                    <a:pt x="40" y="496"/>
                  </a:lnTo>
                  <a:lnTo>
                    <a:pt x="47" y="486"/>
                  </a:lnTo>
                  <a:lnTo>
                    <a:pt x="53" y="475"/>
                  </a:lnTo>
                  <a:lnTo>
                    <a:pt x="61" y="466"/>
                  </a:lnTo>
                  <a:lnTo>
                    <a:pt x="67" y="461"/>
                  </a:lnTo>
                  <a:lnTo>
                    <a:pt x="67" y="461"/>
                  </a:lnTo>
                  <a:lnTo>
                    <a:pt x="75" y="459"/>
                  </a:lnTo>
                  <a:lnTo>
                    <a:pt x="83" y="456"/>
                  </a:lnTo>
                  <a:lnTo>
                    <a:pt x="97" y="455"/>
                  </a:lnTo>
                  <a:lnTo>
                    <a:pt x="110" y="453"/>
                  </a:lnTo>
                  <a:lnTo>
                    <a:pt x="120" y="452"/>
                  </a:lnTo>
                  <a:lnTo>
                    <a:pt x="120" y="452"/>
                  </a:lnTo>
                  <a:lnTo>
                    <a:pt x="125" y="448"/>
                  </a:lnTo>
                  <a:lnTo>
                    <a:pt x="131" y="443"/>
                  </a:lnTo>
                  <a:lnTo>
                    <a:pt x="142" y="429"/>
                  </a:lnTo>
                  <a:lnTo>
                    <a:pt x="155" y="408"/>
                  </a:lnTo>
                  <a:lnTo>
                    <a:pt x="155" y="408"/>
                  </a:lnTo>
                  <a:lnTo>
                    <a:pt x="167" y="388"/>
                  </a:lnTo>
                  <a:lnTo>
                    <a:pt x="178" y="364"/>
                  </a:lnTo>
                  <a:lnTo>
                    <a:pt x="193" y="333"/>
                  </a:lnTo>
                  <a:lnTo>
                    <a:pt x="208" y="297"/>
                  </a:lnTo>
                  <a:lnTo>
                    <a:pt x="224" y="258"/>
                  </a:lnTo>
                  <a:lnTo>
                    <a:pt x="237" y="218"/>
                  </a:lnTo>
                  <a:lnTo>
                    <a:pt x="243" y="197"/>
                  </a:lnTo>
                  <a:lnTo>
                    <a:pt x="248" y="177"/>
                  </a:lnTo>
                  <a:lnTo>
                    <a:pt x="248" y="177"/>
                  </a:lnTo>
                  <a:lnTo>
                    <a:pt x="287" y="0"/>
                  </a:lnTo>
                  <a:lnTo>
                    <a:pt x="287" y="0"/>
                  </a:lnTo>
                  <a:lnTo>
                    <a:pt x="300" y="2"/>
                  </a:lnTo>
                  <a:lnTo>
                    <a:pt x="334" y="9"/>
                  </a:lnTo>
                  <a:lnTo>
                    <a:pt x="353" y="13"/>
                  </a:lnTo>
                  <a:lnTo>
                    <a:pt x="372" y="19"/>
                  </a:lnTo>
                  <a:lnTo>
                    <a:pt x="392" y="27"/>
                  </a:lnTo>
                  <a:lnTo>
                    <a:pt x="407" y="34"/>
                  </a:lnTo>
                  <a:lnTo>
                    <a:pt x="407" y="34"/>
                  </a:lnTo>
                  <a:lnTo>
                    <a:pt x="396" y="82"/>
                  </a:lnTo>
                  <a:lnTo>
                    <a:pt x="387" y="121"/>
                  </a:lnTo>
                  <a:lnTo>
                    <a:pt x="380" y="151"/>
                  </a:lnTo>
                  <a:lnTo>
                    <a:pt x="380" y="151"/>
                  </a:lnTo>
                  <a:lnTo>
                    <a:pt x="375" y="184"/>
                  </a:lnTo>
                  <a:lnTo>
                    <a:pt x="365" y="234"/>
                  </a:lnTo>
                  <a:lnTo>
                    <a:pt x="350" y="309"/>
                  </a:lnTo>
                  <a:lnTo>
                    <a:pt x="350" y="309"/>
                  </a:lnTo>
                  <a:lnTo>
                    <a:pt x="348" y="315"/>
                  </a:lnTo>
                  <a:lnTo>
                    <a:pt x="344" y="327"/>
                  </a:lnTo>
                  <a:lnTo>
                    <a:pt x="334" y="353"/>
                  </a:lnTo>
                  <a:lnTo>
                    <a:pt x="314" y="397"/>
                  </a:lnTo>
                  <a:lnTo>
                    <a:pt x="314" y="397"/>
                  </a:lnTo>
                  <a:lnTo>
                    <a:pt x="308" y="415"/>
                  </a:lnTo>
                  <a:lnTo>
                    <a:pt x="297" y="444"/>
                  </a:lnTo>
                  <a:lnTo>
                    <a:pt x="286" y="482"/>
                  </a:lnTo>
                  <a:lnTo>
                    <a:pt x="286" y="482"/>
                  </a:lnTo>
                  <a:lnTo>
                    <a:pt x="295" y="490"/>
                  </a:lnTo>
                  <a:lnTo>
                    <a:pt x="314" y="508"/>
                  </a:lnTo>
                  <a:lnTo>
                    <a:pt x="325" y="518"/>
                  </a:lnTo>
                  <a:lnTo>
                    <a:pt x="334" y="530"/>
                  </a:lnTo>
                  <a:lnTo>
                    <a:pt x="340" y="540"/>
                  </a:lnTo>
                  <a:lnTo>
                    <a:pt x="343" y="545"/>
                  </a:lnTo>
                  <a:lnTo>
                    <a:pt x="343" y="550"/>
                  </a:lnTo>
                  <a:lnTo>
                    <a:pt x="343" y="550"/>
                  </a:lnTo>
                  <a:lnTo>
                    <a:pt x="345" y="598"/>
                  </a:lnTo>
                  <a:lnTo>
                    <a:pt x="348" y="623"/>
                  </a:lnTo>
                  <a:lnTo>
                    <a:pt x="349" y="640"/>
                  </a:lnTo>
                  <a:lnTo>
                    <a:pt x="349" y="640"/>
                  </a:lnTo>
                  <a:lnTo>
                    <a:pt x="352" y="646"/>
                  </a:lnTo>
                  <a:lnTo>
                    <a:pt x="356" y="655"/>
                  </a:lnTo>
                  <a:lnTo>
                    <a:pt x="366" y="676"/>
                  </a:lnTo>
                  <a:lnTo>
                    <a:pt x="376" y="694"/>
                  </a:lnTo>
                  <a:lnTo>
                    <a:pt x="382" y="700"/>
                  </a:lnTo>
                  <a:lnTo>
                    <a:pt x="384" y="703"/>
                  </a:lnTo>
                  <a:lnTo>
                    <a:pt x="384" y="703"/>
                  </a:lnTo>
                  <a:lnTo>
                    <a:pt x="396" y="713"/>
                  </a:lnTo>
                  <a:lnTo>
                    <a:pt x="415" y="733"/>
                  </a:lnTo>
                  <a:lnTo>
                    <a:pt x="424" y="744"/>
                  </a:lnTo>
                  <a:lnTo>
                    <a:pt x="435" y="756"/>
                  </a:lnTo>
                  <a:lnTo>
                    <a:pt x="442" y="768"/>
                  </a:lnTo>
                  <a:lnTo>
                    <a:pt x="447" y="779"/>
                  </a:lnTo>
                  <a:lnTo>
                    <a:pt x="447" y="779"/>
                  </a:lnTo>
                  <a:lnTo>
                    <a:pt x="466" y="818"/>
                  </a:lnTo>
                  <a:lnTo>
                    <a:pt x="494" y="878"/>
                  </a:lnTo>
                  <a:lnTo>
                    <a:pt x="521" y="936"/>
                  </a:lnTo>
                  <a:lnTo>
                    <a:pt x="530" y="958"/>
                  </a:lnTo>
                  <a:lnTo>
                    <a:pt x="534" y="969"/>
                  </a:lnTo>
                  <a:lnTo>
                    <a:pt x="534" y="969"/>
                  </a:lnTo>
                  <a:lnTo>
                    <a:pt x="534" y="973"/>
                  </a:lnTo>
                  <a:lnTo>
                    <a:pt x="533" y="977"/>
                  </a:lnTo>
                  <a:lnTo>
                    <a:pt x="529" y="986"/>
                  </a:lnTo>
                  <a:lnTo>
                    <a:pt x="522" y="995"/>
                  </a:lnTo>
                  <a:lnTo>
                    <a:pt x="512" y="1006"/>
                  </a:lnTo>
                  <a:lnTo>
                    <a:pt x="500" y="1015"/>
                  </a:lnTo>
                  <a:lnTo>
                    <a:pt x="488" y="1024"/>
                  </a:lnTo>
                  <a:lnTo>
                    <a:pt x="472" y="1030"/>
                  </a:lnTo>
                  <a:lnTo>
                    <a:pt x="456" y="1034"/>
                  </a:lnTo>
                  <a:lnTo>
                    <a:pt x="456" y="1034"/>
                  </a:lnTo>
                  <a:lnTo>
                    <a:pt x="438" y="1037"/>
                  </a:lnTo>
                  <a:lnTo>
                    <a:pt x="418" y="1039"/>
                  </a:lnTo>
                  <a:lnTo>
                    <a:pt x="375" y="1042"/>
                  </a:lnTo>
                  <a:lnTo>
                    <a:pt x="354" y="1044"/>
                  </a:lnTo>
                  <a:lnTo>
                    <a:pt x="338" y="1047"/>
                  </a:lnTo>
                  <a:lnTo>
                    <a:pt x="325" y="1051"/>
                  </a:lnTo>
                  <a:lnTo>
                    <a:pt x="319" y="1052"/>
                  </a:lnTo>
                  <a:lnTo>
                    <a:pt x="316" y="1055"/>
                  </a:lnTo>
                  <a:lnTo>
                    <a:pt x="316" y="1055"/>
                  </a:lnTo>
                  <a:lnTo>
                    <a:pt x="301" y="1070"/>
                  </a:lnTo>
                  <a:lnTo>
                    <a:pt x="292" y="1081"/>
                  </a:lnTo>
                  <a:lnTo>
                    <a:pt x="283" y="1094"/>
                  </a:lnTo>
                  <a:lnTo>
                    <a:pt x="274" y="1107"/>
                  </a:lnTo>
                  <a:lnTo>
                    <a:pt x="268" y="1119"/>
                  </a:lnTo>
                  <a:lnTo>
                    <a:pt x="264" y="1135"/>
                  </a:lnTo>
                  <a:lnTo>
                    <a:pt x="263" y="1141"/>
                  </a:lnTo>
                  <a:lnTo>
                    <a:pt x="263" y="1149"/>
                  </a:lnTo>
                  <a:lnTo>
                    <a:pt x="263" y="1149"/>
                  </a:lnTo>
                  <a:lnTo>
                    <a:pt x="261" y="1157"/>
                  </a:lnTo>
                  <a:lnTo>
                    <a:pt x="260" y="1162"/>
                  </a:lnTo>
                  <a:lnTo>
                    <a:pt x="257" y="1167"/>
                  </a:lnTo>
                  <a:lnTo>
                    <a:pt x="253" y="1171"/>
                  </a:lnTo>
                  <a:lnTo>
                    <a:pt x="250" y="1175"/>
                  </a:lnTo>
                  <a:lnTo>
                    <a:pt x="244" y="1178"/>
                  </a:lnTo>
                  <a:lnTo>
                    <a:pt x="234" y="1180"/>
                  </a:lnTo>
                  <a:lnTo>
                    <a:pt x="222" y="1182"/>
                  </a:lnTo>
                  <a:lnTo>
                    <a:pt x="213" y="1182"/>
                  </a:lnTo>
                  <a:lnTo>
                    <a:pt x="204" y="1180"/>
                  </a:lnTo>
                  <a:lnTo>
                    <a:pt x="204" y="1180"/>
                  </a:lnTo>
                  <a:lnTo>
                    <a:pt x="210" y="1130"/>
                  </a:lnTo>
                  <a:lnTo>
                    <a:pt x="213" y="1074"/>
                  </a:lnTo>
                  <a:lnTo>
                    <a:pt x="216" y="1006"/>
                  </a:lnTo>
                  <a:lnTo>
                    <a:pt x="219" y="929"/>
                  </a:lnTo>
                  <a:lnTo>
                    <a:pt x="219" y="889"/>
                  </a:lnTo>
                  <a:lnTo>
                    <a:pt x="217" y="850"/>
                  </a:lnTo>
                  <a:lnTo>
                    <a:pt x="215" y="810"/>
                  </a:lnTo>
                  <a:lnTo>
                    <a:pt x="212" y="773"/>
                  </a:lnTo>
                  <a:lnTo>
                    <a:pt x="207" y="737"/>
                  </a:lnTo>
                  <a:lnTo>
                    <a:pt x="200" y="703"/>
                  </a:lnTo>
                  <a:lnTo>
                    <a:pt x="200" y="703"/>
                  </a:lnTo>
                  <a:lnTo>
                    <a:pt x="194" y="673"/>
                  </a:lnTo>
                  <a:lnTo>
                    <a:pt x="186" y="646"/>
                  </a:lnTo>
                  <a:lnTo>
                    <a:pt x="180" y="623"/>
                  </a:lnTo>
                  <a:lnTo>
                    <a:pt x="173" y="603"/>
                  </a:lnTo>
                  <a:lnTo>
                    <a:pt x="166" y="585"/>
                  </a:lnTo>
                  <a:lnTo>
                    <a:pt x="159" y="571"/>
                  </a:lnTo>
                  <a:lnTo>
                    <a:pt x="153" y="560"/>
                  </a:lnTo>
                  <a:lnTo>
                    <a:pt x="146" y="550"/>
                  </a:lnTo>
                  <a:lnTo>
                    <a:pt x="140" y="544"/>
                  </a:lnTo>
                  <a:lnTo>
                    <a:pt x="132" y="539"/>
                  </a:lnTo>
                  <a:lnTo>
                    <a:pt x="125" y="536"/>
                  </a:lnTo>
                  <a:lnTo>
                    <a:pt x="119" y="535"/>
                  </a:lnTo>
                  <a:lnTo>
                    <a:pt x="113" y="535"/>
                  </a:lnTo>
                  <a:lnTo>
                    <a:pt x="106" y="536"/>
                  </a:lnTo>
                  <a:lnTo>
                    <a:pt x="100" y="539"/>
                  </a:lnTo>
                  <a:lnTo>
                    <a:pt x="92" y="543"/>
                  </a:lnTo>
                  <a:lnTo>
                    <a:pt x="92" y="543"/>
                  </a:lnTo>
                  <a:lnTo>
                    <a:pt x="67" y="558"/>
                  </a:lnTo>
                  <a:lnTo>
                    <a:pt x="47" y="571"/>
                  </a:lnTo>
                  <a:lnTo>
                    <a:pt x="32" y="580"/>
                  </a:lnTo>
                  <a:lnTo>
                    <a:pt x="27" y="581"/>
                  </a:lnTo>
                  <a:lnTo>
                    <a:pt x="23" y="581"/>
                  </a:lnTo>
                  <a:lnTo>
                    <a:pt x="23" y="581"/>
                  </a:lnTo>
                  <a:lnTo>
                    <a:pt x="21" y="578"/>
                  </a:lnTo>
                  <a:lnTo>
                    <a:pt x="17" y="572"/>
                  </a:lnTo>
                  <a:lnTo>
                    <a:pt x="9" y="558"/>
                  </a:lnTo>
                  <a:lnTo>
                    <a:pt x="0" y="539"/>
                  </a:lnTo>
                  <a:lnTo>
                    <a:pt x="0" y="53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" name="Freeform 17">
              <a:extLst>
                <a:ext uri="{FF2B5EF4-FFF2-40B4-BE49-F238E27FC236}">
                  <a16:creationId xmlns:a16="http://schemas.microsoft.com/office/drawing/2014/main" id="{CDE7AC42-B0EA-47B1-9BA4-33515EC458E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227388" y="2366963"/>
              <a:ext cx="2017713" cy="2493963"/>
            </a:xfrm>
            <a:custGeom>
              <a:avLst/>
              <a:gdLst>
                <a:gd name="T0" fmla="*/ 1244 w 1271"/>
                <a:gd name="T1" fmla="*/ 1203 h 1571"/>
                <a:gd name="T2" fmla="*/ 1199 w 1271"/>
                <a:gd name="T3" fmla="*/ 1077 h 1571"/>
                <a:gd name="T4" fmla="*/ 1121 w 1271"/>
                <a:gd name="T5" fmla="*/ 959 h 1571"/>
                <a:gd name="T6" fmla="*/ 1116 w 1271"/>
                <a:gd name="T7" fmla="*/ 911 h 1571"/>
                <a:gd name="T8" fmla="*/ 1111 w 1271"/>
                <a:gd name="T9" fmla="*/ 855 h 1571"/>
                <a:gd name="T10" fmla="*/ 1075 w 1271"/>
                <a:gd name="T11" fmla="*/ 834 h 1571"/>
                <a:gd name="T12" fmla="*/ 1072 w 1271"/>
                <a:gd name="T13" fmla="*/ 802 h 1571"/>
                <a:gd name="T14" fmla="*/ 1056 w 1271"/>
                <a:gd name="T15" fmla="*/ 789 h 1571"/>
                <a:gd name="T16" fmla="*/ 1022 w 1271"/>
                <a:gd name="T17" fmla="*/ 793 h 1571"/>
                <a:gd name="T18" fmla="*/ 927 w 1271"/>
                <a:gd name="T19" fmla="*/ 798 h 1571"/>
                <a:gd name="T20" fmla="*/ 883 w 1271"/>
                <a:gd name="T21" fmla="*/ 651 h 1571"/>
                <a:gd name="T22" fmla="*/ 830 w 1271"/>
                <a:gd name="T23" fmla="*/ 441 h 1571"/>
                <a:gd name="T24" fmla="*/ 711 w 1271"/>
                <a:gd name="T25" fmla="*/ 225 h 1571"/>
                <a:gd name="T26" fmla="*/ 711 w 1271"/>
                <a:gd name="T27" fmla="*/ 131 h 1571"/>
                <a:gd name="T28" fmla="*/ 658 w 1271"/>
                <a:gd name="T29" fmla="*/ 108 h 1571"/>
                <a:gd name="T30" fmla="*/ 604 w 1271"/>
                <a:gd name="T31" fmla="*/ 124 h 1571"/>
                <a:gd name="T32" fmla="*/ 561 w 1271"/>
                <a:gd name="T33" fmla="*/ 167 h 1571"/>
                <a:gd name="T34" fmla="*/ 495 w 1271"/>
                <a:gd name="T35" fmla="*/ 203 h 1571"/>
                <a:gd name="T36" fmla="*/ 347 w 1271"/>
                <a:gd name="T37" fmla="*/ 223 h 1571"/>
                <a:gd name="T38" fmla="*/ 243 w 1271"/>
                <a:gd name="T39" fmla="*/ 157 h 1571"/>
                <a:gd name="T40" fmla="*/ 124 w 1271"/>
                <a:gd name="T41" fmla="*/ 0 h 1571"/>
                <a:gd name="T42" fmla="*/ 38 w 1271"/>
                <a:gd name="T43" fmla="*/ 84 h 1571"/>
                <a:gd name="T44" fmla="*/ 22 w 1271"/>
                <a:gd name="T45" fmla="*/ 56 h 1571"/>
                <a:gd name="T46" fmla="*/ 3 w 1271"/>
                <a:gd name="T47" fmla="*/ 104 h 1571"/>
                <a:gd name="T48" fmla="*/ 93 w 1271"/>
                <a:gd name="T49" fmla="*/ 210 h 1571"/>
                <a:gd name="T50" fmla="*/ 238 w 1271"/>
                <a:gd name="T51" fmla="*/ 355 h 1571"/>
                <a:gd name="T52" fmla="*/ 393 w 1271"/>
                <a:gd name="T53" fmla="*/ 392 h 1571"/>
                <a:gd name="T54" fmla="*/ 564 w 1271"/>
                <a:gd name="T55" fmla="*/ 424 h 1571"/>
                <a:gd name="T56" fmla="*/ 612 w 1271"/>
                <a:gd name="T57" fmla="*/ 487 h 1571"/>
                <a:gd name="T58" fmla="*/ 634 w 1271"/>
                <a:gd name="T59" fmla="*/ 551 h 1571"/>
                <a:gd name="T60" fmla="*/ 616 w 1271"/>
                <a:gd name="T61" fmla="*/ 840 h 1571"/>
                <a:gd name="T62" fmla="*/ 645 w 1271"/>
                <a:gd name="T63" fmla="*/ 873 h 1571"/>
                <a:gd name="T64" fmla="*/ 656 w 1271"/>
                <a:gd name="T65" fmla="*/ 953 h 1571"/>
                <a:gd name="T66" fmla="*/ 627 w 1271"/>
                <a:gd name="T67" fmla="*/ 1084 h 1571"/>
                <a:gd name="T68" fmla="*/ 591 w 1271"/>
                <a:gd name="T69" fmla="*/ 1264 h 1571"/>
                <a:gd name="T70" fmla="*/ 575 w 1271"/>
                <a:gd name="T71" fmla="*/ 1283 h 1571"/>
                <a:gd name="T72" fmla="*/ 502 w 1271"/>
                <a:gd name="T73" fmla="*/ 1225 h 1571"/>
                <a:gd name="T74" fmla="*/ 428 w 1271"/>
                <a:gd name="T75" fmla="*/ 1208 h 1571"/>
                <a:gd name="T76" fmla="*/ 369 w 1271"/>
                <a:gd name="T77" fmla="*/ 1243 h 1571"/>
                <a:gd name="T78" fmla="*/ 327 w 1271"/>
                <a:gd name="T79" fmla="*/ 1337 h 1571"/>
                <a:gd name="T80" fmla="*/ 279 w 1271"/>
                <a:gd name="T81" fmla="*/ 1467 h 1571"/>
                <a:gd name="T82" fmla="*/ 301 w 1271"/>
                <a:gd name="T83" fmla="*/ 1562 h 1571"/>
                <a:gd name="T84" fmla="*/ 345 w 1271"/>
                <a:gd name="T85" fmla="*/ 1569 h 1571"/>
                <a:gd name="T86" fmla="*/ 376 w 1271"/>
                <a:gd name="T87" fmla="*/ 1518 h 1571"/>
                <a:gd name="T88" fmla="*/ 425 w 1271"/>
                <a:gd name="T89" fmla="*/ 1415 h 1571"/>
                <a:gd name="T90" fmla="*/ 578 w 1271"/>
                <a:gd name="T91" fmla="*/ 1468 h 1571"/>
                <a:gd name="T92" fmla="*/ 660 w 1271"/>
                <a:gd name="T93" fmla="*/ 1480 h 1571"/>
                <a:gd name="T94" fmla="*/ 731 w 1271"/>
                <a:gd name="T95" fmla="*/ 1442 h 1571"/>
                <a:gd name="T96" fmla="*/ 785 w 1271"/>
                <a:gd name="T97" fmla="*/ 1405 h 1571"/>
                <a:gd name="T98" fmla="*/ 815 w 1271"/>
                <a:gd name="T99" fmla="*/ 1480 h 1571"/>
                <a:gd name="T100" fmla="*/ 853 w 1271"/>
                <a:gd name="T101" fmla="*/ 1540 h 1571"/>
                <a:gd name="T102" fmla="*/ 897 w 1271"/>
                <a:gd name="T103" fmla="*/ 1537 h 1571"/>
                <a:gd name="T104" fmla="*/ 890 w 1271"/>
                <a:gd name="T105" fmla="*/ 1454 h 1571"/>
                <a:gd name="T106" fmla="*/ 890 w 1271"/>
                <a:gd name="T107" fmla="*/ 1392 h 1571"/>
                <a:gd name="T108" fmla="*/ 1049 w 1271"/>
                <a:gd name="T109" fmla="*/ 1409 h 1571"/>
                <a:gd name="T110" fmla="*/ 1216 w 1271"/>
                <a:gd name="T111" fmla="*/ 1415 h 1571"/>
                <a:gd name="T112" fmla="*/ 1266 w 1271"/>
                <a:gd name="T113" fmla="*/ 1374 h 1571"/>
                <a:gd name="T114" fmla="*/ 1269 w 1271"/>
                <a:gd name="T115" fmla="*/ 1319 h 1571"/>
                <a:gd name="T116" fmla="*/ 860 w 1271"/>
                <a:gd name="T117" fmla="*/ 1240 h 1571"/>
                <a:gd name="T118" fmla="*/ 910 w 1271"/>
                <a:gd name="T119" fmla="*/ 1147 h 1571"/>
                <a:gd name="T120" fmla="*/ 981 w 1271"/>
                <a:gd name="T121" fmla="*/ 1234 h 1571"/>
                <a:gd name="T122" fmla="*/ 953 w 1271"/>
                <a:gd name="T123" fmla="*/ 1247 h 15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271" h="1571">
                  <a:moveTo>
                    <a:pt x="1269" y="1319"/>
                  </a:moveTo>
                  <a:lnTo>
                    <a:pt x="1269" y="1319"/>
                  </a:lnTo>
                  <a:lnTo>
                    <a:pt x="1261" y="1291"/>
                  </a:lnTo>
                  <a:lnTo>
                    <a:pt x="1257" y="1273"/>
                  </a:lnTo>
                  <a:lnTo>
                    <a:pt x="1254" y="1257"/>
                  </a:lnTo>
                  <a:lnTo>
                    <a:pt x="1254" y="1257"/>
                  </a:lnTo>
                  <a:lnTo>
                    <a:pt x="1244" y="1203"/>
                  </a:lnTo>
                  <a:lnTo>
                    <a:pt x="1238" y="1168"/>
                  </a:lnTo>
                  <a:lnTo>
                    <a:pt x="1231" y="1140"/>
                  </a:lnTo>
                  <a:lnTo>
                    <a:pt x="1231" y="1140"/>
                  </a:lnTo>
                  <a:lnTo>
                    <a:pt x="1226" y="1127"/>
                  </a:lnTo>
                  <a:lnTo>
                    <a:pt x="1218" y="1111"/>
                  </a:lnTo>
                  <a:lnTo>
                    <a:pt x="1209" y="1094"/>
                  </a:lnTo>
                  <a:lnTo>
                    <a:pt x="1199" y="1077"/>
                  </a:lnTo>
                  <a:lnTo>
                    <a:pt x="1179" y="1049"/>
                  </a:lnTo>
                  <a:lnTo>
                    <a:pt x="1166" y="1031"/>
                  </a:lnTo>
                  <a:lnTo>
                    <a:pt x="1166" y="1031"/>
                  </a:lnTo>
                  <a:lnTo>
                    <a:pt x="1155" y="1015"/>
                  </a:lnTo>
                  <a:lnTo>
                    <a:pt x="1141" y="992"/>
                  </a:lnTo>
                  <a:lnTo>
                    <a:pt x="1126" y="968"/>
                  </a:lnTo>
                  <a:lnTo>
                    <a:pt x="1121" y="959"/>
                  </a:lnTo>
                  <a:lnTo>
                    <a:pt x="1119" y="952"/>
                  </a:lnTo>
                  <a:lnTo>
                    <a:pt x="1119" y="952"/>
                  </a:lnTo>
                  <a:lnTo>
                    <a:pt x="1117" y="943"/>
                  </a:lnTo>
                  <a:lnTo>
                    <a:pt x="1116" y="933"/>
                  </a:lnTo>
                  <a:lnTo>
                    <a:pt x="1116" y="922"/>
                  </a:lnTo>
                  <a:lnTo>
                    <a:pt x="1116" y="911"/>
                  </a:lnTo>
                  <a:lnTo>
                    <a:pt x="1116" y="911"/>
                  </a:lnTo>
                  <a:lnTo>
                    <a:pt x="1119" y="899"/>
                  </a:lnTo>
                  <a:lnTo>
                    <a:pt x="1119" y="886"/>
                  </a:lnTo>
                  <a:lnTo>
                    <a:pt x="1119" y="873"/>
                  </a:lnTo>
                  <a:lnTo>
                    <a:pt x="1116" y="863"/>
                  </a:lnTo>
                  <a:lnTo>
                    <a:pt x="1116" y="863"/>
                  </a:lnTo>
                  <a:lnTo>
                    <a:pt x="1115" y="858"/>
                  </a:lnTo>
                  <a:lnTo>
                    <a:pt x="1111" y="855"/>
                  </a:lnTo>
                  <a:lnTo>
                    <a:pt x="1100" y="849"/>
                  </a:lnTo>
                  <a:lnTo>
                    <a:pt x="1090" y="843"/>
                  </a:lnTo>
                  <a:lnTo>
                    <a:pt x="1082" y="842"/>
                  </a:lnTo>
                  <a:lnTo>
                    <a:pt x="1082" y="842"/>
                  </a:lnTo>
                  <a:lnTo>
                    <a:pt x="1078" y="841"/>
                  </a:lnTo>
                  <a:lnTo>
                    <a:pt x="1077" y="840"/>
                  </a:lnTo>
                  <a:lnTo>
                    <a:pt x="1075" y="834"/>
                  </a:lnTo>
                  <a:lnTo>
                    <a:pt x="1073" y="828"/>
                  </a:lnTo>
                  <a:lnTo>
                    <a:pt x="1075" y="821"/>
                  </a:lnTo>
                  <a:lnTo>
                    <a:pt x="1075" y="821"/>
                  </a:lnTo>
                  <a:lnTo>
                    <a:pt x="1076" y="816"/>
                  </a:lnTo>
                  <a:lnTo>
                    <a:pt x="1076" y="810"/>
                  </a:lnTo>
                  <a:lnTo>
                    <a:pt x="1073" y="805"/>
                  </a:lnTo>
                  <a:lnTo>
                    <a:pt x="1072" y="802"/>
                  </a:lnTo>
                  <a:lnTo>
                    <a:pt x="1069" y="801"/>
                  </a:lnTo>
                  <a:lnTo>
                    <a:pt x="1069" y="801"/>
                  </a:lnTo>
                  <a:lnTo>
                    <a:pt x="1062" y="799"/>
                  </a:lnTo>
                  <a:lnTo>
                    <a:pt x="1059" y="798"/>
                  </a:lnTo>
                  <a:lnTo>
                    <a:pt x="1058" y="794"/>
                  </a:lnTo>
                  <a:lnTo>
                    <a:pt x="1058" y="794"/>
                  </a:lnTo>
                  <a:lnTo>
                    <a:pt x="1056" y="789"/>
                  </a:lnTo>
                  <a:lnTo>
                    <a:pt x="1053" y="781"/>
                  </a:lnTo>
                  <a:lnTo>
                    <a:pt x="1049" y="774"/>
                  </a:lnTo>
                  <a:lnTo>
                    <a:pt x="1049" y="774"/>
                  </a:lnTo>
                  <a:lnTo>
                    <a:pt x="1045" y="776"/>
                  </a:lnTo>
                  <a:lnTo>
                    <a:pt x="1037" y="784"/>
                  </a:lnTo>
                  <a:lnTo>
                    <a:pt x="1029" y="789"/>
                  </a:lnTo>
                  <a:lnTo>
                    <a:pt x="1022" y="793"/>
                  </a:lnTo>
                  <a:lnTo>
                    <a:pt x="1010" y="797"/>
                  </a:lnTo>
                  <a:lnTo>
                    <a:pt x="997" y="799"/>
                  </a:lnTo>
                  <a:lnTo>
                    <a:pt x="997" y="799"/>
                  </a:lnTo>
                  <a:lnTo>
                    <a:pt x="981" y="801"/>
                  </a:lnTo>
                  <a:lnTo>
                    <a:pt x="965" y="801"/>
                  </a:lnTo>
                  <a:lnTo>
                    <a:pt x="945" y="799"/>
                  </a:lnTo>
                  <a:lnTo>
                    <a:pt x="927" y="798"/>
                  </a:lnTo>
                  <a:lnTo>
                    <a:pt x="896" y="794"/>
                  </a:lnTo>
                  <a:lnTo>
                    <a:pt x="883" y="792"/>
                  </a:lnTo>
                  <a:lnTo>
                    <a:pt x="883" y="792"/>
                  </a:lnTo>
                  <a:lnTo>
                    <a:pt x="884" y="758"/>
                  </a:lnTo>
                  <a:lnTo>
                    <a:pt x="884" y="718"/>
                  </a:lnTo>
                  <a:lnTo>
                    <a:pt x="883" y="651"/>
                  </a:lnTo>
                  <a:lnTo>
                    <a:pt x="883" y="651"/>
                  </a:lnTo>
                  <a:lnTo>
                    <a:pt x="881" y="621"/>
                  </a:lnTo>
                  <a:lnTo>
                    <a:pt x="875" y="584"/>
                  </a:lnTo>
                  <a:lnTo>
                    <a:pt x="865" y="518"/>
                  </a:lnTo>
                  <a:lnTo>
                    <a:pt x="865" y="518"/>
                  </a:lnTo>
                  <a:lnTo>
                    <a:pt x="861" y="505"/>
                  </a:lnTo>
                  <a:lnTo>
                    <a:pt x="852" y="487"/>
                  </a:lnTo>
                  <a:lnTo>
                    <a:pt x="830" y="441"/>
                  </a:lnTo>
                  <a:lnTo>
                    <a:pt x="788" y="365"/>
                  </a:lnTo>
                  <a:lnTo>
                    <a:pt x="788" y="365"/>
                  </a:lnTo>
                  <a:lnTo>
                    <a:pt x="745" y="291"/>
                  </a:lnTo>
                  <a:lnTo>
                    <a:pt x="723" y="250"/>
                  </a:lnTo>
                  <a:lnTo>
                    <a:pt x="715" y="234"/>
                  </a:lnTo>
                  <a:lnTo>
                    <a:pt x="711" y="225"/>
                  </a:lnTo>
                  <a:lnTo>
                    <a:pt x="711" y="225"/>
                  </a:lnTo>
                  <a:lnTo>
                    <a:pt x="709" y="210"/>
                  </a:lnTo>
                  <a:lnTo>
                    <a:pt x="709" y="189"/>
                  </a:lnTo>
                  <a:lnTo>
                    <a:pt x="709" y="166"/>
                  </a:lnTo>
                  <a:lnTo>
                    <a:pt x="711" y="146"/>
                  </a:lnTo>
                  <a:lnTo>
                    <a:pt x="711" y="146"/>
                  </a:lnTo>
                  <a:lnTo>
                    <a:pt x="711" y="139"/>
                  </a:lnTo>
                  <a:lnTo>
                    <a:pt x="711" y="131"/>
                  </a:lnTo>
                  <a:lnTo>
                    <a:pt x="709" y="118"/>
                  </a:lnTo>
                  <a:lnTo>
                    <a:pt x="706" y="109"/>
                  </a:lnTo>
                  <a:lnTo>
                    <a:pt x="705" y="105"/>
                  </a:lnTo>
                  <a:lnTo>
                    <a:pt x="705" y="105"/>
                  </a:lnTo>
                  <a:lnTo>
                    <a:pt x="689" y="106"/>
                  </a:lnTo>
                  <a:lnTo>
                    <a:pt x="658" y="108"/>
                  </a:lnTo>
                  <a:lnTo>
                    <a:pt x="658" y="108"/>
                  </a:lnTo>
                  <a:lnTo>
                    <a:pt x="627" y="109"/>
                  </a:lnTo>
                  <a:lnTo>
                    <a:pt x="613" y="112"/>
                  </a:lnTo>
                  <a:lnTo>
                    <a:pt x="609" y="113"/>
                  </a:lnTo>
                  <a:lnTo>
                    <a:pt x="605" y="115"/>
                  </a:lnTo>
                  <a:lnTo>
                    <a:pt x="605" y="115"/>
                  </a:lnTo>
                  <a:lnTo>
                    <a:pt x="604" y="119"/>
                  </a:lnTo>
                  <a:lnTo>
                    <a:pt x="604" y="124"/>
                  </a:lnTo>
                  <a:lnTo>
                    <a:pt x="608" y="137"/>
                  </a:lnTo>
                  <a:lnTo>
                    <a:pt x="613" y="154"/>
                  </a:lnTo>
                  <a:lnTo>
                    <a:pt x="613" y="154"/>
                  </a:lnTo>
                  <a:lnTo>
                    <a:pt x="590" y="161"/>
                  </a:lnTo>
                  <a:lnTo>
                    <a:pt x="573" y="165"/>
                  </a:lnTo>
                  <a:lnTo>
                    <a:pt x="561" y="167"/>
                  </a:lnTo>
                  <a:lnTo>
                    <a:pt x="561" y="167"/>
                  </a:lnTo>
                  <a:lnTo>
                    <a:pt x="534" y="170"/>
                  </a:lnTo>
                  <a:lnTo>
                    <a:pt x="519" y="174"/>
                  </a:lnTo>
                  <a:lnTo>
                    <a:pt x="513" y="176"/>
                  </a:lnTo>
                  <a:lnTo>
                    <a:pt x="510" y="179"/>
                  </a:lnTo>
                  <a:lnTo>
                    <a:pt x="510" y="179"/>
                  </a:lnTo>
                  <a:lnTo>
                    <a:pt x="503" y="188"/>
                  </a:lnTo>
                  <a:lnTo>
                    <a:pt x="495" y="203"/>
                  </a:lnTo>
                  <a:lnTo>
                    <a:pt x="488" y="223"/>
                  </a:lnTo>
                  <a:lnTo>
                    <a:pt x="488" y="223"/>
                  </a:lnTo>
                  <a:lnTo>
                    <a:pt x="441" y="221"/>
                  </a:lnTo>
                  <a:lnTo>
                    <a:pt x="402" y="221"/>
                  </a:lnTo>
                  <a:lnTo>
                    <a:pt x="370" y="221"/>
                  </a:lnTo>
                  <a:lnTo>
                    <a:pt x="370" y="221"/>
                  </a:lnTo>
                  <a:lnTo>
                    <a:pt x="347" y="223"/>
                  </a:lnTo>
                  <a:lnTo>
                    <a:pt x="327" y="220"/>
                  </a:lnTo>
                  <a:lnTo>
                    <a:pt x="319" y="219"/>
                  </a:lnTo>
                  <a:lnTo>
                    <a:pt x="313" y="216"/>
                  </a:lnTo>
                  <a:lnTo>
                    <a:pt x="307" y="212"/>
                  </a:lnTo>
                  <a:lnTo>
                    <a:pt x="301" y="209"/>
                  </a:lnTo>
                  <a:lnTo>
                    <a:pt x="301" y="209"/>
                  </a:lnTo>
                  <a:lnTo>
                    <a:pt x="243" y="157"/>
                  </a:lnTo>
                  <a:lnTo>
                    <a:pt x="206" y="122"/>
                  </a:lnTo>
                  <a:lnTo>
                    <a:pt x="191" y="106"/>
                  </a:lnTo>
                  <a:lnTo>
                    <a:pt x="181" y="93"/>
                  </a:lnTo>
                  <a:lnTo>
                    <a:pt x="181" y="93"/>
                  </a:lnTo>
                  <a:lnTo>
                    <a:pt x="163" y="68"/>
                  </a:lnTo>
                  <a:lnTo>
                    <a:pt x="145" y="37"/>
                  </a:lnTo>
                  <a:lnTo>
                    <a:pt x="124" y="0"/>
                  </a:lnTo>
                  <a:lnTo>
                    <a:pt x="123" y="0"/>
                  </a:lnTo>
                  <a:lnTo>
                    <a:pt x="123" y="0"/>
                  </a:lnTo>
                  <a:lnTo>
                    <a:pt x="84" y="42"/>
                  </a:lnTo>
                  <a:lnTo>
                    <a:pt x="56" y="70"/>
                  </a:lnTo>
                  <a:lnTo>
                    <a:pt x="44" y="79"/>
                  </a:lnTo>
                  <a:lnTo>
                    <a:pt x="38" y="84"/>
                  </a:lnTo>
                  <a:lnTo>
                    <a:pt x="38" y="84"/>
                  </a:lnTo>
                  <a:lnTo>
                    <a:pt x="34" y="83"/>
                  </a:lnTo>
                  <a:lnTo>
                    <a:pt x="30" y="80"/>
                  </a:lnTo>
                  <a:lnTo>
                    <a:pt x="27" y="77"/>
                  </a:lnTo>
                  <a:lnTo>
                    <a:pt x="25" y="71"/>
                  </a:lnTo>
                  <a:lnTo>
                    <a:pt x="22" y="61"/>
                  </a:lnTo>
                  <a:lnTo>
                    <a:pt x="22" y="56"/>
                  </a:lnTo>
                  <a:lnTo>
                    <a:pt x="22" y="56"/>
                  </a:lnTo>
                  <a:lnTo>
                    <a:pt x="12" y="70"/>
                  </a:lnTo>
                  <a:lnTo>
                    <a:pt x="4" y="83"/>
                  </a:lnTo>
                  <a:lnTo>
                    <a:pt x="1" y="90"/>
                  </a:lnTo>
                  <a:lnTo>
                    <a:pt x="0" y="96"/>
                  </a:lnTo>
                  <a:lnTo>
                    <a:pt x="0" y="96"/>
                  </a:lnTo>
                  <a:lnTo>
                    <a:pt x="1" y="99"/>
                  </a:lnTo>
                  <a:lnTo>
                    <a:pt x="3" y="104"/>
                  </a:lnTo>
                  <a:lnTo>
                    <a:pt x="10" y="115"/>
                  </a:lnTo>
                  <a:lnTo>
                    <a:pt x="21" y="131"/>
                  </a:lnTo>
                  <a:lnTo>
                    <a:pt x="35" y="148"/>
                  </a:lnTo>
                  <a:lnTo>
                    <a:pt x="66" y="183"/>
                  </a:lnTo>
                  <a:lnTo>
                    <a:pt x="80" y="198"/>
                  </a:lnTo>
                  <a:lnTo>
                    <a:pt x="93" y="210"/>
                  </a:lnTo>
                  <a:lnTo>
                    <a:pt x="93" y="210"/>
                  </a:lnTo>
                  <a:lnTo>
                    <a:pt x="107" y="224"/>
                  </a:lnTo>
                  <a:lnTo>
                    <a:pt x="127" y="243"/>
                  </a:lnTo>
                  <a:lnTo>
                    <a:pt x="173" y="293"/>
                  </a:lnTo>
                  <a:lnTo>
                    <a:pt x="216" y="335"/>
                  </a:lnTo>
                  <a:lnTo>
                    <a:pt x="230" y="349"/>
                  </a:lnTo>
                  <a:lnTo>
                    <a:pt x="235" y="353"/>
                  </a:lnTo>
                  <a:lnTo>
                    <a:pt x="238" y="355"/>
                  </a:lnTo>
                  <a:lnTo>
                    <a:pt x="238" y="355"/>
                  </a:lnTo>
                  <a:lnTo>
                    <a:pt x="252" y="357"/>
                  </a:lnTo>
                  <a:lnTo>
                    <a:pt x="275" y="362"/>
                  </a:lnTo>
                  <a:lnTo>
                    <a:pt x="343" y="382"/>
                  </a:lnTo>
                  <a:lnTo>
                    <a:pt x="343" y="382"/>
                  </a:lnTo>
                  <a:lnTo>
                    <a:pt x="365" y="387"/>
                  </a:lnTo>
                  <a:lnTo>
                    <a:pt x="393" y="392"/>
                  </a:lnTo>
                  <a:lnTo>
                    <a:pt x="456" y="401"/>
                  </a:lnTo>
                  <a:lnTo>
                    <a:pt x="512" y="406"/>
                  </a:lnTo>
                  <a:lnTo>
                    <a:pt x="543" y="410"/>
                  </a:lnTo>
                  <a:lnTo>
                    <a:pt x="543" y="410"/>
                  </a:lnTo>
                  <a:lnTo>
                    <a:pt x="550" y="412"/>
                  </a:lnTo>
                  <a:lnTo>
                    <a:pt x="556" y="417"/>
                  </a:lnTo>
                  <a:lnTo>
                    <a:pt x="564" y="424"/>
                  </a:lnTo>
                  <a:lnTo>
                    <a:pt x="570" y="432"/>
                  </a:lnTo>
                  <a:lnTo>
                    <a:pt x="583" y="450"/>
                  </a:lnTo>
                  <a:lnTo>
                    <a:pt x="591" y="463"/>
                  </a:lnTo>
                  <a:lnTo>
                    <a:pt x="591" y="463"/>
                  </a:lnTo>
                  <a:lnTo>
                    <a:pt x="595" y="467"/>
                  </a:lnTo>
                  <a:lnTo>
                    <a:pt x="600" y="472"/>
                  </a:lnTo>
                  <a:lnTo>
                    <a:pt x="612" y="487"/>
                  </a:lnTo>
                  <a:lnTo>
                    <a:pt x="618" y="494"/>
                  </a:lnTo>
                  <a:lnTo>
                    <a:pt x="623" y="502"/>
                  </a:lnTo>
                  <a:lnTo>
                    <a:pt x="628" y="511"/>
                  </a:lnTo>
                  <a:lnTo>
                    <a:pt x="631" y="521"/>
                  </a:lnTo>
                  <a:lnTo>
                    <a:pt x="631" y="521"/>
                  </a:lnTo>
                  <a:lnTo>
                    <a:pt x="632" y="534"/>
                  </a:lnTo>
                  <a:lnTo>
                    <a:pt x="634" y="551"/>
                  </a:lnTo>
                  <a:lnTo>
                    <a:pt x="634" y="591"/>
                  </a:lnTo>
                  <a:lnTo>
                    <a:pt x="631" y="675"/>
                  </a:lnTo>
                  <a:lnTo>
                    <a:pt x="631" y="675"/>
                  </a:lnTo>
                  <a:lnTo>
                    <a:pt x="630" y="696"/>
                  </a:lnTo>
                  <a:lnTo>
                    <a:pt x="627" y="724"/>
                  </a:lnTo>
                  <a:lnTo>
                    <a:pt x="621" y="785"/>
                  </a:lnTo>
                  <a:lnTo>
                    <a:pt x="616" y="840"/>
                  </a:lnTo>
                  <a:lnTo>
                    <a:pt x="614" y="858"/>
                  </a:lnTo>
                  <a:lnTo>
                    <a:pt x="616" y="864"/>
                  </a:lnTo>
                  <a:lnTo>
                    <a:pt x="617" y="867"/>
                  </a:lnTo>
                  <a:lnTo>
                    <a:pt x="617" y="867"/>
                  </a:lnTo>
                  <a:lnTo>
                    <a:pt x="621" y="869"/>
                  </a:lnTo>
                  <a:lnTo>
                    <a:pt x="627" y="871"/>
                  </a:lnTo>
                  <a:lnTo>
                    <a:pt x="645" y="873"/>
                  </a:lnTo>
                  <a:lnTo>
                    <a:pt x="670" y="876"/>
                  </a:lnTo>
                  <a:lnTo>
                    <a:pt x="670" y="876"/>
                  </a:lnTo>
                  <a:lnTo>
                    <a:pt x="665" y="906"/>
                  </a:lnTo>
                  <a:lnTo>
                    <a:pt x="662" y="927"/>
                  </a:lnTo>
                  <a:lnTo>
                    <a:pt x="660" y="940"/>
                  </a:lnTo>
                  <a:lnTo>
                    <a:pt x="660" y="940"/>
                  </a:lnTo>
                  <a:lnTo>
                    <a:pt x="656" y="953"/>
                  </a:lnTo>
                  <a:lnTo>
                    <a:pt x="654" y="962"/>
                  </a:lnTo>
                  <a:lnTo>
                    <a:pt x="654" y="970"/>
                  </a:lnTo>
                  <a:lnTo>
                    <a:pt x="654" y="970"/>
                  </a:lnTo>
                  <a:lnTo>
                    <a:pt x="654" y="977"/>
                  </a:lnTo>
                  <a:lnTo>
                    <a:pt x="653" y="988"/>
                  </a:lnTo>
                  <a:lnTo>
                    <a:pt x="645" y="1019"/>
                  </a:lnTo>
                  <a:lnTo>
                    <a:pt x="627" y="1084"/>
                  </a:lnTo>
                  <a:lnTo>
                    <a:pt x="627" y="1084"/>
                  </a:lnTo>
                  <a:lnTo>
                    <a:pt x="606" y="1178"/>
                  </a:lnTo>
                  <a:lnTo>
                    <a:pt x="596" y="1230"/>
                  </a:lnTo>
                  <a:lnTo>
                    <a:pt x="592" y="1249"/>
                  </a:lnTo>
                  <a:lnTo>
                    <a:pt x="592" y="1259"/>
                  </a:lnTo>
                  <a:lnTo>
                    <a:pt x="592" y="1259"/>
                  </a:lnTo>
                  <a:lnTo>
                    <a:pt x="591" y="1264"/>
                  </a:lnTo>
                  <a:lnTo>
                    <a:pt x="591" y="1269"/>
                  </a:lnTo>
                  <a:lnTo>
                    <a:pt x="587" y="1277"/>
                  </a:lnTo>
                  <a:lnTo>
                    <a:pt x="583" y="1281"/>
                  </a:lnTo>
                  <a:lnTo>
                    <a:pt x="581" y="1282"/>
                  </a:lnTo>
                  <a:lnTo>
                    <a:pt x="578" y="1283"/>
                  </a:lnTo>
                  <a:lnTo>
                    <a:pt x="575" y="1283"/>
                  </a:lnTo>
                  <a:lnTo>
                    <a:pt x="575" y="1283"/>
                  </a:lnTo>
                  <a:lnTo>
                    <a:pt x="572" y="1282"/>
                  </a:lnTo>
                  <a:lnTo>
                    <a:pt x="568" y="1279"/>
                  </a:lnTo>
                  <a:lnTo>
                    <a:pt x="556" y="1269"/>
                  </a:lnTo>
                  <a:lnTo>
                    <a:pt x="546" y="1259"/>
                  </a:lnTo>
                  <a:lnTo>
                    <a:pt x="537" y="1251"/>
                  </a:lnTo>
                  <a:lnTo>
                    <a:pt x="537" y="1251"/>
                  </a:lnTo>
                  <a:lnTo>
                    <a:pt x="502" y="1225"/>
                  </a:lnTo>
                  <a:lnTo>
                    <a:pt x="480" y="1209"/>
                  </a:lnTo>
                  <a:lnTo>
                    <a:pt x="471" y="1204"/>
                  </a:lnTo>
                  <a:lnTo>
                    <a:pt x="466" y="1202"/>
                  </a:lnTo>
                  <a:lnTo>
                    <a:pt x="466" y="1202"/>
                  </a:lnTo>
                  <a:lnTo>
                    <a:pt x="460" y="1202"/>
                  </a:lnTo>
                  <a:lnTo>
                    <a:pt x="451" y="1203"/>
                  </a:lnTo>
                  <a:lnTo>
                    <a:pt x="428" y="1208"/>
                  </a:lnTo>
                  <a:lnTo>
                    <a:pt x="402" y="1215"/>
                  </a:lnTo>
                  <a:lnTo>
                    <a:pt x="392" y="1218"/>
                  </a:lnTo>
                  <a:lnTo>
                    <a:pt x="384" y="1222"/>
                  </a:lnTo>
                  <a:lnTo>
                    <a:pt x="384" y="1222"/>
                  </a:lnTo>
                  <a:lnTo>
                    <a:pt x="379" y="1226"/>
                  </a:lnTo>
                  <a:lnTo>
                    <a:pt x="374" y="1234"/>
                  </a:lnTo>
                  <a:lnTo>
                    <a:pt x="369" y="1243"/>
                  </a:lnTo>
                  <a:lnTo>
                    <a:pt x="363" y="1253"/>
                  </a:lnTo>
                  <a:lnTo>
                    <a:pt x="354" y="1273"/>
                  </a:lnTo>
                  <a:lnTo>
                    <a:pt x="349" y="1290"/>
                  </a:lnTo>
                  <a:lnTo>
                    <a:pt x="349" y="1290"/>
                  </a:lnTo>
                  <a:lnTo>
                    <a:pt x="347" y="1299"/>
                  </a:lnTo>
                  <a:lnTo>
                    <a:pt x="341" y="1309"/>
                  </a:lnTo>
                  <a:lnTo>
                    <a:pt x="327" y="1337"/>
                  </a:lnTo>
                  <a:lnTo>
                    <a:pt x="300" y="1385"/>
                  </a:lnTo>
                  <a:lnTo>
                    <a:pt x="300" y="1385"/>
                  </a:lnTo>
                  <a:lnTo>
                    <a:pt x="296" y="1393"/>
                  </a:lnTo>
                  <a:lnTo>
                    <a:pt x="292" y="1403"/>
                  </a:lnTo>
                  <a:lnTo>
                    <a:pt x="286" y="1429"/>
                  </a:lnTo>
                  <a:lnTo>
                    <a:pt x="281" y="1455"/>
                  </a:lnTo>
                  <a:lnTo>
                    <a:pt x="279" y="1467"/>
                  </a:lnTo>
                  <a:lnTo>
                    <a:pt x="279" y="1474"/>
                  </a:lnTo>
                  <a:lnTo>
                    <a:pt x="279" y="1474"/>
                  </a:lnTo>
                  <a:lnTo>
                    <a:pt x="282" y="1495"/>
                  </a:lnTo>
                  <a:lnTo>
                    <a:pt x="287" y="1521"/>
                  </a:lnTo>
                  <a:lnTo>
                    <a:pt x="294" y="1547"/>
                  </a:lnTo>
                  <a:lnTo>
                    <a:pt x="297" y="1557"/>
                  </a:lnTo>
                  <a:lnTo>
                    <a:pt x="301" y="1562"/>
                  </a:lnTo>
                  <a:lnTo>
                    <a:pt x="301" y="1562"/>
                  </a:lnTo>
                  <a:lnTo>
                    <a:pt x="305" y="1566"/>
                  </a:lnTo>
                  <a:lnTo>
                    <a:pt x="312" y="1569"/>
                  </a:lnTo>
                  <a:lnTo>
                    <a:pt x="319" y="1570"/>
                  </a:lnTo>
                  <a:lnTo>
                    <a:pt x="327" y="1571"/>
                  </a:lnTo>
                  <a:lnTo>
                    <a:pt x="340" y="1570"/>
                  </a:lnTo>
                  <a:lnTo>
                    <a:pt x="345" y="1569"/>
                  </a:lnTo>
                  <a:lnTo>
                    <a:pt x="349" y="1568"/>
                  </a:lnTo>
                  <a:lnTo>
                    <a:pt x="349" y="1568"/>
                  </a:lnTo>
                  <a:lnTo>
                    <a:pt x="356" y="1560"/>
                  </a:lnTo>
                  <a:lnTo>
                    <a:pt x="365" y="1547"/>
                  </a:lnTo>
                  <a:lnTo>
                    <a:pt x="372" y="1531"/>
                  </a:lnTo>
                  <a:lnTo>
                    <a:pt x="376" y="1518"/>
                  </a:lnTo>
                  <a:lnTo>
                    <a:pt x="376" y="1518"/>
                  </a:lnTo>
                  <a:lnTo>
                    <a:pt x="383" y="1500"/>
                  </a:lnTo>
                  <a:lnTo>
                    <a:pt x="394" y="1471"/>
                  </a:lnTo>
                  <a:lnTo>
                    <a:pt x="413" y="1428"/>
                  </a:lnTo>
                  <a:lnTo>
                    <a:pt x="413" y="1428"/>
                  </a:lnTo>
                  <a:lnTo>
                    <a:pt x="416" y="1423"/>
                  </a:lnTo>
                  <a:lnTo>
                    <a:pt x="420" y="1418"/>
                  </a:lnTo>
                  <a:lnTo>
                    <a:pt x="425" y="1415"/>
                  </a:lnTo>
                  <a:lnTo>
                    <a:pt x="429" y="1415"/>
                  </a:lnTo>
                  <a:lnTo>
                    <a:pt x="432" y="1415"/>
                  </a:lnTo>
                  <a:lnTo>
                    <a:pt x="432" y="1415"/>
                  </a:lnTo>
                  <a:lnTo>
                    <a:pt x="469" y="1428"/>
                  </a:lnTo>
                  <a:lnTo>
                    <a:pt x="522" y="1446"/>
                  </a:lnTo>
                  <a:lnTo>
                    <a:pt x="522" y="1446"/>
                  </a:lnTo>
                  <a:lnTo>
                    <a:pt x="578" y="1468"/>
                  </a:lnTo>
                  <a:lnTo>
                    <a:pt x="608" y="1478"/>
                  </a:lnTo>
                  <a:lnTo>
                    <a:pt x="621" y="1482"/>
                  </a:lnTo>
                  <a:lnTo>
                    <a:pt x="631" y="1484"/>
                  </a:lnTo>
                  <a:lnTo>
                    <a:pt x="631" y="1484"/>
                  </a:lnTo>
                  <a:lnTo>
                    <a:pt x="640" y="1484"/>
                  </a:lnTo>
                  <a:lnTo>
                    <a:pt x="650" y="1482"/>
                  </a:lnTo>
                  <a:lnTo>
                    <a:pt x="660" y="1480"/>
                  </a:lnTo>
                  <a:lnTo>
                    <a:pt x="670" y="1476"/>
                  </a:lnTo>
                  <a:lnTo>
                    <a:pt x="691" y="1468"/>
                  </a:lnTo>
                  <a:lnTo>
                    <a:pt x="711" y="1459"/>
                  </a:lnTo>
                  <a:lnTo>
                    <a:pt x="711" y="1459"/>
                  </a:lnTo>
                  <a:lnTo>
                    <a:pt x="716" y="1455"/>
                  </a:lnTo>
                  <a:lnTo>
                    <a:pt x="722" y="1453"/>
                  </a:lnTo>
                  <a:lnTo>
                    <a:pt x="731" y="1442"/>
                  </a:lnTo>
                  <a:lnTo>
                    <a:pt x="740" y="1432"/>
                  </a:lnTo>
                  <a:lnTo>
                    <a:pt x="749" y="1420"/>
                  </a:lnTo>
                  <a:lnTo>
                    <a:pt x="762" y="1399"/>
                  </a:lnTo>
                  <a:lnTo>
                    <a:pt x="766" y="1390"/>
                  </a:lnTo>
                  <a:lnTo>
                    <a:pt x="766" y="1390"/>
                  </a:lnTo>
                  <a:lnTo>
                    <a:pt x="776" y="1397"/>
                  </a:lnTo>
                  <a:lnTo>
                    <a:pt x="785" y="1405"/>
                  </a:lnTo>
                  <a:lnTo>
                    <a:pt x="788" y="1407"/>
                  </a:lnTo>
                  <a:lnTo>
                    <a:pt x="790" y="1411"/>
                  </a:lnTo>
                  <a:lnTo>
                    <a:pt x="790" y="1411"/>
                  </a:lnTo>
                  <a:lnTo>
                    <a:pt x="802" y="1438"/>
                  </a:lnTo>
                  <a:lnTo>
                    <a:pt x="810" y="1459"/>
                  </a:lnTo>
                  <a:lnTo>
                    <a:pt x="812" y="1469"/>
                  </a:lnTo>
                  <a:lnTo>
                    <a:pt x="815" y="1480"/>
                  </a:lnTo>
                  <a:lnTo>
                    <a:pt x="815" y="1480"/>
                  </a:lnTo>
                  <a:lnTo>
                    <a:pt x="817" y="1490"/>
                  </a:lnTo>
                  <a:lnTo>
                    <a:pt x="822" y="1502"/>
                  </a:lnTo>
                  <a:lnTo>
                    <a:pt x="829" y="1513"/>
                  </a:lnTo>
                  <a:lnTo>
                    <a:pt x="837" y="1524"/>
                  </a:lnTo>
                  <a:lnTo>
                    <a:pt x="846" y="1533"/>
                  </a:lnTo>
                  <a:lnTo>
                    <a:pt x="853" y="1540"/>
                  </a:lnTo>
                  <a:lnTo>
                    <a:pt x="860" y="1546"/>
                  </a:lnTo>
                  <a:lnTo>
                    <a:pt x="866" y="1547"/>
                  </a:lnTo>
                  <a:lnTo>
                    <a:pt x="866" y="1547"/>
                  </a:lnTo>
                  <a:lnTo>
                    <a:pt x="877" y="1546"/>
                  </a:lnTo>
                  <a:lnTo>
                    <a:pt x="888" y="1542"/>
                  </a:lnTo>
                  <a:lnTo>
                    <a:pt x="894" y="1539"/>
                  </a:lnTo>
                  <a:lnTo>
                    <a:pt x="897" y="1537"/>
                  </a:lnTo>
                  <a:lnTo>
                    <a:pt x="900" y="1533"/>
                  </a:lnTo>
                  <a:lnTo>
                    <a:pt x="901" y="1529"/>
                  </a:lnTo>
                  <a:lnTo>
                    <a:pt x="901" y="1529"/>
                  </a:lnTo>
                  <a:lnTo>
                    <a:pt x="900" y="1516"/>
                  </a:lnTo>
                  <a:lnTo>
                    <a:pt x="896" y="1495"/>
                  </a:lnTo>
                  <a:lnTo>
                    <a:pt x="892" y="1473"/>
                  </a:lnTo>
                  <a:lnTo>
                    <a:pt x="890" y="1454"/>
                  </a:lnTo>
                  <a:lnTo>
                    <a:pt x="890" y="1454"/>
                  </a:lnTo>
                  <a:lnTo>
                    <a:pt x="888" y="1436"/>
                  </a:lnTo>
                  <a:lnTo>
                    <a:pt x="887" y="1416"/>
                  </a:lnTo>
                  <a:lnTo>
                    <a:pt x="886" y="1407"/>
                  </a:lnTo>
                  <a:lnTo>
                    <a:pt x="887" y="1399"/>
                  </a:lnTo>
                  <a:lnTo>
                    <a:pt x="888" y="1393"/>
                  </a:lnTo>
                  <a:lnTo>
                    <a:pt x="890" y="1392"/>
                  </a:lnTo>
                  <a:lnTo>
                    <a:pt x="892" y="1390"/>
                  </a:lnTo>
                  <a:lnTo>
                    <a:pt x="892" y="1390"/>
                  </a:lnTo>
                  <a:lnTo>
                    <a:pt x="900" y="1389"/>
                  </a:lnTo>
                  <a:lnTo>
                    <a:pt x="916" y="1390"/>
                  </a:lnTo>
                  <a:lnTo>
                    <a:pt x="962" y="1396"/>
                  </a:lnTo>
                  <a:lnTo>
                    <a:pt x="1011" y="1402"/>
                  </a:lnTo>
                  <a:lnTo>
                    <a:pt x="1049" y="1409"/>
                  </a:lnTo>
                  <a:lnTo>
                    <a:pt x="1049" y="1409"/>
                  </a:lnTo>
                  <a:lnTo>
                    <a:pt x="1066" y="1411"/>
                  </a:lnTo>
                  <a:lnTo>
                    <a:pt x="1086" y="1412"/>
                  </a:lnTo>
                  <a:lnTo>
                    <a:pt x="1138" y="1415"/>
                  </a:lnTo>
                  <a:lnTo>
                    <a:pt x="1186" y="1415"/>
                  </a:lnTo>
                  <a:lnTo>
                    <a:pt x="1216" y="1415"/>
                  </a:lnTo>
                  <a:lnTo>
                    <a:pt x="1216" y="1415"/>
                  </a:lnTo>
                  <a:lnTo>
                    <a:pt x="1223" y="1412"/>
                  </a:lnTo>
                  <a:lnTo>
                    <a:pt x="1231" y="1409"/>
                  </a:lnTo>
                  <a:lnTo>
                    <a:pt x="1240" y="1402"/>
                  </a:lnTo>
                  <a:lnTo>
                    <a:pt x="1248" y="1396"/>
                  </a:lnTo>
                  <a:lnTo>
                    <a:pt x="1254" y="1388"/>
                  </a:lnTo>
                  <a:lnTo>
                    <a:pt x="1261" y="1381"/>
                  </a:lnTo>
                  <a:lnTo>
                    <a:pt x="1266" y="1374"/>
                  </a:lnTo>
                  <a:lnTo>
                    <a:pt x="1269" y="1368"/>
                  </a:lnTo>
                  <a:lnTo>
                    <a:pt x="1269" y="1368"/>
                  </a:lnTo>
                  <a:lnTo>
                    <a:pt x="1270" y="1357"/>
                  </a:lnTo>
                  <a:lnTo>
                    <a:pt x="1271" y="1343"/>
                  </a:lnTo>
                  <a:lnTo>
                    <a:pt x="1270" y="1330"/>
                  </a:lnTo>
                  <a:lnTo>
                    <a:pt x="1269" y="1319"/>
                  </a:lnTo>
                  <a:lnTo>
                    <a:pt x="1269" y="1319"/>
                  </a:lnTo>
                  <a:close/>
                  <a:moveTo>
                    <a:pt x="953" y="1247"/>
                  </a:moveTo>
                  <a:lnTo>
                    <a:pt x="953" y="1247"/>
                  </a:lnTo>
                  <a:lnTo>
                    <a:pt x="934" y="1247"/>
                  </a:lnTo>
                  <a:lnTo>
                    <a:pt x="906" y="1243"/>
                  </a:lnTo>
                  <a:lnTo>
                    <a:pt x="879" y="1240"/>
                  </a:lnTo>
                  <a:lnTo>
                    <a:pt x="869" y="1240"/>
                  </a:lnTo>
                  <a:lnTo>
                    <a:pt x="860" y="1240"/>
                  </a:lnTo>
                  <a:lnTo>
                    <a:pt x="860" y="1240"/>
                  </a:lnTo>
                  <a:lnTo>
                    <a:pt x="896" y="1163"/>
                  </a:lnTo>
                  <a:lnTo>
                    <a:pt x="896" y="1163"/>
                  </a:lnTo>
                  <a:lnTo>
                    <a:pt x="900" y="1154"/>
                  </a:lnTo>
                  <a:lnTo>
                    <a:pt x="903" y="1151"/>
                  </a:lnTo>
                  <a:lnTo>
                    <a:pt x="906" y="1149"/>
                  </a:lnTo>
                  <a:lnTo>
                    <a:pt x="910" y="1147"/>
                  </a:lnTo>
                  <a:lnTo>
                    <a:pt x="914" y="1149"/>
                  </a:lnTo>
                  <a:lnTo>
                    <a:pt x="918" y="1151"/>
                  </a:lnTo>
                  <a:lnTo>
                    <a:pt x="922" y="1158"/>
                  </a:lnTo>
                  <a:lnTo>
                    <a:pt x="922" y="1158"/>
                  </a:lnTo>
                  <a:lnTo>
                    <a:pt x="935" y="1176"/>
                  </a:lnTo>
                  <a:lnTo>
                    <a:pt x="954" y="1200"/>
                  </a:lnTo>
                  <a:lnTo>
                    <a:pt x="981" y="1234"/>
                  </a:lnTo>
                  <a:lnTo>
                    <a:pt x="981" y="1234"/>
                  </a:lnTo>
                  <a:lnTo>
                    <a:pt x="983" y="1237"/>
                  </a:lnTo>
                  <a:lnTo>
                    <a:pt x="983" y="1239"/>
                  </a:lnTo>
                  <a:lnTo>
                    <a:pt x="980" y="1242"/>
                  </a:lnTo>
                  <a:lnTo>
                    <a:pt x="976" y="1243"/>
                  </a:lnTo>
                  <a:lnTo>
                    <a:pt x="966" y="1246"/>
                  </a:lnTo>
                  <a:lnTo>
                    <a:pt x="953" y="1247"/>
                  </a:lnTo>
                  <a:lnTo>
                    <a:pt x="953" y="124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08" name="Oval">
            <a:extLst>
              <a:ext uri="{FF2B5EF4-FFF2-40B4-BE49-F238E27FC236}">
                <a16:creationId xmlns:a16="http://schemas.microsoft.com/office/drawing/2014/main" id="{14239B3A-7639-4FDD-8A11-4907A211D8FE}"/>
              </a:ext>
            </a:extLst>
          </p:cNvPr>
          <p:cNvSpPr/>
          <p:nvPr/>
        </p:nvSpPr>
        <p:spPr>
          <a:xfrm>
            <a:off x="4998059" y="5650131"/>
            <a:ext cx="1270201" cy="350133"/>
          </a:xfrm>
          <a:prstGeom prst="ellipse">
            <a:avLst/>
          </a:prstGeom>
          <a:solidFill>
            <a:schemeClr val="bg2">
              <a:lumMod val="1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09" name="Oval">
            <a:extLst>
              <a:ext uri="{FF2B5EF4-FFF2-40B4-BE49-F238E27FC236}">
                <a16:creationId xmlns:a16="http://schemas.microsoft.com/office/drawing/2014/main" id="{8645B6CA-B9E5-4D11-8C8A-DCEB1025FA3F}"/>
              </a:ext>
            </a:extLst>
          </p:cNvPr>
          <p:cNvSpPr/>
          <p:nvPr/>
        </p:nvSpPr>
        <p:spPr>
          <a:xfrm>
            <a:off x="6070446" y="5501187"/>
            <a:ext cx="1270201" cy="350133"/>
          </a:xfrm>
          <a:prstGeom prst="ellipse">
            <a:avLst/>
          </a:prstGeom>
          <a:solidFill>
            <a:schemeClr val="bg2">
              <a:lumMod val="1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10" name="Oval">
            <a:extLst>
              <a:ext uri="{FF2B5EF4-FFF2-40B4-BE49-F238E27FC236}">
                <a16:creationId xmlns:a16="http://schemas.microsoft.com/office/drawing/2014/main" id="{0021E8CA-849A-4FD6-BEBC-5347886DF52E}"/>
              </a:ext>
            </a:extLst>
          </p:cNvPr>
          <p:cNvSpPr/>
          <p:nvPr/>
        </p:nvSpPr>
        <p:spPr>
          <a:xfrm>
            <a:off x="7142833" y="5352244"/>
            <a:ext cx="1270201" cy="350133"/>
          </a:xfrm>
          <a:prstGeom prst="ellipse">
            <a:avLst/>
          </a:prstGeom>
          <a:solidFill>
            <a:schemeClr val="bg2">
              <a:lumMod val="1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11" name="Oval">
            <a:extLst>
              <a:ext uri="{FF2B5EF4-FFF2-40B4-BE49-F238E27FC236}">
                <a16:creationId xmlns:a16="http://schemas.microsoft.com/office/drawing/2014/main" id="{BB8C2ACF-068D-4510-9AD7-7EE90967A0D9}"/>
              </a:ext>
            </a:extLst>
          </p:cNvPr>
          <p:cNvSpPr/>
          <p:nvPr/>
        </p:nvSpPr>
        <p:spPr>
          <a:xfrm>
            <a:off x="8215220" y="5203300"/>
            <a:ext cx="1270201" cy="350133"/>
          </a:xfrm>
          <a:prstGeom prst="ellipse">
            <a:avLst/>
          </a:prstGeom>
          <a:solidFill>
            <a:schemeClr val="bg2">
              <a:lumMod val="1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12" name="Oval">
            <a:extLst>
              <a:ext uri="{FF2B5EF4-FFF2-40B4-BE49-F238E27FC236}">
                <a16:creationId xmlns:a16="http://schemas.microsoft.com/office/drawing/2014/main" id="{32CB1525-C911-4E2B-BA4F-820E871EDD7C}"/>
              </a:ext>
            </a:extLst>
          </p:cNvPr>
          <p:cNvSpPr/>
          <p:nvPr/>
        </p:nvSpPr>
        <p:spPr>
          <a:xfrm>
            <a:off x="9287608" y="5054356"/>
            <a:ext cx="1270201" cy="350133"/>
          </a:xfrm>
          <a:prstGeom prst="ellipse">
            <a:avLst/>
          </a:prstGeom>
          <a:solidFill>
            <a:schemeClr val="bg2">
              <a:lumMod val="1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13" name="Oval">
            <a:extLst>
              <a:ext uri="{FF2B5EF4-FFF2-40B4-BE49-F238E27FC236}">
                <a16:creationId xmlns:a16="http://schemas.microsoft.com/office/drawing/2014/main" id="{32A2F8AB-9DD9-4AF4-BE84-BBADB9B5CD07}"/>
              </a:ext>
            </a:extLst>
          </p:cNvPr>
          <p:cNvSpPr/>
          <p:nvPr/>
        </p:nvSpPr>
        <p:spPr>
          <a:xfrm>
            <a:off x="10359995" y="4905413"/>
            <a:ext cx="1270201" cy="350133"/>
          </a:xfrm>
          <a:prstGeom prst="ellipse">
            <a:avLst/>
          </a:prstGeom>
          <a:solidFill>
            <a:schemeClr val="bg2">
              <a:lumMod val="1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14" name="Oval">
            <a:extLst>
              <a:ext uri="{FF2B5EF4-FFF2-40B4-BE49-F238E27FC236}">
                <a16:creationId xmlns:a16="http://schemas.microsoft.com/office/drawing/2014/main" id="{73B9E199-F9F2-4217-8F09-D39EB8EBC222}"/>
              </a:ext>
            </a:extLst>
          </p:cNvPr>
          <p:cNvSpPr/>
          <p:nvPr/>
        </p:nvSpPr>
        <p:spPr>
          <a:xfrm>
            <a:off x="3693945" y="5694051"/>
            <a:ext cx="1270201" cy="350133"/>
          </a:xfrm>
          <a:prstGeom prst="ellipse">
            <a:avLst/>
          </a:pr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15" name="Cylinder 114">
            <a:extLst>
              <a:ext uri="{FF2B5EF4-FFF2-40B4-BE49-F238E27FC236}">
                <a16:creationId xmlns:a16="http://schemas.microsoft.com/office/drawing/2014/main" id="{099E9833-A4E2-4A0E-A876-CA30C3311ED5}"/>
              </a:ext>
            </a:extLst>
          </p:cNvPr>
          <p:cNvSpPr/>
          <p:nvPr/>
        </p:nvSpPr>
        <p:spPr>
          <a:xfrm>
            <a:off x="10094374" y="2900962"/>
            <a:ext cx="1266922" cy="2276632"/>
          </a:xfrm>
          <a:prstGeom prst="can">
            <a:avLst>
              <a:gd name="adj" fmla="val 30113"/>
            </a:avLst>
          </a:prstGeom>
          <a:gradFill flip="none" rotWithShape="1">
            <a:gsLst>
              <a:gs pos="0">
                <a:srgbClr val="A73209"/>
              </a:gs>
              <a:gs pos="34000">
                <a:srgbClr val="F3591F"/>
              </a:gs>
              <a:gs pos="100000">
                <a:srgbClr val="F3591F"/>
              </a:gs>
            </a:gsLst>
            <a:lin ang="0" scaled="0"/>
            <a:tileRect/>
          </a:gradFill>
          <a:ln>
            <a:noFill/>
          </a:ln>
        </p:spPr>
        <p:txBody>
          <a:bodyPr rot="0" spcFirstLastPara="0" vertOverflow="overflow" horzOverflow="overflow" vert="horz" wrap="square" lIns="182880" tIns="548640" rIns="68580" bIns="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06</a:t>
            </a:r>
          </a:p>
        </p:txBody>
      </p:sp>
      <p:sp>
        <p:nvSpPr>
          <p:cNvPr id="116" name="Cylinder 115">
            <a:extLst>
              <a:ext uri="{FF2B5EF4-FFF2-40B4-BE49-F238E27FC236}">
                <a16:creationId xmlns:a16="http://schemas.microsoft.com/office/drawing/2014/main" id="{41D71553-23E4-48DB-8455-851450A0AF69}"/>
              </a:ext>
            </a:extLst>
          </p:cNvPr>
          <p:cNvSpPr/>
          <p:nvPr/>
        </p:nvSpPr>
        <p:spPr>
          <a:xfrm>
            <a:off x="9038069" y="3354061"/>
            <a:ext cx="1266922" cy="1972335"/>
          </a:xfrm>
          <a:prstGeom prst="can">
            <a:avLst>
              <a:gd name="adj" fmla="val 29407"/>
            </a:avLst>
          </a:prstGeom>
          <a:gradFill flip="none" rotWithShape="1">
            <a:gsLst>
              <a:gs pos="0">
                <a:srgbClr val="607000"/>
              </a:gs>
              <a:gs pos="34000">
                <a:srgbClr val="A9C500"/>
              </a:gs>
              <a:gs pos="100000">
                <a:srgbClr val="A9C500"/>
              </a:gs>
            </a:gsLst>
            <a:lin ang="0" scaled="0"/>
            <a:tileRect/>
          </a:gradFill>
          <a:ln>
            <a:noFill/>
          </a:ln>
        </p:spPr>
        <p:txBody>
          <a:bodyPr rot="0" spcFirstLastPara="0" vertOverflow="overflow" horzOverflow="overflow" vert="horz" wrap="square" lIns="182880" tIns="548640" rIns="68580" bIns="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05</a:t>
            </a:r>
          </a:p>
        </p:txBody>
      </p:sp>
      <p:sp>
        <p:nvSpPr>
          <p:cNvPr id="117" name="Cylinder 116">
            <a:extLst>
              <a:ext uri="{FF2B5EF4-FFF2-40B4-BE49-F238E27FC236}">
                <a16:creationId xmlns:a16="http://schemas.microsoft.com/office/drawing/2014/main" id="{84988AA5-1C41-4626-8845-5B1678F20AC2}"/>
              </a:ext>
            </a:extLst>
          </p:cNvPr>
          <p:cNvSpPr/>
          <p:nvPr/>
        </p:nvSpPr>
        <p:spPr>
          <a:xfrm>
            <a:off x="7983547" y="3813574"/>
            <a:ext cx="1266922" cy="1661940"/>
          </a:xfrm>
          <a:prstGeom prst="can">
            <a:avLst>
              <a:gd name="adj" fmla="val 27994"/>
            </a:avLst>
          </a:prstGeom>
          <a:gradFill flip="none" rotWithShape="1">
            <a:gsLst>
              <a:gs pos="0">
                <a:srgbClr val="004976"/>
              </a:gs>
              <a:gs pos="34000">
                <a:srgbClr val="1AA8FE"/>
              </a:gs>
              <a:gs pos="100000">
                <a:srgbClr val="1AA8FE"/>
              </a:gs>
            </a:gsLst>
            <a:lin ang="0" scaled="0"/>
            <a:tileRect/>
          </a:gradFill>
          <a:ln>
            <a:noFill/>
          </a:ln>
        </p:spPr>
        <p:txBody>
          <a:bodyPr rot="0" spcFirstLastPara="0" vertOverflow="overflow" horzOverflow="overflow" vert="horz" wrap="square" lIns="182880" tIns="548640" rIns="68580" bIns="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04</a:t>
            </a:r>
          </a:p>
        </p:txBody>
      </p:sp>
      <p:sp>
        <p:nvSpPr>
          <p:cNvPr id="118" name="Cylinder 117">
            <a:extLst>
              <a:ext uri="{FF2B5EF4-FFF2-40B4-BE49-F238E27FC236}">
                <a16:creationId xmlns:a16="http://schemas.microsoft.com/office/drawing/2014/main" id="{6DF5BBA4-E508-4697-A4DF-1BAC8CE6AA08}"/>
              </a:ext>
            </a:extLst>
          </p:cNvPr>
          <p:cNvSpPr/>
          <p:nvPr/>
        </p:nvSpPr>
        <p:spPr>
          <a:xfrm>
            <a:off x="6927241" y="4269882"/>
            <a:ext cx="1266922" cy="1343569"/>
          </a:xfrm>
          <a:prstGeom prst="can">
            <a:avLst>
              <a:gd name="adj" fmla="val 29407"/>
            </a:avLst>
          </a:prstGeom>
          <a:gradFill flip="none" rotWithShape="1">
            <a:gsLst>
              <a:gs pos="0">
                <a:schemeClr val="accent4">
                  <a:lumMod val="50000"/>
                </a:schemeClr>
              </a:gs>
              <a:gs pos="34000">
                <a:schemeClr val="accent4"/>
              </a:gs>
              <a:gs pos="100000">
                <a:schemeClr val="accent4"/>
              </a:gs>
            </a:gsLst>
            <a:lin ang="0" scaled="0"/>
            <a:tileRect/>
          </a:gradFill>
          <a:ln>
            <a:noFill/>
          </a:ln>
        </p:spPr>
        <p:txBody>
          <a:bodyPr rot="0" spcFirstLastPara="0" vertOverflow="overflow" horzOverflow="overflow" vert="horz" wrap="square" lIns="182880" tIns="548640" rIns="68580" bIns="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03</a:t>
            </a:r>
          </a:p>
        </p:txBody>
      </p:sp>
      <p:sp>
        <p:nvSpPr>
          <p:cNvPr id="119" name="Cylinder 118">
            <a:extLst>
              <a:ext uri="{FF2B5EF4-FFF2-40B4-BE49-F238E27FC236}">
                <a16:creationId xmlns:a16="http://schemas.microsoft.com/office/drawing/2014/main" id="{0186E2AF-6737-4A37-B0DD-8F1EF8343496}"/>
              </a:ext>
            </a:extLst>
          </p:cNvPr>
          <p:cNvSpPr/>
          <p:nvPr/>
        </p:nvSpPr>
        <p:spPr>
          <a:xfrm>
            <a:off x="5872720" y="4704378"/>
            <a:ext cx="1266922" cy="1054464"/>
          </a:xfrm>
          <a:prstGeom prst="can">
            <a:avLst>
              <a:gd name="adj" fmla="val 33206"/>
            </a:avLst>
          </a:prstGeom>
          <a:gradFill flip="none" rotWithShape="1">
            <a:gsLst>
              <a:gs pos="0">
                <a:srgbClr val="3C444A"/>
              </a:gs>
              <a:gs pos="34000">
                <a:srgbClr val="6F7E89"/>
              </a:gs>
              <a:gs pos="100000">
                <a:srgbClr val="6F7E89"/>
              </a:gs>
            </a:gsLst>
            <a:lin ang="0" scaled="0"/>
            <a:tileRect/>
          </a:gradFill>
          <a:ln>
            <a:noFill/>
          </a:ln>
        </p:spPr>
        <p:txBody>
          <a:bodyPr rot="0" spcFirstLastPara="0" vertOverflow="overflow" horzOverflow="overflow" vert="horz" wrap="square" lIns="68580" tIns="548640" rIns="68580" bIns="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02</a:t>
            </a:r>
          </a:p>
        </p:txBody>
      </p:sp>
      <p:sp>
        <p:nvSpPr>
          <p:cNvPr id="120" name="Cylinder 119">
            <a:extLst>
              <a:ext uri="{FF2B5EF4-FFF2-40B4-BE49-F238E27FC236}">
                <a16:creationId xmlns:a16="http://schemas.microsoft.com/office/drawing/2014/main" id="{4D5E1B45-36BF-4F91-AFFD-DDA40CAC26E5}"/>
              </a:ext>
            </a:extLst>
          </p:cNvPr>
          <p:cNvSpPr/>
          <p:nvPr/>
        </p:nvSpPr>
        <p:spPr>
          <a:xfrm>
            <a:off x="4784972" y="5177594"/>
            <a:ext cx="1266922" cy="744183"/>
          </a:xfrm>
          <a:prstGeom prst="can">
            <a:avLst>
              <a:gd name="adj" fmla="val 44237"/>
            </a:avLst>
          </a:prstGeom>
          <a:gradFill flip="none" rotWithShape="1">
            <a:gsLst>
              <a:gs pos="0">
                <a:srgbClr val="8E0000"/>
              </a:gs>
              <a:gs pos="34000">
                <a:srgbClr val="C00000"/>
              </a:gs>
              <a:gs pos="100000">
                <a:srgbClr val="C00000"/>
              </a:gs>
            </a:gsLst>
            <a:lin ang="0" scaled="0"/>
            <a:tileRect/>
          </a:gradFill>
          <a:ln>
            <a:noFill/>
          </a:ln>
        </p:spPr>
        <p:txBody>
          <a:bodyPr vert="horz" wrap="square" lIns="68580" tIns="548640" rIns="68580" bIns="0" numCol="1" anchor="b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01</a:t>
            </a:r>
          </a:p>
        </p:txBody>
      </p:sp>
      <p:sp>
        <p:nvSpPr>
          <p:cNvPr id="121" name="Shape">
            <a:extLst>
              <a:ext uri="{FF2B5EF4-FFF2-40B4-BE49-F238E27FC236}">
                <a16:creationId xmlns:a16="http://schemas.microsoft.com/office/drawing/2014/main" id="{B76418F8-F2C3-4857-BD03-D473B68C4522}"/>
              </a:ext>
            </a:extLst>
          </p:cNvPr>
          <p:cNvSpPr/>
          <p:nvPr/>
        </p:nvSpPr>
        <p:spPr>
          <a:xfrm>
            <a:off x="5872720" y="5028603"/>
            <a:ext cx="1126511" cy="22114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84" h="21600" extrusionOk="0">
                <a:moveTo>
                  <a:pt x="21247" y="9191"/>
                </a:moveTo>
                <a:lnTo>
                  <a:pt x="18033" y="8928"/>
                </a:lnTo>
                <a:lnTo>
                  <a:pt x="19134" y="13079"/>
                </a:lnTo>
                <a:cubicBezTo>
                  <a:pt x="17971" y="13924"/>
                  <a:pt x="16805" y="14652"/>
                  <a:pt x="15638" y="15119"/>
                </a:cubicBezTo>
                <a:cubicBezTo>
                  <a:pt x="13801" y="15905"/>
                  <a:pt x="11961" y="15891"/>
                  <a:pt x="10118" y="15424"/>
                </a:cubicBezTo>
                <a:cubicBezTo>
                  <a:pt x="8278" y="15017"/>
                  <a:pt x="6444" y="14055"/>
                  <a:pt x="4638" y="12322"/>
                </a:cubicBezTo>
                <a:cubicBezTo>
                  <a:pt x="3736" y="11448"/>
                  <a:pt x="2841" y="10298"/>
                  <a:pt x="1987" y="8608"/>
                </a:cubicBezTo>
                <a:cubicBezTo>
                  <a:pt x="1561" y="7778"/>
                  <a:pt x="1143" y="6817"/>
                  <a:pt x="764" y="5506"/>
                </a:cubicBezTo>
                <a:cubicBezTo>
                  <a:pt x="406" y="4180"/>
                  <a:pt x="36" y="2447"/>
                  <a:pt x="2" y="0"/>
                </a:cubicBezTo>
                <a:cubicBezTo>
                  <a:pt x="-29" y="2491"/>
                  <a:pt x="324" y="4588"/>
                  <a:pt x="676" y="6103"/>
                </a:cubicBezTo>
                <a:cubicBezTo>
                  <a:pt x="1043" y="7647"/>
                  <a:pt x="1456" y="8841"/>
                  <a:pt x="1879" y="9890"/>
                </a:cubicBezTo>
                <a:cubicBezTo>
                  <a:pt x="2735" y="11900"/>
                  <a:pt x="3637" y="13298"/>
                  <a:pt x="4544" y="14449"/>
                </a:cubicBezTo>
                <a:cubicBezTo>
                  <a:pt x="6364" y="16735"/>
                  <a:pt x="8230" y="17784"/>
                  <a:pt x="10093" y="18265"/>
                </a:cubicBezTo>
                <a:cubicBezTo>
                  <a:pt x="11034" y="18468"/>
                  <a:pt x="11941" y="18498"/>
                  <a:pt x="12891" y="18439"/>
                </a:cubicBezTo>
                <a:cubicBezTo>
                  <a:pt x="13827" y="18279"/>
                  <a:pt x="14760" y="17930"/>
                  <a:pt x="15684" y="17289"/>
                </a:cubicBezTo>
                <a:cubicBezTo>
                  <a:pt x="16608" y="16677"/>
                  <a:pt x="17527" y="15890"/>
                  <a:pt x="18440" y="14973"/>
                </a:cubicBezTo>
                <a:cubicBezTo>
                  <a:pt x="18716" y="14667"/>
                  <a:pt x="18991" y="14317"/>
                  <a:pt x="19264" y="13997"/>
                </a:cubicBezTo>
                <a:cubicBezTo>
                  <a:pt x="19273" y="14216"/>
                  <a:pt x="19276" y="14434"/>
                  <a:pt x="19262" y="14652"/>
                </a:cubicBezTo>
                <a:lnTo>
                  <a:pt x="18755" y="21600"/>
                </a:lnTo>
                <a:lnTo>
                  <a:pt x="21392" y="11390"/>
                </a:lnTo>
                <a:cubicBezTo>
                  <a:pt x="21571" y="10705"/>
                  <a:pt x="21474" y="9220"/>
                  <a:pt x="21247" y="9191"/>
                </a:cubicBezTo>
                <a:close/>
              </a:path>
            </a:pathLst>
          </a:custGeom>
          <a:solidFill>
            <a:schemeClr val="bg1">
              <a:alpha val="6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sp>
        <p:nvSpPr>
          <p:cNvPr id="122" name="Shape">
            <a:extLst>
              <a:ext uri="{FF2B5EF4-FFF2-40B4-BE49-F238E27FC236}">
                <a16:creationId xmlns:a16="http://schemas.microsoft.com/office/drawing/2014/main" id="{9A4F0860-0C42-4502-9429-C825642513C5}"/>
              </a:ext>
            </a:extLst>
          </p:cNvPr>
          <p:cNvSpPr/>
          <p:nvPr/>
        </p:nvSpPr>
        <p:spPr>
          <a:xfrm>
            <a:off x="4784972" y="5443117"/>
            <a:ext cx="1126511" cy="22114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84" h="21600" extrusionOk="0">
                <a:moveTo>
                  <a:pt x="21247" y="9191"/>
                </a:moveTo>
                <a:lnTo>
                  <a:pt x="18033" y="8928"/>
                </a:lnTo>
                <a:lnTo>
                  <a:pt x="19134" y="13079"/>
                </a:lnTo>
                <a:cubicBezTo>
                  <a:pt x="17971" y="13924"/>
                  <a:pt x="16805" y="14652"/>
                  <a:pt x="15638" y="15119"/>
                </a:cubicBezTo>
                <a:cubicBezTo>
                  <a:pt x="13801" y="15905"/>
                  <a:pt x="11961" y="15891"/>
                  <a:pt x="10118" y="15424"/>
                </a:cubicBezTo>
                <a:cubicBezTo>
                  <a:pt x="8278" y="15017"/>
                  <a:pt x="6444" y="14055"/>
                  <a:pt x="4638" y="12322"/>
                </a:cubicBezTo>
                <a:cubicBezTo>
                  <a:pt x="3736" y="11448"/>
                  <a:pt x="2841" y="10298"/>
                  <a:pt x="1987" y="8608"/>
                </a:cubicBezTo>
                <a:cubicBezTo>
                  <a:pt x="1561" y="7778"/>
                  <a:pt x="1143" y="6817"/>
                  <a:pt x="764" y="5506"/>
                </a:cubicBezTo>
                <a:cubicBezTo>
                  <a:pt x="406" y="4180"/>
                  <a:pt x="36" y="2447"/>
                  <a:pt x="2" y="0"/>
                </a:cubicBezTo>
                <a:cubicBezTo>
                  <a:pt x="-29" y="2491"/>
                  <a:pt x="324" y="4588"/>
                  <a:pt x="676" y="6103"/>
                </a:cubicBezTo>
                <a:cubicBezTo>
                  <a:pt x="1043" y="7647"/>
                  <a:pt x="1456" y="8841"/>
                  <a:pt x="1879" y="9890"/>
                </a:cubicBezTo>
                <a:cubicBezTo>
                  <a:pt x="2735" y="11900"/>
                  <a:pt x="3637" y="13298"/>
                  <a:pt x="4544" y="14449"/>
                </a:cubicBezTo>
                <a:cubicBezTo>
                  <a:pt x="6364" y="16735"/>
                  <a:pt x="8230" y="17784"/>
                  <a:pt x="10093" y="18265"/>
                </a:cubicBezTo>
                <a:cubicBezTo>
                  <a:pt x="11034" y="18468"/>
                  <a:pt x="11941" y="18498"/>
                  <a:pt x="12891" y="18439"/>
                </a:cubicBezTo>
                <a:cubicBezTo>
                  <a:pt x="13827" y="18279"/>
                  <a:pt x="14760" y="17930"/>
                  <a:pt x="15684" y="17289"/>
                </a:cubicBezTo>
                <a:cubicBezTo>
                  <a:pt x="16608" y="16677"/>
                  <a:pt x="17527" y="15890"/>
                  <a:pt x="18440" y="14973"/>
                </a:cubicBezTo>
                <a:cubicBezTo>
                  <a:pt x="18716" y="14667"/>
                  <a:pt x="18991" y="14317"/>
                  <a:pt x="19264" y="13997"/>
                </a:cubicBezTo>
                <a:cubicBezTo>
                  <a:pt x="19273" y="14216"/>
                  <a:pt x="19276" y="14434"/>
                  <a:pt x="19262" y="14652"/>
                </a:cubicBezTo>
                <a:lnTo>
                  <a:pt x="18755" y="21600"/>
                </a:lnTo>
                <a:lnTo>
                  <a:pt x="21392" y="11390"/>
                </a:lnTo>
                <a:cubicBezTo>
                  <a:pt x="21571" y="10705"/>
                  <a:pt x="21474" y="9220"/>
                  <a:pt x="21247" y="9191"/>
                </a:cubicBezTo>
                <a:close/>
              </a:path>
            </a:pathLst>
          </a:custGeom>
          <a:solidFill>
            <a:schemeClr val="bg1">
              <a:alpha val="6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sp>
        <p:nvSpPr>
          <p:cNvPr id="123" name="Shape">
            <a:extLst>
              <a:ext uri="{FF2B5EF4-FFF2-40B4-BE49-F238E27FC236}">
                <a16:creationId xmlns:a16="http://schemas.microsoft.com/office/drawing/2014/main" id="{9CA9FBEE-5A71-43E6-9C5D-39E8D561BB50}"/>
              </a:ext>
            </a:extLst>
          </p:cNvPr>
          <p:cNvSpPr/>
          <p:nvPr/>
        </p:nvSpPr>
        <p:spPr>
          <a:xfrm>
            <a:off x="6927241" y="4638022"/>
            <a:ext cx="1126511" cy="22114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84" h="21600" extrusionOk="0">
                <a:moveTo>
                  <a:pt x="21247" y="9191"/>
                </a:moveTo>
                <a:lnTo>
                  <a:pt x="18033" y="8928"/>
                </a:lnTo>
                <a:lnTo>
                  <a:pt x="19134" y="13079"/>
                </a:lnTo>
                <a:cubicBezTo>
                  <a:pt x="17971" y="13924"/>
                  <a:pt x="16805" y="14652"/>
                  <a:pt x="15638" y="15119"/>
                </a:cubicBezTo>
                <a:cubicBezTo>
                  <a:pt x="13801" y="15905"/>
                  <a:pt x="11961" y="15891"/>
                  <a:pt x="10118" y="15424"/>
                </a:cubicBezTo>
                <a:cubicBezTo>
                  <a:pt x="8278" y="15017"/>
                  <a:pt x="6444" y="14055"/>
                  <a:pt x="4638" y="12322"/>
                </a:cubicBezTo>
                <a:cubicBezTo>
                  <a:pt x="3736" y="11448"/>
                  <a:pt x="2841" y="10298"/>
                  <a:pt x="1987" y="8608"/>
                </a:cubicBezTo>
                <a:cubicBezTo>
                  <a:pt x="1561" y="7778"/>
                  <a:pt x="1143" y="6817"/>
                  <a:pt x="764" y="5506"/>
                </a:cubicBezTo>
                <a:cubicBezTo>
                  <a:pt x="406" y="4180"/>
                  <a:pt x="36" y="2447"/>
                  <a:pt x="2" y="0"/>
                </a:cubicBezTo>
                <a:cubicBezTo>
                  <a:pt x="-29" y="2491"/>
                  <a:pt x="324" y="4588"/>
                  <a:pt x="676" y="6103"/>
                </a:cubicBezTo>
                <a:cubicBezTo>
                  <a:pt x="1043" y="7647"/>
                  <a:pt x="1456" y="8841"/>
                  <a:pt x="1879" y="9890"/>
                </a:cubicBezTo>
                <a:cubicBezTo>
                  <a:pt x="2735" y="11900"/>
                  <a:pt x="3637" y="13298"/>
                  <a:pt x="4544" y="14449"/>
                </a:cubicBezTo>
                <a:cubicBezTo>
                  <a:pt x="6364" y="16735"/>
                  <a:pt x="8230" y="17784"/>
                  <a:pt x="10093" y="18265"/>
                </a:cubicBezTo>
                <a:cubicBezTo>
                  <a:pt x="11034" y="18468"/>
                  <a:pt x="11941" y="18498"/>
                  <a:pt x="12891" y="18439"/>
                </a:cubicBezTo>
                <a:cubicBezTo>
                  <a:pt x="13827" y="18279"/>
                  <a:pt x="14760" y="17930"/>
                  <a:pt x="15684" y="17289"/>
                </a:cubicBezTo>
                <a:cubicBezTo>
                  <a:pt x="16608" y="16677"/>
                  <a:pt x="17527" y="15890"/>
                  <a:pt x="18440" y="14973"/>
                </a:cubicBezTo>
                <a:cubicBezTo>
                  <a:pt x="18716" y="14667"/>
                  <a:pt x="18991" y="14317"/>
                  <a:pt x="19264" y="13997"/>
                </a:cubicBezTo>
                <a:cubicBezTo>
                  <a:pt x="19273" y="14216"/>
                  <a:pt x="19276" y="14434"/>
                  <a:pt x="19262" y="14652"/>
                </a:cubicBezTo>
                <a:lnTo>
                  <a:pt x="18755" y="21600"/>
                </a:lnTo>
                <a:lnTo>
                  <a:pt x="21392" y="11390"/>
                </a:lnTo>
                <a:cubicBezTo>
                  <a:pt x="21571" y="10705"/>
                  <a:pt x="21474" y="9220"/>
                  <a:pt x="21247" y="9191"/>
                </a:cubicBezTo>
                <a:close/>
              </a:path>
            </a:pathLst>
          </a:custGeom>
          <a:solidFill>
            <a:schemeClr val="bg1">
              <a:alpha val="6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sp>
        <p:nvSpPr>
          <p:cNvPr id="124" name="Shape">
            <a:extLst>
              <a:ext uri="{FF2B5EF4-FFF2-40B4-BE49-F238E27FC236}">
                <a16:creationId xmlns:a16="http://schemas.microsoft.com/office/drawing/2014/main" id="{9B316254-7B31-4ED1-85DE-534AC4B3904C}"/>
              </a:ext>
            </a:extLst>
          </p:cNvPr>
          <p:cNvSpPr/>
          <p:nvPr/>
        </p:nvSpPr>
        <p:spPr>
          <a:xfrm>
            <a:off x="7983547" y="4196926"/>
            <a:ext cx="1126511" cy="22114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84" h="21600" extrusionOk="0">
                <a:moveTo>
                  <a:pt x="21247" y="9191"/>
                </a:moveTo>
                <a:lnTo>
                  <a:pt x="18033" y="8928"/>
                </a:lnTo>
                <a:lnTo>
                  <a:pt x="19134" y="13079"/>
                </a:lnTo>
                <a:cubicBezTo>
                  <a:pt x="17971" y="13924"/>
                  <a:pt x="16805" y="14652"/>
                  <a:pt x="15638" y="15119"/>
                </a:cubicBezTo>
                <a:cubicBezTo>
                  <a:pt x="13801" y="15905"/>
                  <a:pt x="11961" y="15891"/>
                  <a:pt x="10118" y="15424"/>
                </a:cubicBezTo>
                <a:cubicBezTo>
                  <a:pt x="8278" y="15017"/>
                  <a:pt x="6444" y="14055"/>
                  <a:pt x="4638" y="12322"/>
                </a:cubicBezTo>
                <a:cubicBezTo>
                  <a:pt x="3736" y="11448"/>
                  <a:pt x="2841" y="10298"/>
                  <a:pt x="1987" y="8608"/>
                </a:cubicBezTo>
                <a:cubicBezTo>
                  <a:pt x="1561" y="7778"/>
                  <a:pt x="1143" y="6817"/>
                  <a:pt x="764" y="5506"/>
                </a:cubicBezTo>
                <a:cubicBezTo>
                  <a:pt x="406" y="4180"/>
                  <a:pt x="36" y="2447"/>
                  <a:pt x="2" y="0"/>
                </a:cubicBezTo>
                <a:cubicBezTo>
                  <a:pt x="-29" y="2491"/>
                  <a:pt x="324" y="4588"/>
                  <a:pt x="676" y="6103"/>
                </a:cubicBezTo>
                <a:cubicBezTo>
                  <a:pt x="1043" y="7647"/>
                  <a:pt x="1456" y="8841"/>
                  <a:pt x="1879" y="9890"/>
                </a:cubicBezTo>
                <a:cubicBezTo>
                  <a:pt x="2735" y="11900"/>
                  <a:pt x="3637" y="13298"/>
                  <a:pt x="4544" y="14449"/>
                </a:cubicBezTo>
                <a:cubicBezTo>
                  <a:pt x="6364" y="16735"/>
                  <a:pt x="8230" y="17784"/>
                  <a:pt x="10093" y="18265"/>
                </a:cubicBezTo>
                <a:cubicBezTo>
                  <a:pt x="11034" y="18468"/>
                  <a:pt x="11941" y="18498"/>
                  <a:pt x="12891" y="18439"/>
                </a:cubicBezTo>
                <a:cubicBezTo>
                  <a:pt x="13827" y="18279"/>
                  <a:pt x="14760" y="17930"/>
                  <a:pt x="15684" y="17289"/>
                </a:cubicBezTo>
                <a:cubicBezTo>
                  <a:pt x="16608" y="16677"/>
                  <a:pt x="17527" y="15890"/>
                  <a:pt x="18440" y="14973"/>
                </a:cubicBezTo>
                <a:cubicBezTo>
                  <a:pt x="18716" y="14667"/>
                  <a:pt x="18991" y="14317"/>
                  <a:pt x="19264" y="13997"/>
                </a:cubicBezTo>
                <a:cubicBezTo>
                  <a:pt x="19273" y="14216"/>
                  <a:pt x="19276" y="14434"/>
                  <a:pt x="19262" y="14652"/>
                </a:cubicBezTo>
                <a:lnTo>
                  <a:pt x="18755" y="21600"/>
                </a:lnTo>
                <a:lnTo>
                  <a:pt x="21392" y="11390"/>
                </a:lnTo>
                <a:cubicBezTo>
                  <a:pt x="21571" y="10705"/>
                  <a:pt x="21474" y="9220"/>
                  <a:pt x="21247" y="9191"/>
                </a:cubicBezTo>
                <a:close/>
              </a:path>
            </a:pathLst>
          </a:custGeom>
          <a:solidFill>
            <a:schemeClr val="bg1">
              <a:alpha val="6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sp>
        <p:nvSpPr>
          <p:cNvPr id="125" name="Shape">
            <a:extLst>
              <a:ext uri="{FF2B5EF4-FFF2-40B4-BE49-F238E27FC236}">
                <a16:creationId xmlns:a16="http://schemas.microsoft.com/office/drawing/2014/main" id="{5A6B9FB8-46C4-4E44-BF8A-E7A861E05E68}"/>
              </a:ext>
            </a:extLst>
          </p:cNvPr>
          <p:cNvSpPr/>
          <p:nvPr/>
        </p:nvSpPr>
        <p:spPr>
          <a:xfrm>
            <a:off x="9038069" y="3754748"/>
            <a:ext cx="1126511" cy="22114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84" h="21600" extrusionOk="0">
                <a:moveTo>
                  <a:pt x="21247" y="9191"/>
                </a:moveTo>
                <a:lnTo>
                  <a:pt x="18033" y="8928"/>
                </a:lnTo>
                <a:lnTo>
                  <a:pt x="19134" y="13079"/>
                </a:lnTo>
                <a:cubicBezTo>
                  <a:pt x="17971" y="13924"/>
                  <a:pt x="16805" y="14652"/>
                  <a:pt x="15638" y="15119"/>
                </a:cubicBezTo>
                <a:cubicBezTo>
                  <a:pt x="13801" y="15905"/>
                  <a:pt x="11961" y="15891"/>
                  <a:pt x="10118" y="15424"/>
                </a:cubicBezTo>
                <a:cubicBezTo>
                  <a:pt x="8278" y="15017"/>
                  <a:pt x="6444" y="14055"/>
                  <a:pt x="4638" y="12322"/>
                </a:cubicBezTo>
                <a:cubicBezTo>
                  <a:pt x="3736" y="11448"/>
                  <a:pt x="2841" y="10298"/>
                  <a:pt x="1987" y="8608"/>
                </a:cubicBezTo>
                <a:cubicBezTo>
                  <a:pt x="1561" y="7778"/>
                  <a:pt x="1143" y="6817"/>
                  <a:pt x="764" y="5506"/>
                </a:cubicBezTo>
                <a:cubicBezTo>
                  <a:pt x="406" y="4180"/>
                  <a:pt x="36" y="2447"/>
                  <a:pt x="2" y="0"/>
                </a:cubicBezTo>
                <a:cubicBezTo>
                  <a:pt x="-29" y="2491"/>
                  <a:pt x="324" y="4588"/>
                  <a:pt x="676" y="6103"/>
                </a:cubicBezTo>
                <a:cubicBezTo>
                  <a:pt x="1043" y="7647"/>
                  <a:pt x="1456" y="8841"/>
                  <a:pt x="1879" y="9890"/>
                </a:cubicBezTo>
                <a:cubicBezTo>
                  <a:pt x="2735" y="11900"/>
                  <a:pt x="3637" y="13298"/>
                  <a:pt x="4544" y="14449"/>
                </a:cubicBezTo>
                <a:cubicBezTo>
                  <a:pt x="6364" y="16735"/>
                  <a:pt x="8230" y="17784"/>
                  <a:pt x="10093" y="18265"/>
                </a:cubicBezTo>
                <a:cubicBezTo>
                  <a:pt x="11034" y="18468"/>
                  <a:pt x="11941" y="18498"/>
                  <a:pt x="12891" y="18439"/>
                </a:cubicBezTo>
                <a:cubicBezTo>
                  <a:pt x="13827" y="18279"/>
                  <a:pt x="14760" y="17930"/>
                  <a:pt x="15684" y="17289"/>
                </a:cubicBezTo>
                <a:cubicBezTo>
                  <a:pt x="16608" y="16677"/>
                  <a:pt x="17527" y="15890"/>
                  <a:pt x="18440" y="14973"/>
                </a:cubicBezTo>
                <a:cubicBezTo>
                  <a:pt x="18716" y="14667"/>
                  <a:pt x="18991" y="14317"/>
                  <a:pt x="19264" y="13997"/>
                </a:cubicBezTo>
                <a:cubicBezTo>
                  <a:pt x="19273" y="14216"/>
                  <a:pt x="19276" y="14434"/>
                  <a:pt x="19262" y="14652"/>
                </a:cubicBezTo>
                <a:lnTo>
                  <a:pt x="18755" y="21600"/>
                </a:lnTo>
                <a:lnTo>
                  <a:pt x="21392" y="11390"/>
                </a:lnTo>
                <a:cubicBezTo>
                  <a:pt x="21571" y="10705"/>
                  <a:pt x="21474" y="9220"/>
                  <a:pt x="21247" y="9191"/>
                </a:cubicBezTo>
                <a:close/>
              </a:path>
            </a:pathLst>
          </a:custGeom>
          <a:solidFill>
            <a:schemeClr val="bg1">
              <a:alpha val="6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sp>
        <p:nvSpPr>
          <p:cNvPr id="126" name="Shape">
            <a:extLst>
              <a:ext uri="{FF2B5EF4-FFF2-40B4-BE49-F238E27FC236}">
                <a16:creationId xmlns:a16="http://schemas.microsoft.com/office/drawing/2014/main" id="{782B09B9-0B62-4E9F-A9DC-4DEFAA11C9A5}"/>
              </a:ext>
            </a:extLst>
          </p:cNvPr>
          <p:cNvSpPr/>
          <p:nvPr/>
        </p:nvSpPr>
        <p:spPr>
          <a:xfrm>
            <a:off x="10094374" y="3312570"/>
            <a:ext cx="1126511" cy="22114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84" h="21600" extrusionOk="0">
                <a:moveTo>
                  <a:pt x="21247" y="9191"/>
                </a:moveTo>
                <a:lnTo>
                  <a:pt x="18033" y="8928"/>
                </a:lnTo>
                <a:lnTo>
                  <a:pt x="19134" y="13079"/>
                </a:lnTo>
                <a:cubicBezTo>
                  <a:pt x="17971" y="13924"/>
                  <a:pt x="16805" y="14652"/>
                  <a:pt x="15638" y="15119"/>
                </a:cubicBezTo>
                <a:cubicBezTo>
                  <a:pt x="13801" y="15905"/>
                  <a:pt x="11961" y="15891"/>
                  <a:pt x="10118" y="15424"/>
                </a:cubicBezTo>
                <a:cubicBezTo>
                  <a:pt x="8278" y="15017"/>
                  <a:pt x="6444" y="14055"/>
                  <a:pt x="4638" y="12322"/>
                </a:cubicBezTo>
                <a:cubicBezTo>
                  <a:pt x="3736" y="11448"/>
                  <a:pt x="2841" y="10298"/>
                  <a:pt x="1987" y="8608"/>
                </a:cubicBezTo>
                <a:cubicBezTo>
                  <a:pt x="1561" y="7778"/>
                  <a:pt x="1143" y="6817"/>
                  <a:pt x="764" y="5506"/>
                </a:cubicBezTo>
                <a:cubicBezTo>
                  <a:pt x="406" y="4180"/>
                  <a:pt x="36" y="2447"/>
                  <a:pt x="2" y="0"/>
                </a:cubicBezTo>
                <a:cubicBezTo>
                  <a:pt x="-29" y="2491"/>
                  <a:pt x="324" y="4588"/>
                  <a:pt x="676" y="6103"/>
                </a:cubicBezTo>
                <a:cubicBezTo>
                  <a:pt x="1043" y="7647"/>
                  <a:pt x="1456" y="8841"/>
                  <a:pt x="1879" y="9890"/>
                </a:cubicBezTo>
                <a:cubicBezTo>
                  <a:pt x="2735" y="11900"/>
                  <a:pt x="3637" y="13298"/>
                  <a:pt x="4544" y="14449"/>
                </a:cubicBezTo>
                <a:cubicBezTo>
                  <a:pt x="6364" y="16735"/>
                  <a:pt x="8230" y="17784"/>
                  <a:pt x="10093" y="18265"/>
                </a:cubicBezTo>
                <a:cubicBezTo>
                  <a:pt x="11034" y="18468"/>
                  <a:pt x="11941" y="18498"/>
                  <a:pt x="12891" y="18439"/>
                </a:cubicBezTo>
                <a:cubicBezTo>
                  <a:pt x="13827" y="18279"/>
                  <a:pt x="14760" y="17930"/>
                  <a:pt x="15684" y="17289"/>
                </a:cubicBezTo>
                <a:cubicBezTo>
                  <a:pt x="16608" y="16677"/>
                  <a:pt x="17527" y="15890"/>
                  <a:pt x="18440" y="14973"/>
                </a:cubicBezTo>
                <a:cubicBezTo>
                  <a:pt x="18716" y="14667"/>
                  <a:pt x="18991" y="14317"/>
                  <a:pt x="19264" y="13997"/>
                </a:cubicBezTo>
                <a:cubicBezTo>
                  <a:pt x="19273" y="14216"/>
                  <a:pt x="19276" y="14434"/>
                  <a:pt x="19262" y="14652"/>
                </a:cubicBezTo>
                <a:lnTo>
                  <a:pt x="18755" y="21600"/>
                </a:lnTo>
                <a:lnTo>
                  <a:pt x="21392" y="11390"/>
                </a:lnTo>
                <a:cubicBezTo>
                  <a:pt x="21571" y="10705"/>
                  <a:pt x="21474" y="9220"/>
                  <a:pt x="21247" y="9191"/>
                </a:cubicBezTo>
                <a:close/>
              </a:path>
            </a:pathLst>
          </a:custGeom>
          <a:solidFill>
            <a:schemeClr val="bg1">
              <a:alpha val="6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grpSp>
        <p:nvGrpSpPr>
          <p:cNvPr id="127" name="Group 126">
            <a:extLst>
              <a:ext uri="{FF2B5EF4-FFF2-40B4-BE49-F238E27FC236}">
                <a16:creationId xmlns:a16="http://schemas.microsoft.com/office/drawing/2014/main" id="{8DD0B7CF-A288-4061-8238-E6458A4AF7A7}"/>
              </a:ext>
            </a:extLst>
          </p:cNvPr>
          <p:cNvGrpSpPr/>
          <p:nvPr/>
        </p:nvGrpSpPr>
        <p:grpSpPr>
          <a:xfrm>
            <a:off x="333619" y="2443762"/>
            <a:ext cx="4310240" cy="457200"/>
            <a:chOff x="333619" y="2443762"/>
            <a:chExt cx="4310240" cy="457200"/>
          </a:xfrm>
        </p:grpSpPr>
        <p:grpSp>
          <p:nvGrpSpPr>
            <p:cNvPr id="128" name="Group 127">
              <a:extLst>
                <a:ext uri="{FF2B5EF4-FFF2-40B4-BE49-F238E27FC236}">
                  <a16:creationId xmlns:a16="http://schemas.microsoft.com/office/drawing/2014/main" id="{D7E9DD37-C343-4AAF-9326-E8FC4FED0240}"/>
                </a:ext>
              </a:extLst>
            </p:cNvPr>
            <p:cNvGrpSpPr/>
            <p:nvPr/>
          </p:nvGrpSpPr>
          <p:grpSpPr>
            <a:xfrm>
              <a:off x="333619" y="2443762"/>
              <a:ext cx="4310240" cy="457200"/>
              <a:chOff x="333619" y="2540154"/>
              <a:chExt cx="4310240" cy="457200"/>
            </a:xfrm>
          </p:grpSpPr>
          <p:sp>
            <p:nvSpPr>
              <p:cNvPr id="135" name="Rectangle 134">
                <a:extLst>
                  <a:ext uri="{FF2B5EF4-FFF2-40B4-BE49-F238E27FC236}">
                    <a16:creationId xmlns:a16="http://schemas.microsoft.com/office/drawing/2014/main" id="{EFC961F5-BAE4-4E47-AE42-A26707386747}"/>
                  </a:ext>
                </a:extLst>
              </p:cNvPr>
              <p:cNvSpPr/>
              <p:nvPr/>
            </p:nvSpPr>
            <p:spPr>
              <a:xfrm>
                <a:off x="2645443" y="2540154"/>
                <a:ext cx="457200" cy="457200"/>
              </a:xfrm>
              <a:prstGeom prst="rect">
                <a:avLst/>
              </a:prstGeom>
              <a:solidFill>
                <a:srgbClr val="1AA8FE"/>
              </a:solidFill>
              <a:ln>
                <a:noFill/>
              </a:ln>
              <a:effectLst>
                <a:outerShdw blurRad="50800" dist="127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bIns="91440" rtlCol="0" anchor="ctr"/>
              <a:lstStyle/>
              <a:p>
                <a:pPr algn="ctr"/>
                <a:endParaRPr lang="en-US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36" name="Rectangle 135">
                <a:extLst>
                  <a:ext uri="{FF2B5EF4-FFF2-40B4-BE49-F238E27FC236}">
                    <a16:creationId xmlns:a16="http://schemas.microsoft.com/office/drawing/2014/main" id="{19792584-C1CC-4625-A6F9-FD369090E1B4}"/>
                  </a:ext>
                </a:extLst>
              </p:cNvPr>
              <p:cNvSpPr/>
              <p:nvPr/>
            </p:nvSpPr>
            <p:spPr>
              <a:xfrm>
                <a:off x="3416051" y="2540154"/>
                <a:ext cx="457200" cy="457200"/>
              </a:xfrm>
              <a:prstGeom prst="rect">
                <a:avLst/>
              </a:prstGeom>
              <a:solidFill>
                <a:srgbClr val="A9C500"/>
              </a:solidFill>
              <a:ln>
                <a:noFill/>
              </a:ln>
              <a:effectLst>
                <a:outerShdw blurRad="50800" dist="127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bIns="91440" rtlCol="0" anchor="ctr"/>
              <a:lstStyle/>
              <a:p>
                <a:pPr algn="ctr"/>
                <a:endParaRPr lang="en-US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37" name="Rectangle 136">
                <a:extLst>
                  <a:ext uri="{FF2B5EF4-FFF2-40B4-BE49-F238E27FC236}">
                    <a16:creationId xmlns:a16="http://schemas.microsoft.com/office/drawing/2014/main" id="{8A8CB938-F298-4C4B-8A5E-F9745D91E2B1}"/>
                  </a:ext>
                </a:extLst>
              </p:cNvPr>
              <p:cNvSpPr/>
              <p:nvPr/>
            </p:nvSpPr>
            <p:spPr>
              <a:xfrm>
                <a:off x="4186659" y="2540154"/>
                <a:ext cx="457200" cy="457200"/>
              </a:xfrm>
              <a:prstGeom prst="rect">
                <a:avLst/>
              </a:prstGeom>
              <a:solidFill>
                <a:srgbClr val="F3591F"/>
              </a:solidFill>
              <a:ln>
                <a:noFill/>
              </a:ln>
              <a:effectLst>
                <a:outerShdw blurRad="50800" dist="127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bIns="91440" rtlCol="0" anchor="ctr"/>
              <a:lstStyle/>
              <a:p>
                <a:pPr algn="ctr"/>
                <a:endParaRPr lang="en-US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38" name="Rectangle 137">
                <a:extLst>
                  <a:ext uri="{FF2B5EF4-FFF2-40B4-BE49-F238E27FC236}">
                    <a16:creationId xmlns:a16="http://schemas.microsoft.com/office/drawing/2014/main" id="{918E31A4-D67E-4319-A4DD-897EEA9A955E}"/>
                  </a:ext>
                </a:extLst>
              </p:cNvPr>
              <p:cNvSpPr/>
              <p:nvPr/>
            </p:nvSpPr>
            <p:spPr>
              <a:xfrm>
                <a:off x="333619" y="2540154"/>
                <a:ext cx="457200" cy="457200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  <a:effectLst>
                <a:outerShdw blurRad="50800" dist="127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bIns="91440" rtlCol="0" anchor="ctr"/>
              <a:lstStyle/>
              <a:p>
                <a:pPr algn="ctr"/>
                <a:endParaRPr lang="en-US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39" name="Rectangle 138">
                <a:extLst>
                  <a:ext uri="{FF2B5EF4-FFF2-40B4-BE49-F238E27FC236}">
                    <a16:creationId xmlns:a16="http://schemas.microsoft.com/office/drawing/2014/main" id="{B8187866-6073-458F-9EE9-F157ABDE3751}"/>
                  </a:ext>
                </a:extLst>
              </p:cNvPr>
              <p:cNvSpPr/>
              <p:nvPr/>
            </p:nvSpPr>
            <p:spPr>
              <a:xfrm>
                <a:off x="1874835" y="2540154"/>
                <a:ext cx="457200" cy="457200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  <a:effectLst>
                <a:outerShdw blurRad="50800" dist="127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bIns="91440" rtlCol="0" anchor="ctr"/>
              <a:lstStyle/>
              <a:p>
                <a:pPr algn="ctr"/>
                <a:endParaRPr lang="en-US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40" name="Rectangle 139">
                <a:extLst>
                  <a:ext uri="{FF2B5EF4-FFF2-40B4-BE49-F238E27FC236}">
                    <a16:creationId xmlns:a16="http://schemas.microsoft.com/office/drawing/2014/main" id="{B4E5E74C-67B0-4CBF-9D40-B5BB3BF0A2E9}"/>
                  </a:ext>
                </a:extLst>
              </p:cNvPr>
              <p:cNvSpPr/>
              <p:nvPr/>
            </p:nvSpPr>
            <p:spPr>
              <a:xfrm>
                <a:off x="1104227" y="2540154"/>
                <a:ext cx="457200" cy="457200"/>
              </a:xfrm>
              <a:prstGeom prst="rect">
                <a:avLst/>
              </a:prstGeom>
              <a:solidFill>
                <a:srgbClr val="6F7E89"/>
              </a:solidFill>
              <a:ln>
                <a:noFill/>
              </a:ln>
              <a:effectLst>
                <a:outerShdw blurRad="50800" dist="127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bIns="91440" rtlCol="0" anchor="ctr"/>
              <a:lstStyle/>
              <a:p>
                <a:pPr algn="ctr"/>
                <a:endParaRPr lang="en-US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p:grpSp>
        <p:sp>
          <p:nvSpPr>
            <p:cNvPr id="129" name="Graphic 71" descr="Fire">
              <a:extLst>
                <a:ext uri="{FF2B5EF4-FFF2-40B4-BE49-F238E27FC236}">
                  <a16:creationId xmlns:a16="http://schemas.microsoft.com/office/drawing/2014/main" id="{B794F3C1-4698-415F-B2C1-DECC5E3DE608}"/>
                </a:ext>
              </a:extLst>
            </p:cNvPr>
            <p:cNvSpPr/>
            <p:nvPr/>
          </p:nvSpPr>
          <p:spPr>
            <a:xfrm>
              <a:off x="4310692" y="2522619"/>
              <a:ext cx="201979" cy="299486"/>
            </a:xfrm>
            <a:custGeom>
              <a:avLst/>
              <a:gdLst>
                <a:gd name="connsiteX0" fmla="*/ 192748 w 201978"/>
                <a:gd name="connsiteY0" fmla="*/ 154270 h 299486"/>
                <a:gd name="connsiteX1" fmla="*/ 147128 w 201978"/>
                <a:gd name="connsiteY1" fmla="*/ 194318 h 299486"/>
                <a:gd name="connsiteX2" fmla="*/ 132154 w 201978"/>
                <a:gd name="connsiteY2" fmla="*/ 139992 h 299486"/>
                <a:gd name="connsiteX3" fmla="*/ 85142 w 201978"/>
                <a:gd name="connsiteY3" fmla="*/ 0 h 299486"/>
                <a:gd name="connsiteX4" fmla="*/ 49273 w 201978"/>
                <a:gd name="connsiteY4" fmla="*/ 110740 h 299486"/>
                <a:gd name="connsiteX5" fmla="*/ 7484 w 201978"/>
                <a:gd name="connsiteY5" fmla="*/ 159494 h 299486"/>
                <a:gd name="connsiteX6" fmla="*/ 41612 w 201978"/>
                <a:gd name="connsiteY6" fmla="*/ 279636 h 299486"/>
                <a:gd name="connsiteX7" fmla="*/ 62506 w 201978"/>
                <a:gd name="connsiteY7" fmla="*/ 168200 h 299486"/>
                <a:gd name="connsiteX8" fmla="*/ 76436 w 201978"/>
                <a:gd name="connsiteY8" fmla="*/ 244812 h 299486"/>
                <a:gd name="connsiteX9" fmla="*/ 101857 w 201978"/>
                <a:gd name="connsiteY9" fmla="*/ 299486 h 299486"/>
                <a:gd name="connsiteX10" fmla="*/ 195882 w 201978"/>
                <a:gd name="connsiteY10" fmla="*/ 236106 h 299486"/>
                <a:gd name="connsiteX11" fmla="*/ 192748 w 201978"/>
                <a:gd name="connsiteY11" fmla="*/ 154270 h 2994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01978" h="299486">
                  <a:moveTo>
                    <a:pt x="192748" y="154270"/>
                  </a:moveTo>
                  <a:cubicBezTo>
                    <a:pt x="199016" y="179692"/>
                    <a:pt x="172898" y="204765"/>
                    <a:pt x="147128" y="194318"/>
                  </a:cubicBezTo>
                  <a:cubicBezTo>
                    <a:pt x="125538" y="186656"/>
                    <a:pt x="117180" y="161583"/>
                    <a:pt x="132154" y="139992"/>
                  </a:cubicBezTo>
                  <a:cubicBezTo>
                    <a:pt x="165933" y="95069"/>
                    <a:pt x="141208" y="24377"/>
                    <a:pt x="85142" y="0"/>
                  </a:cubicBezTo>
                  <a:cubicBezTo>
                    <a:pt x="110563" y="48057"/>
                    <a:pt x="71560" y="92283"/>
                    <a:pt x="49273" y="110740"/>
                  </a:cubicBezTo>
                  <a:cubicBezTo>
                    <a:pt x="26986" y="129197"/>
                    <a:pt x="12011" y="148350"/>
                    <a:pt x="7484" y="159494"/>
                  </a:cubicBezTo>
                  <a:cubicBezTo>
                    <a:pt x="-15151" y="214516"/>
                    <a:pt x="18628" y="267100"/>
                    <a:pt x="41612" y="279636"/>
                  </a:cubicBezTo>
                  <a:cubicBezTo>
                    <a:pt x="31165" y="255956"/>
                    <a:pt x="21414" y="210685"/>
                    <a:pt x="62506" y="168200"/>
                  </a:cubicBezTo>
                  <a:cubicBezTo>
                    <a:pt x="62506" y="168200"/>
                    <a:pt x="50666" y="213471"/>
                    <a:pt x="76436" y="244812"/>
                  </a:cubicBezTo>
                  <a:cubicBezTo>
                    <a:pt x="102205" y="276154"/>
                    <a:pt x="101857" y="299486"/>
                    <a:pt x="101857" y="299486"/>
                  </a:cubicBezTo>
                  <a:cubicBezTo>
                    <a:pt x="141905" y="299486"/>
                    <a:pt x="179863" y="275458"/>
                    <a:pt x="195882" y="236106"/>
                  </a:cubicBezTo>
                  <a:cubicBezTo>
                    <a:pt x="208070" y="212774"/>
                    <a:pt x="209115" y="175861"/>
                    <a:pt x="192748" y="154270"/>
                  </a:cubicBezTo>
                </a:path>
              </a:pathLst>
            </a:custGeom>
            <a:solidFill>
              <a:schemeClr val="bg1"/>
            </a:solidFill>
            <a:ln w="347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0" name="Freeform: Shape 129">
              <a:extLst>
                <a:ext uri="{FF2B5EF4-FFF2-40B4-BE49-F238E27FC236}">
                  <a16:creationId xmlns:a16="http://schemas.microsoft.com/office/drawing/2014/main" id="{F9722C13-68EF-43A2-ABAA-785CF5CF57E5}"/>
                </a:ext>
              </a:extLst>
            </p:cNvPr>
            <p:cNvSpPr/>
            <p:nvPr/>
          </p:nvSpPr>
          <p:spPr>
            <a:xfrm>
              <a:off x="3490832" y="2581470"/>
              <a:ext cx="302273" cy="181152"/>
            </a:xfrm>
            <a:custGeom>
              <a:avLst/>
              <a:gdLst>
                <a:gd name="connsiteX0" fmla="*/ 157753 w 302273"/>
                <a:gd name="connsiteY0" fmla="*/ 148002 h 181152"/>
                <a:gd name="connsiteX1" fmla="*/ 158450 w 302273"/>
                <a:gd name="connsiteY1" fmla="*/ 157753 h 181152"/>
                <a:gd name="connsiteX2" fmla="*/ 144868 w 302273"/>
                <a:gd name="connsiteY2" fmla="*/ 173424 h 181152"/>
                <a:gd name="connsiteX3" fmla="*/ 140340 w 302273"/>
                <a:gd name="connsiteY3" fmla="*/ 175861 h 181152"/>
                <a:gd name="connsiteX4" fmla="*/ 135117 w 302273"/>
                <a:gd name="connsiteY4" fmla="*/ 174120 h 181152"/>
                <a:gd name="connsiteX5" fmla="*/ 134420 w 302273"/>
                <a:gd name="connsiteY5" fmla="*/ 164369 h 181152"/>
                <a:gd name="connsiteX6" fmla="*/ 148002 w 302273"/>
                <a:gd name="connsiteY6" fmla="*/ 148699 h 181152"/>
                <a:gd name="connsiteX7" fmla="*/ 157753 w 302273"/>
                <a:gd name="connsiteY7" fmla="*/ 148002 h 181152"/>
                <a:gd name="connsiteX8" fmla="*/ 139994 w 302273"/>
                <a:gd name="connsiteY8" fmla="*/ 134421 h 181152"/>
                <a:gd name="connsiteX9" fmla="*/ 140690 w 302273"/>
                <a:gd name="connsiteY9" fmla="*/ 146611 h 181152"/>
                <a:gd name="connsiteX10" fmla="*/ 124671 w 302273"/>
                <a:gd name="connsiteY10" fmla="*/ 165068 h 181152"/>
                <a:gd name="connsiteX11" fmla="*/ 119098 w 302273"/>
                <a:gd name="connsiteY11" fmla="*/ 167853 h 181152"/>
                <a:gd name="connsiteX12" fmla="*/ 112482 w 302273"/>
                <a:gd name="connsiteY12" fmla="*/ 165764 h 181152"/>
                <a:gd name="connsiteX13" fmla="*/ 111785 w 302273"/>
                <a:gd name="connsiteY13" fmla="*/ 153576 h 181152"/>
                <a:gd name="connsiteX14" fmla="*/ 127805 w 302273"/>
                <a:gd name="connsiteY14" fmla="*/ 135118 h 181152"/>
                <a:gd name="connsiteX15" fmla="*/ 139994 w 302273"/>
                <a:gd name="connsiteY15" fmla="*/ 134421 h 181152"/>
                <a:gd name="connsiteX16" fmla="*/ 119099 w 302273"/>
                <a:gd name="connsiteY16" fmla="*/ 118402 h 181152"/>
                <a:gd name="connsiteX17" fmla="*/ 120143 w 302273"/>
                <a:gd name="connsiteY17" fmla="*/ 133028 h 181152"/>
                <a:gd name="connsiteX18" fmla="*/ 104123 w 302273"/>
                <a:gd name="connsiteY18" fmla="*/ 151484 h 181152"/>
                <a:gd name="connsiteX19" fmla="*/ 97159 w 302273"/>
                <a:gd name="connsiteY19" fmla="*/ 154967 h 181152"/>
                <a:gd name="connsiteX20" fmla="*/ 89497 w 302273"/>
                <a:gd name="connsiteY20" fmla="*/ 152529 h 181152"/>
                <a:gd name="connsiteX21" fmla="*/ 88453 w 302273"/>
                <a:gd name="connsiteY21" fmla="*/ 137903 h 181152"/>
                <a:gd name="connsiteX22" fmla="*/ 104472 w 302273"/>
                <a:gd name="connsiteY22" fmla="*/ 119446 h 181152"/>
                <a:gd name="connsiteX23" fmla="*/ 119099 w 302273"/>
                <a:gd name="connsiteY23" fmla="*/ 118402 h 181152"/>
                <a:gd name="connsiteX24" fmla="*/ 96114 w 302273"/>
                <a:gd name="connsiteY24" fmla="*/ 103080 h 181152"/>
                <a:gd name="connsiteX25" fmla="*/ 97159 w 302273"/>
                <a:gd name="connsiteY25" fmla="*/ 117706 h 181152"/>
                <a:gd name="connsiteX26" fmla="*/ 78702 w 302273"/>
                <a:gd name="connsiteY26" fmla="*/ 138600 h 181152"/>
                <a:gd name="connsiteX27" fmla="*/ 71738 w 302273"/>
                <a:gd name="connsiteY27" fmla="*/ 142082 h 181152"/>
                <a:gd name="connsiteX28" fmla="*/ 64076 w 302273"/>
                <a:gd name="connsiteY28" fmla="*/ 139645 h 181152"/>
                <a:gd name="connsiteX29" fmla="*/ 63032 w 302273"/>
                <a:gd name="connsiteY29" fmla="*/ 125019 h 181152"/>
                <a:gd name="connsiteX30" fmla="*/ 81488 w 302273"/>
                <a:gd name="connsiteY30" fmla="*/ 104124 h 181152"/>
                <a:gd name="connsiteX31" fmla="*/ 96114 w 302273"/>
                <a:gd name="connsiteY31" fmla="*/ 103080 h 181152"/>
                <a:gd name="connsiteX32" fmla="*/ 73130 w 302273"/>
                <a:gd name="connsiteY32" fmla="*/ 31342 h 181152"/>
                <a:gd name="connsiteX33" fmla="*/ 130939 w 302273"/>
                <a:gd name="connsiteY33" fmla="*/ 35521 h 181152"/>
                <a:gd name="connsiteX34" fmla="*/ 110391 w 302273"/>
                <a:gd name="connsiteY34" fmla="*/ 59201 h 181152"/>
                <a:gd name="connsiteX35" fmla="*/ 112482 w 302273"/>
                <a:gd name="connsiteY35" fmla="*/ 88802 h 181152"/>
                <a:gd name="connsiteX36" fmla="*/ 126063 w 302273"/>
                <a:gd name="connsiteY36" fmla="*/ 94025 h 181152"/>
                <a:gd name="connsiteX37" fmla="*/ 127804 w 302273"/>
                <a:gd name="connsiteY37" fmla="*/ 94025 h 181152"/>
                <a:gd name="connsiteX38" fmla="*/ 141734 w 302273"/>
                <a:gd name="connsiteY38" fmla="*/ 87060 h 181152"/>
                <a:gd name="connsiteX39" fmla="*/ 165763 w 302273"/>
                <a:gd name="connsiteY39" fmla="*/ 59549 h 181152"/>
                <a:gd name="connsiteX40" fmla="*/ 169593 w 302273"/>
                <a:gd name="connsiteY40" fmla="*/ 63032 h 181152"/>
                <a:gd name="connsiteX41" fmla="*/ 225660 w 302273"/>
                <a:gd name="connsiteY41" fmla="*/ 111089 h 181152"/>
                <a:gd name="connsiteX42" fmla="*/ 229490 w 302273"/>
                <a:gd name="connsiteY42" fmla="*/ 120491 h 181152"/>
                <a:gd name="connsiteX43" fmla="*/ 216954 w 302273"/>
                <a:gd name="connsiteY43" fmla="*/ 135466 h 181152"/>
                <a:gd name="connsiteX44" fmla="*/ 209641 w 302273"/>
                <a:gd name="connsiteY44" fmla="*/ 134073 h 181152"/>
                <a:gd name="connsiteX45" fmla="*/ 209989 w 302273"/>
                <a:gd name="connsiteY45" fmla="*/ 136162 h 181152"/>
                <a:gd name="connsiteX46" fmla="*/ 197452 w 302273"/>
                <a:gd name="connsiteY46" fmla="*/ 151136 h 181152"/>
                <a:gd name="connsiteX47" fmla="*/ 193970 w 302273"/>
                <a:gd name="connsiteY47" fmla="*/ 150788 h 181152"/>
                <a:gd name="connsiteX48" fmla="*/ 193970 w 302273"/>
                <a:gd name="connsiteY48" fmla="*/ 151136 h 181152"/>
                <a:gd name="connsiteX49" fmla="*/ 181433 w 302273"/>
                <a:gd name="connsiteY49" fmla="*/ 166111 h 181152"/>
                <a:gd name="connsiteX50" fmla="*/ 177951 w 302273"/>
                <a:gd name="connsiteY50" fmla="*/ 165762 h 181152"/>
                <a:gd name="connsiteX51" fmla="*/ 177951 w 302273"/>
                <a:gd name="connsiteY51" fmla="*/ 166111 h 181152"/>
                <a:gd name="connsiteX52" fmla="*/ 165414 w 302273"/>
                <a:gd name="connsiteY52" fmla="*/ 181085 h 181152"/>
                <a:gd name="connsiteX53" fmla="*/ 157057 w 302273"/>
                <a:gd name="connsiteY53" fmla="*/ 178996 h 181152"/>
                <a:gd name="connsiteX54" fmla="*/ 152181 w 302273"/>
                <a:gd name="connsiteY54" fmla="*/ 175165 h 181152"/>
                <a:gd name="connsiteX55" fmla="*/ 164021 w 302273"/>
                <a:gd name="connsiteY55" fmla="*/ 161584 h 181152"/>
                <a:gd name="connsiteX56" fmla="*/ 167504 w 302273"/>
                <a:gd name="connsiteY56" fmla="*/ 151485 h 181152"/>
                <a:gd name="connsiteX57" fmla="*/ 162628 w 302273"/>
                <a:gd name="connsiteY57" fmla="*/ 142082 h 181152"/>
                <a:gd name="connsiteX58" fmla="*/ 153574 w 302273"/>
                <a:gd name="connsiteY58" fmla="*/ 138600 h 181152"/>
                <a:gd name="connsiteX59" fmla="*/ 149744 w 302273"/>
                <a:gd name="connsiteY59" fmla="*/ 139296 h 181152"/>
                <a:gd name="connsiteX60" fmla="*/ 144520 w 302273"/>
                <a:gd name="connsiteY60" fmla="*/ 128501 h 181152"/>
                <a:gd name="connsiteX61" fmla="*/ 134073 w 302273"/>
                <a:gd name="connsiteY61" fmla="*/ 124670 h 181152"/>
                <a:gd name="connsiteX62" fmla="*/ 129546 w 302273"/>
                <a:gd name="connsiteY62" fmla="*/ 125367 h 181152"/>
                <a:gd name="connsiteX63" fmla="*/ 123626 w 302273"/>
                <a:gd name="connsiteY63" fmla="*/ 112482 h 181152"/>
                <a:gd name="connsiteX64" fmla="*/ 112134 w 302273"/>
                <a:gd name="connsiteY64" fmla="*/ 108303 h 181152"/>
                <a:gd name="connsiteX65" fmla="*/ 106213 w 302273"/>
                <a:gd name="connsiteY65" fmla="*/ 109348 h 181152"/>
                <a:gd name="connsiteX66" fmla="*/ 100293 w 302273"/>
                <a:gd name="connsiteY66" fmla="*/ 96811 h 181152"/>
                <a:gd name="connsiteX67" fmla="*/ 88801 w 302273"/>
                <a:gd name="connsiteY67" fmla="*/ 92632 h 181152"/>
                <a:gd name="connsiteX68" fmla="*/ 75568 w 302273"/>
                <a:gd name="connsiteY68" fmla="*/ 98552 h 181152"/>
                <a:gd name="connsiteX69" fmla="*/ 66513 w 302273"/>
                <a:gd name="connsiteY69" fmla="*/ 108999 h 181152"/>
                <a:gd name="connsiteX70" fmla="*/ 42833 w 302273"/>
                <a:gd name="connsiteY70" fmla="*/ 81489 h 181152"/>
                <a:gd name="connsiteX71" fmla="*/ 154618 w 302273"/>
                <a:gd name="connsiteY71" fmla="*/ 28208 h 181152"/>
                <a:gd name="connsiteX72" fmla="*/ 156359 w 302273"/>
                <a:gd name="connsiteY72" fmla="*/ 28556 h 181152"/>
                <a:gd name="connsiteX73" fmla="*/ 229491 w 302273"/>
                <a:gd name="connsiteY73" fmla="*/ 32735 h 181152"/>
                <a:gd name="connsiteX74" fmla="*/ 259091 w 302273"/>
                <a:gd name="connsiteY74" fmla="*/ 81140 h 181152"/>
                <a:gd name="connsiteX75" fmla="*/ 234018 w 302273"/>
                <a:gd name="connsiteY75" fmla="*/ 110044 h 181152"/>
                <a:gd name="connsiteX76" fmla="*/ 230187 w 302273"/>
                <a:gd name="connsiteY76" fmla="*/ 105517 h 181152"/>
                <a:gd name="connsiteX77" fmla="*/ 165065 w 302273"/>
                <a:gd name="connsiteY77" fmla="*/ 49451 h 181152"/>
                <a:gd name="connsiteX78" fmla="*/ 136510 w 302273"/>
                <a:gd name="connsiteY78" fmla="*/ 82185 h 181152"/>
                <a:gd name="connsiteX79" fmla="*/ 127107 w 302273"/>
                <a:gd name="connsiteY79" fmla="*/ 87060 h 181152"/>
                <a:gd name="connsiteX80" fmla="*/ 116660 w 302273"/>
                <a:gd name="connsiteY80" fmla="*/ 83578 h 181152"/>
                <a:gd name="connsiteX81" fmla="*/ 115267 w 302273"/>
                <a:gd name="connsiteY81" fmla="*/ 64077 h 181152"/>
                <a:gd name="connsiteX82" fmla="*/ 142778 w 302273"/>
                <a:gd name="connsiteY82" fmla="*/ 32735 h 181152"/>
                <a:gd name="connsiteX83" fmla="*/ 154618 w 302273"/>
                <a:gd name="connsiteY83" fmla="*/ 28208 h 181152"/>
                <a:gd name="connsiteX84" fmla="*/ 262922 w 302273"/>
                <a:gd name="connsiteY84" fmla="*/ 0 h 181152"/>
                <a:gd name="connsiteX85" fmla="*/ 302273 w 302273"/>
                <a:gd name="connsiteY85" fmla="*/ 65469 h 181152"/>
                <a:gd name="connsiteX86" fmla="*/ 275459 w 302273"/>
                <a:gd name="connsiteY86" fmla="*/ 81836 h 181152"/>
                <a:gd name="connsiteX87" fmla="*/ 266056 w 302273"/>
                <a:gd name="connsiteY87" fmla="*/ 79399 h 181152"/>
                <a:gd name="connsiteX88" fmla="*/ 233669 w 302273"/>
                <a:gd name="connsiteY88" fmla="*/ 25770 h 181152"/>
                <a:gd name="connsiteX89" fmla="*/ 236107 w 302273"/>
                <a:gd name="connsiteY89" fmla="*/ 16367 h 181152"/>
                <a:gd name="connsiteX90" fmla="*/ 39699 w 302273"/>
                <a:gd name="connsiteY90" fmla="*/ 0 h 181152"/>
                <a:gd name="connsiteX91" fmla="*/ 66167 w 302273"/>
                <a:gd name="connsiteY91" fmla="*/ 16367 h 181152"/>
                <a:gd name="connsiteX92" fmla="*/ 68604 w 302273"/>
                <a:gd name="connsiteY92" fmla="*/ 25770 h 181152"/>
                <a:gd name="connsiteX93" fmla="*/ 36217 w 302273"/>
                <a:gd name="connsiteY93" fmla="*/ 79399 h 181152"/>
                <a:gd name="connsiteX94" fmla="*/ 26814 w 302273"/>
                <a:gd name="connsiteY94" fmla="*/ 81836 h 181152"/>
                <a:gd name="connsiteX95" fmla="*/ 0 w 302273"/>
                <a:gd name="connsiteY95" fmla="*/ 65469 h 1811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</a:cxnLst>
              <a:rect l="l" t="t" r="r" b="b"/>
              <a:pathLst>
                <a:path w="302273" h="181152">
                  <a:moveTo>
                    <a:pt x="157753" y="148002"/>
                  </a:moveTo>
                  <a:cubicBezTo>
                    <a:pt x="160539" y="150440"/>
                    <a:pt x="160887" y="154967"/>
                    <a:pt x="158450" y="157753"/>
                  </a:cubicBezTo>
                  <a:lnTo>
                    <a:pt x="144868" y="173424"/>
                  </a:lnTo>
                  <a:cubicBezTo>
                    <a:pt x="143824" y="174817"/>
                    <a:pt x="142082" y="175513"/>
                    <a:pt x="140340" y="175861"/>
                  </a:cubicBezTo>
                  <a:cubicBezTo>
                    <a:pt x="138599" y="175861"/>
                    <a:pt x="136510" y="175513"/>
                    <a:pt x="135117" y="174120"/>
                  </a:cubicBezTo>
                  <a:cubicBezTo>
                    <a:pt x="132331" y="171682"/>
                    <a:pt x="131982" y="167155"/>
                    <a:pt x="134420" y="164369"/>
                  </a:cubicBezTo>
                  <a:lnTo>
                    <a:pt x="148002" y="148699"/>
                  </a:lnTo>
                  <a:cubicBezTo>
                    <a:pt x="150440" y="145913"/>
                    <a:pt x="154967" y="145564"/>
                    <a:pt x="157753" y="148002"/>
                  </a:cubicBezTo>
                  <a:close/>
                  <a:moveTo>
                    <a:pt x="139994" y="134421"/>
                  </a:moveTo>
                  <a:cubicBezTo>
                    <a:pt x="143476" y="137556"/>
                    <a:pt x="143824" y="143127"/>
                    <a:pt x="140690" y="146611"/>
                  </a:cubicBezTo>
                  <a:lnTo>
                    <a:pt x="124671" y="165068"/>
                  </a:lnTo>
                  <a:cubicBezTo>
                    <a:pt x="123278" y="166809"/>
                    <a:pt x="121188" y="167853"/>
                    <a:pt x="119098" y="167853"/>
                  </a:cubicBezTo>
                  <a:cubicBezTo>
                    <a:pt x="116661" y="168202"/>
                    <a:pt x="114571" y="167505"/>
                    <a:pt x="112482" y="165764"/>
                  </a:cubicBezTo>
                  <a:cubicBezTo>
                    <a:pt x="108999" y="162630"/>
                    <a:pt x="108651" y="157058"/>
                    <a:pt x="111785" y="153576"/>
                  </a:cubicBezTo>
                  <a:lnTo>
                    <a:pt x="127805" y="135118"/>
                  </a:lnTo>
                  <a:cubicBezTo>
                    <a:pt x="130940" y="131635"/>
                    <a:pt x="136511" y="131287"/>
                    <a:pt x="139994" y="134421"/>
                  </a:cubicBezTo>
                  <a:close/>
                  <a:moveTo>
                    <a:pt x="119099" y="118402"/>
                  </a:moveTo>
                  <a:cubicBezTo>
                    <a:pt x="123277" y="122232"/>
                    <a:pt x="123974" y="128849"/>
                    <a:pt x="120143" y="133028"/>
                  </a:cubicBezTo>
                  <a:lnTo>
                    <a:pt x="104123" y="151484"/>
                  </a:lnTo>
                  <a:cubicBezTo>
                    <a:pt x="102382" y="153574"/>
                    <a:pt x="99596" y="154967"/>
                    <a:pt x="97159" y="154967"/>
                  </a:cubicBezTo>
                  <a:cubicBezTo>
                    <a:pt x="94373" y="155315"/>
                    <a:pt x="91587" y="154270"/>
                    <a:pt x="89497" y="152529"/>
                  </a:cubicBezTo>
                  <a:cubicBezTo>
                    <a:pt x="85318" y="148698"/>
                    <a:pt x="84622" y="142082"/>
                    <a:pt x="88453" y="137903"/>
                  </a:cubicBezTo>
                  <a:lnTo>
                    <a:pt x="104472" y="119446"/>
                  </a:lnTo>
                  <a:cubicBezTo>
                    <a:pt x="108303" y="115267"/>
                    <a:pt x="114920" y="114571"/>
                    <a:pt x="119099" y="118402"/>
                  </a:cubicBezTo>
                  <a:close/>
                  <a:moveTo>
                    <a:pt x="96114" y="103080"/>
                  </a:moveTo>
                  <a:cubicBezTo>
                    <a:pt x="100293" y="106910"/>
                    <a:pt x="100990" y="113527"/>
                    <a:pt x="97159" y="117706"/>
                  </a:cubicBezTo>
                  <a:lnTo>
                    <a:pt x="78702" y="138600"/>
                  </a:lnTo>
                  <a:cubicBezTo>
                    <a:pt x="76613" y="140689"/>
                    <a:pt x="74175" y="141734"/>
                    <a:pt x="71738" y="142082"/>
                  </a:cubicBezTo>
                  <a:cubicBezTo>
                    <a:pt x="68952" y="142431"/>
                    <a:pt x="66166" y="141386"/>
                    <a:pt x="64076" y="139645"/>
                  </a:cubicBezTo>
                  <a:cubicBezTo>
                    <a:pt x="59897" y="135814"/>
                    <a:pt x="59201" y="129197"/>
                    <a:pt x="63032" y="125019"/>
                  </a:cubicBezTo>
                  <a:lnTo>
                    <a:pt x="81488" y="104124"/>
                  </a:lnTo>
                  <a:cubicBezTo>
                    <a:pt x="85319" y="99945"/>
                    <a:pt x="91935" y="99249"/>
                    <a:pt x="96114" y="103080"/>
                  </a:cubicBezTo>
                  <a:close/>
                  <a:moveTo>
                    <a:pt x="73130" y="31342"/>
                  </a:moveTo>
                  <a:cubicBezTo>
                    <a:pt x="94372" y="41789"/>
                    <a:pt x="114920" y="33431"/>
                    <a:pt x="130939" y="35521"/>
                  </a:cubicBezTo>
                  <a:lnTo>
                    <a:pt x="110391" y="59201"/>
                  </a:lnTo>
                  <a:cubicBezTo>
                    <a:pt x="103078" y="67907"/>
                    <a:pt x="103775" y="81140"/>
                    <a:pt x="112482" y="88802"/>
                  </a:cubicBezTo>
                  <a:cubicBezTo>
                    <a:pt x="115964" y="92284"/>
                    <a:pt x="120840" y="94025"/>
                    <a:pt x="126063" y="94025"/>
                  </a:cubicBezTo>
                  <a:cubicBezTo>
                    <a:pt x="126412" y="94025"/>
                    <a:pt x="127108" y="94025"/>
                    <a:pt x="127804" y="94025"/>
                  </a:cubicBezTo>
                  <a:cubicBezTo>
                    <a:pt x="133376" y="93677"/>
                    <a:pt x="138252" y="91239"/>
                    <a:pt x="141734" y="87060"/>
                  </a:cubicBezTo>
                  <a:lnTo>
                    <a:pt x="165763" y="59549"/>
                  </a:lnTo>
                  <a:lnTo>
                    <a:pt x="169593" y="63032"/>
                  </a:lnTo>
                  <a:lnTo>
                    <a:pt x="225660" y="111089"/>
                  </a:lnTo>
                  <a:cubicBezTo>
                    <a:pt x="228097" y="113527"/>
                    <a:pt x="229839" y="116661"/>
                    <a:pt x="229490" y="120491"/>
                  </a:cubicBezTo>
                  <a:cubicBezTo>
                    <a:pt x="230187" y="128153"/>
                    <a:pt x="224615" y="134769"/>
                    <a:pt x="216954" y="135466"/>
                  </a:cubicBezTo>
                  <a:cubicBezTo>
                    <a:pt x="214168" y="135814"/>
                    <a:pt x="211730" y="135117"/>
                    <a:pt x="209641" y="134073"/>
                  </a:cubicBezTo>
                  <a:cubicBezTo>
                    <a:pt x="209641" y="134769"/>
                    <a:pt x="209989" y="135466"/>
                    <a:pt x="209989" y="136162"/>
                  </a:cubicBezTo>
                  <a:cubicBezTo>
                    <a:pt x="210685" y="143823"/>
                    <a:pt x="205114" y="150440"/>
                    <a:pt x="197452" y="151136"/>
                  </a:cubicBezTo>
                  <a:cubicBezTo>
                    <a:pt x="196408" y="151136"/>
                    <a:pt x="195015" y="151136"/>
                    <a:pt x="193970" y="150788"/>
                  </a:cubicBezTo>
                  <a:cubicBezTo>
                    <a:pt x="193970" y="150788"/>
                    <a:pt x="193970" y="151136"/>
                    <a:pt x="193970" y="151136"/>
                  </a:cubicBezTo>
                  <a:cubicBezTo>
                    <a:pt x="194666" y="158798"/>
                    <a:pt x="189095" y="165414"/>
                    <a:pt x="181433" y="166111"/>
                  </a:cubicBezTo>
                  <a:cubicBezTo>
                    <a:pt x="180389" y="166111"/>
                    <a:pt x="178996" y="166111"/>
                    <a:pt x="177951" y="165762"/>
                  </a:cubicBezTo>
                  <a:cubicBezTo>
                    <a:pt x="177951" y="165762"/>
                    <a:pt x="177951" y="166111"/>
                    <a:pt x="177951" y="166111"/>
                  </a:cubicBezTo>
                  <a:cubicBezTo>
                    <a:pt x="178647" y="173772"/>
                    <a:pt x="173076" y="180389"/>
                    <a:pt x="165414" y="181085"/>
                  </a:cubicBezTo>
                  <a:cubicBezTo>
                    <a:pt x="162280" y="181433"/>
                    <a:pt x="159494" y="180389"/>
                    <a:pt x="157057" y="178996"/>
                  </a:cubicBezTo>
                  <a:lnTo>
                    <a:pt x="152181" y="175165"/>
                  </a:lnTo>
                  <a:lnTo>
                    <a:pt x="164021" y="161584"/>
                  </a:lnTo>
                  <a:cubicBezTo>
                    <a:pt x="166459" y="158798"/>
                    <a:pt x="167852" y="155315"/>
                    <a:pt x="167504" y="151485"/>
                  </a:cubicBezTo>
                  <a:cubicBezTo>
                    <a:pt x="167156" y="148002"/>
                    <a:pt x="165414" y="144520"/>
                    <a:pt x="162628" y="142082"/>
                  </a:cubicBezTo>
                  <a:cubicBezTo>
                    <a:pt x="160191" y="139645"/>
                    <a:pt x="157057" y="138600"/>
                    <a:pt x="153574" y="138600"/>
                  </a:cubicBezTo>
                  <a:cubicBezTo>
                    <a:pt x="152181" y="138600"/>
                    <a:pt x="150788" y="138948"/>
                    <a:pt x="149744" y="139296"/>
                  </a:cubicBezTo>
                  <a:cubicBezTo>
                    <a:pt x="149395" y="135117"/>
                    <a:pt x="147654" y="131287"/>
                    <a:pt x="144520" y="128501"/>
                  </a:cubicBezTo>
                  <a:cubicBezTo>
                    <a:pt x="141386" y="126063"/>
                    <a:pt x="137903" y="124670"/>
                    <a:pt x="134073" y="124670"/>
                  </a:cubicBezTo>
                  <a:cubicBezTo>
                    <a:pt x="132680" y="124670"/>
                    <a:pt x="130939" y="125018"/>
                    <a:pt x="129546" y="125367"/>
                  </a:cubicBezTo>
                  <a:cubicBezTo>
                    <a:pt x="129546" y="120491"/>
                    <a:pt x="127456" y="115964"/>
                    <a:pt x="123626" y="112482"/>
                  </a:cubicBezTo>
                  <a:cubicBezTo>
                    <a:pt x="120491" y="109696"/>
                    <a:pt x="116313" y="108303"/>
                    <a:pt x="112134" y="108303"/>
                  </a:cubicBezTo>
                  <a:cubicBezTo>
                    <a:pt x="110043" y="108303"/>
                    <a:pt x="107954" y="108651"/>
                    <a:pt x="106213" y="109348"/>
                  </a:cubicBezTo>
                  <a:cubicBezTo>
                    <a:pt x="105864" y="104472"/>
                    <a:pt x="104123" y="99945"/>
                    <a:pt x="100293" y="96811"/>
                  </a:cubicBezTo>
                  <a:cubicBezTo>
                    <a:pt x="97158" y="94025"/>
                    <a:pt x="92980" y="92632"/>
                    <a:pt x="88801" y="92632"/>
                  </a:cubicBezTo>
                  <a:cubicBezTo>
                    <a:pt x="83577" y="92632"/>
                    <a:pt x="78702" y="94722"/>
                    <a:pt x="75568" y="98552"/>
                  </a:cubicBezTo>
                  <a:lnTo>
                    <a:pt x="66513" y="108999"/>
                  </a:lnTo>
                  <a:lnTo>
                    <a:pt x="42833" y="81489"/>
                  </a:lnTo>
                  <a:close/>
                  <a:moveTo>
                    <a:pt x="154618" y="28208"/>
                  </a:moveTo>
                  <a:cubicBezTo>
                    <a:pt x="154618" y="28208"/>
                    <a:pt x="156011" y="28556"/>
                    <a:pt x="156359" y="28556"/>
                  </a:cubicBezTo>
                  <a:cubicBezTo>
                    <a:pt x="179692" y="33083"/>
                    <a:pt x="200587" y="43182"/>
                    <a:pt x="229491" y="32735"/>
                  </a:cubicBezTo>
                  <a:lnTo>
                    <a:pt x="259091" y="81140"/>
                  </a:lnTo>
                  <a:lnTo>
                    <a:pt x="234018" y="110044"/>
                  </a:lnTo>
                  <a:cubicBezTo>
                    <a:pt x="232625" y="107955"/>
                    <a:pt x="231928" y="107258"/>
                    <a:pt x="230187" y="105517"/>
                  </a:cubicBezTo>
                  <a:lnTo>
                    <a:pt x="165065" y="49451"/>
                  </a:lnTo>
                  <a:cubicBezTo>
                    <a:pt x="165065" y="49451"/>
                    <a:pt x="136510" y="82185"/>
                    <a:pt x="136510" y="82185"/>
                  </a:cubicBezTo>
                  <a:cubicBezTo>
                    <a:pt x="134072" y="85319"/>
                    <a:pt x="130590" y="86712"/>
                    <a:pt x="127107" y="87060"/>
                  </a:cubicBezTo>
                  <a:cubicBezTo>
                    <a:pt x="123277" y="87409"/>
                    <a:pt x="119794" y="86016"/>
                    <a:pt x="116660" y="83578"/>
                  </a:cubicBezTo>
                  <a:cubicBezTo>
                    <a:pt x="110740" y="78703"/>
                    <a:pt x="110043" y="69997"/>
                    <a:pt x="115267" y="64077"/>
                  </a:cubicBezTo>
                  <a:lnTo>
                    <a:pt x="142778" y="32735"/>
                  </a:lnTo>
                  <a:cubicBezTo>
                    <a:pt x="145912" y="29253"/>
                    <a:pt x="150439" y="27860"/>
                    <a:pt x="154618" y="28208"/>
                  </a:cubicBezTo>
                  <a:close/>
                  <a:moveTo>
                    <a:pt x="262922" y="0"/>
                  </a:moveTo>
                  <a:lnTo>
                    <a:pt x="302273" y="65469"/>
                  </a:lnTo>
                  <a:lnTo>
                    <a:pt x="275459" y="81836"/>
                  </a:lnTo>
                  <a:cubicBezTo>
                    <a:pt x="272325" y="83926"/>
                    <a:pt x="267798" y="82881"/>
                    <a:pt x="266056" y="79399"/>
                  </a:cubicBezTo>
                  <a:lnTo>
                    <a:pt x="233669" y="25770"/>
                  </a:lnTo>
                  <a:cubicBezTo>
                    <a:pt x="231580" y="22636"/>
                    <a:pt x="232624" y="18108"/>
                    <a:pt x="236107" y="16367"/>
                  </a:cubicBezTo>
                  <a:close/>
                  <a:moveTo>
                    <a:pt x="39699" y="0"/>
                  </a:moveTo>
                  <a:lnTo>
                    <a:pt x="66167" y="16367"/>
                  </a:lnTo>
                  <a:cubicBezTo>
                    <a:pt x="69649" y="18108"/>
                    <a:pt x="70694" y="22636"/>
                    <a:pt x="68604" y="25770"/>
                  </a:cubicBezTo>
                  <a:lnTo>
                    <a:pt x="36217" y="79399"/>
                  </a:lnTo>
                  <a:cubicBezTo>
                    <a:pt x="34476" y="82881"/>
                    <a:pt x="29949" y="83926"/>
                    <a:pt x="26814" y="81836"/>
                  </a:cubicBezTo>
                  <a:lnTo>
                    <a:pt x="0" y="65469"/>
                  </a:lnTo>
                  <a:close/>
                </a:path>
              </a:pathLst>
            </a:custGeom>
            <a:solidFill>
              <a:srgbClr val="000000"/>
            </a:solidFill>
            <a:ln w="347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1" name="Freeform: Shape 130">
              <a:extLst>
                <a:ext uri="{FF2B5EF4-FFF2-40B4-BE49-F238E27FC236}">
                  <a16:creationId xmlns:a16="http://schemas.microsoft.com/office/drawing/2014/main" id="{64A925BD-CBA4-4A49-8E3A-270BCD254FA7}"/>
                </a:ext>
              </a:extLst>
            </p:cNvPr>
            <p:cNvSpPr/>
            <p:nvPr/>
          </p:nvSpPr>
          <p:spPr>
            <a:xfrm>
              <a:off x="2728782" y="2519137"/>
              <a:ext cx="277721" cy="300635"/>
            </a:xfrm>
            <a:custGeom>
              <a:avLst/>
              <a:gdLst>
                <a:gd name="connsiteX0" fmla="*/ 117079 w 277721"/>
                <a:gd name="connsiteY0" fmla="*/ 280541 h 300635"/>
                <a:gd name="connsiteX1" fmla="*/ 160575 w 277721"/>
                <a:gd name="connsiteY1" fmla="*/ 280541 h 300635"/>
                <a:gd name="connsiteX2" fmla="*/ 138844 w 277721"/>
                <a:gd name="connsiteY2" fmla="*/ 300635 h 300635"/>
                <a:gd name="connsiteX3" fmla="*/ 117079 w 277721"/>
                <a:gd name="connsiteY3" fmla="*/ 280541 h 300635"/>
                <a:gd name="connsiteX4" fmla="*/ 108860 w 277721"/>
                <a:gd name="connsiteY4" fmla="*/ 246518 h 300635"/>
                <a:gd name="connsiteX5" fmla="*/ 168793 w 277721"/>
                <a:gd name="connsiteY5" fmla="*/ 246518 h 300635"/>
                <a:gd name="connsiteX6" fmla="*/ 178248 w 277721"/>
                <a:gd name="connsiteY6" fmla="*/ 255974 h 300635"/>
                <a:gd name="connsiteX7" fmla="*/ 168793 w 277721"/>
                <a:gd name="connsiteY7" fmla="*/ 266612 h 300635"/>
                <a:gd name="connsiteX8" fmla="*/ 108860 w 277721"/>
                <a:gd name="connsiteY8" fmla="*/ 266612 h 300635"/>
                <a:gd name="connsiteX9" fmla="*/ 99405 w 277721"/>
                <a:gd name="connsiteY9" fmla="*/ 257157 h 300635"/>
                <a:gd name="connsiteX10" fmla="*/ 108860 w 277721"/>
                <a:gd name="connsiteY10" fmla="*/ 246518 h 300635"/>
                <a:gd name="connsiteX11" fmla="*/ 56868 w 277721"/>
                <a:gd name="connsiteY11" fmla="*/ 205949 h 300635"/>
                <a:gd name="connsiteX12" fmla="*/ 65928 w 277721"/>
                <a:gd name="connsiteY12" fmla="*/ 205949 h 300635"/>
                <a:gd name="connsiteX13" fmla="*/ 66688 w 277721"/>
                <a:gd name="connsiteY13" fmla="*/ 215769 h 300635"/>
                <a:gd name="connsiteX14" fmla="*/ 49450 w 277721"/>
                <a:gd name="connsiteY14" fmla="*/ 233182 h 300635"/>
                <a:gd name="connsiteX15" fmla="*/ 48690 w 277721"/>
                <a:gd name="connsiteY15" fmla="*/ 233942 h 300635"/>
                <a:gd name="connsiteX16" fmla="*/ 38870 w 277721"/>
                <a:gd name="connsiteY16" fmla="*/ 233182 h 300635"/>
                <a:gd name="connsiteX17" fmla="*/ 39630 w 277721"/>
                <a:gd name="connsiteY17" fmla="*/ 223362 h 300635"/>
                <a:gd name="connsiteX18" fmla="*/ 212444 w 277721"/>
                <a:gd name="connsiteY18" fmla="*/ 204123 h 300635"/>
                <a:gd name="connsiteX19" fmla="*/ 222281 w 277721"/>
                <a:gd name="connsiteY19" fmla="*/ 204625 h 300635"/>
                <a:gd name="connsiteX20" fmla="*/ 239416 w 277721"/>
                <a:gd name="connsiteY20" fmla="*/ 221864 h 300635"/>
                <a:gd name="connsiteX21" fmla="*/ 240542 w 277721"/>
                <a:gd name="connsiteY21" fmla="*/ 222943 h 300635"/>
                <a:gd name="connsiteX22" fmla="*/ 239648 w 277721"/>
                <a:gd name="connsiteY22" fmla="*/ 232752 h 300635"/>
                <a:gd name="connsiteX23" fmla="*/ 229839 w 277721"/>
                <a:gd name="connsiteY23" fmla="*/ 231859 h 300635"/>
                <a:gd name="connsiteX24" fmla="*/ 212426 w 277721"/>
                <a:gd name="connsiteY24" fmla="*/ 214447 h 300635"/>
                <a:gd name="connsiteX25" fmla="*/ 211942 w 277721"/>
                <a:gd name="connsiteY25" fmla="*/ 213960 h 300635"/>
                <a:gd name="connsiteX26" fmla="*/ 212444 w 277721"/>
                <a:gd name="connsiteY26" fmla="*/ 204123 h 300635"/>
                <a:gd name="connsiteX27" fmla="*/ 6965 w 277721"/>
                <a:gd name="connsiteY27" fmla="*/ 130589 h 300635"/>
                <a:gd name="connsiteX28" fmla="*/ 31342 w 277721"/>
                <a:gd name="connsiteY28" fmla="*/ 130589 h 300635"/>
                <a:gd name="connsiteX29" fmla="*/ 38306 w 277721"/>
                <a:gd name="connsiteY29" fmla="*/ 137555 h 300635"/>
                <a:gd name="connsiteX30" fmla="*/ 31342 w 277721"/>
                <a:gd name="connsiteY30" fmla="*/ 144520 h 300635"/>
                <a:gd name="connsiteX31" fmla="*/ 6965 w 277721"/>
                <a:gd name="connsiteY31" fmla="*/ 144520 h 300635"/>
                <a:gd name="connsiteX32" fmla="*/ 0 w 277721"/>
                <a:gd name="connsiteY32" fmla="*/ 137555 h 300635"/>
                <a:gd name="connsiteX33" fmla="*/ 6965 w 277721"/>
                <a:gd name="connsiteY33" fmla="*/ 130589 h 300635"/>
                <a:gd name="connsiteX34" fmla="*/ 246380 w 277721"/>
                <a:gd name="connsiteY34" fmla="*/ 130346 h 300635"/>
                <a:gd name="connsiteX35" fmla="*/ 270757 w 277721"/>
                <a:gd name="connsiteY35" fmla="*/ 130346 h 300635"/>
                <a:gd name="connsiteX36" fmla="*/ 277721 w 277721"/>
                <a:gd name="connsiteY36" fmla="*/ 137312 h 300635"/>
                <a:gd name="connsiteX37" fmla="*/ 270757 w 277721"/>
                <a:gd name="connsiteY37" fmla="*/ 144277 h 300635"/>
                <a:gd name="connsiteX38" fmla="*/ 246380 w 277721"/>
                <a:gd name="connsiteY38" fmla="*/ 144277 h 300635"/>
                <a:gd name="connsiteX39" fmla="*/ 239415 w 277721"/>
                <a:gd name="connsiteY39" fmla="*/ 137312 h 300635"/>
                <a:gd name="connsiteX40" fmla="*/ 246380 w 277721"/>
                <a:gd name="connsiteY40" fmla="*/ 130346 h 300635"/>
                <a:gd name="connsiteX41" fmla="*/ 138879 w 277721"/>
                <a:gd name="connsiteY41" fmla="*/ 124669 h 300635"/>
                <a:gd name="connsiteX42" fmla="*/ 124949 w 277721"/>
                <a:gd name="connsiteY42" fmla="*/ 138600 h 300635"/>
                <a:gd name="connsiteX43" fmla="*/ 138879 w 277721"/>
                <a:gd name="connsiteY43" fmla="*/ 152530 h 300635"/>
                <a:gd name="connsiteX44" fmla="*/ 152809 w 277721"/>
                <a:gd name="connsiteY44" fmla="*/ 138600 h 300635"/>
                <a:gd name="connsiteX45" fmla="*/ 138879 w 277721"/>
                <a:gd name="connsiteY45" fmla="*/ 124669 h 300635"/>
                <a:gd name="connsiteX46" fmla="*/ 134247 w 277721"/>
                <a:gd name="connsiteY46" fmla="*/ 98830 h 300635"/>
                <a:gd name="connsiteX47" fmla="*/ 143580 w 277721"/>
                <a:gd name="connsiteY47" fmla="*/ 98830 h 300635"/>
                <a:gd name="connsiteX48" fmla="*/ 147690 w 277721"/>
                <a:gd name="connsiteY48" fmla="*/ 107014 h 300635"/>
                <a:gd name="connsiteX49" fmla="*/ 154934 w 277721"/>
                <a:gd name="connsiteY49" fmla="*/ 109974 h 300635"/>
                <a:gd name="connsiteX50" fmla="*/ 163709 w 277721"/>
                <a:gd name="connsiteY50" fmla="*/ 107014 h 300635"/>
                <a:gd name="connsiteX51" fmla="*/ 170395 w 277721"/>
                <a:gd name="connsiteY51" fmla="*/ 113700 h 300635"/>
                <a:gd name="connsiteX52" fmla="*/ 167435 w 277721"/>
                <a:gd name="connsiteY52" fmla="*/ 122475 h 300635"/>
                <a:gd name="connsiteX53" fmla="*/ 170395 w 277721"/>
                <a:gd name="connsiteY53" fmla="*/ 129719 h 300635"/>
                <a:gd name="connsiteX54" fmla="*/ 178614 w 277721"/>
                <a:gd name="connsiteY54" fmla="*/ 133864 h 300635"/>
                <a:gd name="connsiteX55" fmla="*/ 178614 w 277721"/>
                <a:gd name="connsiteY55" fmla="*/ 143301 h 300635"/>
                <a:gd name="connsiteX56" fmla="*/ 170430 w 277721"/>
                <a:gd name="connsiteY56" fmla="*/ 147410 h 300635"/>
                <a:gd name="connsiteX57" fmla="*/ 167261 w 277721"/>
                <a:gd name="connsiteY57" fmla="*/ 154689 h 300635"/>
                <a:gd name="connsiteX58" fmla="*/ 170221 w 277721"/>
                <a:gd name="connsiteY58" fmla="*/ 163429 h 300635"/>
                <a:gd name="connsiteX59" fmla="*/ 163535 w 277721"/>
                <a:gd name="connsiteY59" fmla="*/ 170150 h 300635"/>
                <a:gd name="connsiteX60" fmla="*/ 154794 w 277721"/>
                <a:gd name="connsiteY60" fmla="*/ 167156 h 300635"/>
                <a:gd name="connsiteX61" fmla="*/ 147655 w 277721"/>
                <a:gd name="connsiteY61" fmla="*/ 170046 h 300635"/>
                <a:gd name="connsiteX62" fmla="*/ 143510 w 277721"/>
                <a:gd name="connsiteY62" fmla="*/ 178090 h 300635"/>
                <a:gd name="connsiteX63" fmla="*/ 134177 w 277721"/>
                <a:gd name="connsiteY63" fmla="*/ 178090 h 300635"/>
                <a:gd name="connsiteX64" fmla="*/ 130068 w 277721"/>
                <a:gd name="connsiteY64" fmla="*/ 169907 h 300635"/>
                <a:gd name="connsiteX65" fmla="*/ 122825 w 277721"/>
                <a:gd name="connsiteY65" fmla="*/ 166912 h 300635"/>
                <a:gd name="connsiteX66" fmla="*/ 114049 w 277721"/>
                <a:gd name="connsiteY66" fmla="*/ 169907 h 300635"/>
                <a:gd name="connsiteX67" fmla="*/ 107084 w 277721"/>
                <a:gd name="connsiteY67" fmla="*/ 163220 h 300635"/>
                <a:gd name="connsiteX68" fmla="*/ 110044 w 277721"/>
                <a:gd name="connsiteY68" fmla="*/ 154445 h 300635"/>
                <a:gd name="connsiteX69" fmla="*/ 107084 w 277721"/>
                <a:gd name="connsiteY69" fmla="*/ 147201 h 300635"/>
                <a:gd name="connsiteX70" fmla="*/ 98866 w 277721"/>
                <a:gd name="connsiteY70" fmla="*/ 143057 h 300635"/>
                <a:gd name="connsiteX71" fmla="*/ 98866 w 277721"/>
                <a:gd name="connsiteY71" fmla="*/ 133864 h 300635"/>
                <a:gd name="connsiteX72" fmla="*/ 107084 w 277721"/>
                <a:gd name="connsiteY72" fmla="*/ 129754 h 300635"/>
                <a:gd name="connsiteX73" fmla="*/ 110149 w 277721"/>
                <a:gd name="connsiteY73" fmla="*/ 122510 h 300635"/>
                <a:gd name="connsiteX74" fmla="*/ 107363 w 277721"/>
                <a:gd name="connsiteY74" fmla="*/ 113735 h 300635"/>
                <a:gd name="connsiteX75" fmla="*/ 114049 w 277721"/>
                <a:gd name="connsiteY75" fmla="*/ 107048 h 300635"/>
                <a:gd name="connsiteX76" fmla="*/ 122825 w 277721"/>
                <a:gd name="connsiteY76" fmla="*/ 110008 h 300635"/>
                <a:gd name="connsiteX77" fmla="*/ 130103 w 277721"/>
                <a:gd name="connsiteY77" fmla="*/ 107048 h 300635"/>
                <a:gd name="connsiteX78" fmla="*/ 138634 w 277721"/>
                <a:gd name="connsiteY78" fmla="*/ 71841 h 300635"/>
                <a:gd name="connsiteX79" fmla="*/ 71738 w 277721"/>
                <a:gd name="connsiteY79" fmla="*/ 138007 h 300635"/>
                <a:gd name="connsiteX80" fmla="*/ 71738 w 277721"/>
                <a:gd name="connsiteY80" fmla="*/ 140514 h 300635"/>
                <a:gd name="connsiteX81" fmla="*/ 76543 w 277721"/>
                <a:gd name="connsiteY81" fmla="*/ 163916 h 300635"/>
                <a:gd name="connsiteX82" fmla="*/ 87826 w 277721"/>
                <a:gd name="connsiteY82" fmla="*/ 182303 h 300635"/>
                <a:gd name="connsiteX83" fmla="*/ 107397 w 277721"/>
                <a:gd name="connsiteY83" fmla="*/ 212426 h 300635"/>
                <a:gd name="connsiteX84" fmla="*/ 170080 w 277721"/>
                <a:gd name="connsiteY84" fmla="*/ 212426 h 300635"/>
                <a:gd name="connsiteX85" fmla="*/ 189826 w 277721"/>
                <a:gd name="connsiteY85" fmla="*/ 182408 h 300635"/>
                <a:gd name="connsiteX86" fmla="*/ 201109 w 277721"/>
                <a:gd name="connsiteY86" fmla="*/ 164020 h 300635"/>
                <a:gd name="connsiteX87" fmla="*/ 205740 w 277721"/>
                <a:gd name="connsiteY87" fmla="*/ 140619 h 300635"/>
                <a:gd name="connsiteX88" fmla="*/ 205531 w 277721"/>
                <a:gd name="connsiteY88" fmla="*/ 138007 h 300635"/>
                <a:gd name="connsiteX89" fmla="*/ 138634 w 277721"/>
                <a:gd name="connsiteY89" fmla="*/ 71841 h 300635"/>
                <a:gd name="connsiteX90" fmla="*/ 138739 w 277721"/>
                <a:gd name="connsiteY90" fmla="*/ 51957 h 300635"/>
                <a:gd name="connsiteX91" fmla="*/ 225799 w 277721"/>
                <a:gd name="connsiteY91" fmla="*/ 137937 h 300635"/>
                <a:gd name="connsiteX92" fmla="*/ 225799 w 277721"/>
                <a:gd name="connsiteY92" fmla="*/ 140932 h 300635"/>
                <a:gd name="connsiteX93" fmla="*/ 219739 w 277721"/>
                <a:gd name="connsiteY93" fmla="*/ 171055 h 300635"/>
                <a:gd name="connsiteX94" fmla="*/ 204626 w 277721"/>
                <a:gd name="connsiteY94" fmla="*/ 195815 h 300635"/>
                <a:gd name="connsiteX95" fmla="*/ 184254 w 277721"/>
                <a:gd name="connsiteY95" fmla="*/ 228898 h 300635"/>
                <a:gd name="connsiteX96" fmla="*/ 178264 w 277721"/>
                <a:gd name="connsiteY96" fmla="*/ 232589 h 300635"/>
                <a:gd name="connsiteX97" fmla="*/ 99214 w 277721"/>
                <a:gd name="connsiteY97" fmla="*/ 232589 h 300635"/>
                <a:gd name="connsiteX98" fmla="*/ 93224 w 277721"/>
                <a:gd name="connsiteY98" fmla="*/ 228898 h 300635"/>
                <a:gd name="connsiteX99" fmla="*/ 72852 w 277721"/>
                <a:gd name="connsiteY99" fmla="*/ 195815 h 300635"/>
                <a:gd name="connsiteX100" fmla="*/ 57738 w 277721"/>
                <a:gd name="connsiteY100" fmla="*/ 171055 h 300635"/>
                <a:gd name="connsiteX101" fmla="*/ 51679 w 277721"/>
                <a:gd name="connsiteY101" fmla="*/ 140932 h 300635"/>
                <a:gd name="connsiteX102" fmla="*/ 51679 w 277721"/>
                <a:gd name="connsiteY102" fmla="*/ 137937 h 300635"/>
                <a:gd name="connsiteX103" fmla="*/ 138739 w 277721"/>
                <a:gd name="connsiteY103" fmla="*/ 51957 h 300635"/>
                <a:gd name="connsiteX104" fmla="*/ 237890 w 277721"/>
                <a:gd name="connsiteY104" fmla="*/ 43108 h 300635"/>
                <a:gd name="connsiteX105" fmla="*/ 239485 w 277721"/>
                <a:gd name="connsiteY105" fmla="*/ 52828 h 300635"/>
                <a:gd name="connsiteX106" fmla="*/ 222282 w 277721"/>
                <a:gd name="connsiteY106" fmla="*/ 70240 h 300635"/>
                <a:gd name="connsiteX107" fmla="*/ 217337 w 277721"/>
                <a:gd name="connsiteY107" fmla="*/ 72294 h 300635"/>
                <a:gd name="connsiteX108" fmla="*/ 212252 w 277721"/>
                <a:gd name="connsiteY108" fmla="*/ 70414 h 300635"/>
                <a:gd name="connsiteX109" fmla="*/ 212252 w 277721"/>
                <a:gd name="connsiteY109" fmla="*/ 60593 h 300635"/>
                <a:gd name="connsiteX110" fmla="*/ 229664 w 277721"/>
                <a:gd name="connsiteY110" fmla="*/ 43181 h 300635"/>
                <a:gd name="connsiteX111" fmla="*/ 237890 w 277721"/>
                <a:gd name="connsiteY111" fmla="*/ 43108 h 300635"/>
                <a:gd name="connsiteX112" fmla="*/ 49450 w 277721"/>
                <a:gd name="connsiteY112" fmla="*/ 41788 h 300635"/>
                <a:gd name="connsiteX113" fmla="*/ 66688 w 277721"/>
                <a:gd name="connsiteY113" fmla="*/ 59096 h 300635"/>
                <a:gd name="connsiteX114" fmla="*/ 66688 w 277721"/>
                <a:gd name="connsiteY114" fmla="*/ 68916 h 300635"/>
                <a:gd name="connsiteX115" fmla="*/ 56868 w 277721"/>
                <a:gd name="connsiteY115" fmla="*/ 68916 h 300635"/>
                <a:gd name="connsiteX116" fmla="*/ 39630 w 277721"/>
                <a:gd name="connsiteY116" fmla="*/ 51644 h 300635"/>
                <a:gd name="connsiteX117" fmla="*/ 39613 w 277721"/>
                <a:gd name="connsiteY117" fmla="*/ 42290 h 300635"/>
                <a:gd name="connsiteX118" fmla="*/ 49450 w 277721"/>
                <a:gd name="connsiteY118" fmla="*/ 41788 h 300635"/>
                <a:gd name="connsiteX119" fmla="*/ 139505 w 277721"/>
                <a:gd name="connsiteY119" fmla="*/ 0 h 300635"/>
                <a:gd name="connsiteX120" fmla="*/ 146471 w 277721"/>
                <a:gd name="connsiteY120" fmla="*/ 6965 h 300635"/>
                <a:gd name="connsiteX121" fmla="*/ 146471 w 277721"/>
                <a:gd name="connsiteY121" fmla="*/ 31342 h 300635"/>
                <a:gd name="connsiteX122" fmla="*/ 139505 w 277721"/>
                <a:gd name="connsiteY122" fmla="*/ 38306 h 300635"/>
                <a:gd name="connsiteX123" fmla="*/ 132540 w 277721"/>
                <a:gd name="connsiteY123" fmla="*/ 31342 h 300635"/>
                <a:gd name="connsiteX124" fmla="*/ 132540 w 277721"/>
                <a:gd name="connsiteY124" fmla="*/ 6965 h 300635"/>
                <a:gd name="connsiteX125" fmla="*/ 139505 w 277721"/>
                <a:gd name="connsiteY125" fmla="*/ 0 h 3006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</a:cxnLst>
              <a:rect l="l" t="t" r="r" b="b"/>
              <a:pathLst>
                <a:path w="277721" h="300635">
                  <a:moveTo>
                    <a:pt x="117079" y="280541"/>
                  </a:moveTo>
                  <a:lnTo>
                    <a:pt x="160575" y="280541"/>
                  </a:lnTo>
                  <a:cubicBezTo>
                    <a:pt x="159668" y="291876"/>
                    <a:pt x="150215" y="300617"/>
                    <a:pt x="138844" y="300635"/>
                  </a:cubicBezTo>
                  <a:cubicBezTo>
                    <a:pt x="127467" y="300619"/>
                    <a:pt x="118003" y="291882"/>
                    <a:pt x="117079" y="280541"/>
                  </a:cubicBezTo>
                  <a:close/>
                  <a:moveTo>
                    <a:pt x="108860" y="246518"/>
                  </a:moveTo>
                  <a:lnTo>
                    <a:pt x="168793" y="246518"/>
                  </a:lnTo>
                  <a:cubicBezTo>
                    <a:pt x="173885" y="246818"/>
                    <a:pt x="177948" y="250880"/>
                    <a:pt x="178248" y="255974"/>
                  </a:cubicBezTo>
                  <a:cubicBezTo>
                    <a:pt x="178574" y="261523"/>
                    <a:pt x="174341" y="266285"/>
                    <a:pt x="168793" y="266612"/>
                  </a:cubicBezTo>
                  <a:lnTo>
                    <a:pt x="108860" y="266612"/>
                  </a:lnTo>
                  <a:cubicBezTo>
                    <a:pt x="103767" y="266313"/>
                    <a:pt x="99705" y="262250"/>
                    <a:pt x="99405" y="257157"/>
                  </a:cubicBezTo>
                  <a:cubicBezTo>
                    <a:pt x="99078" y="251608"/>
                    <a:pt x="103311" y="246845"/>
                    <a:pt x="108860" y="246518"/>
                  </a:cubicBezTo>
                  <a:close/>
                  <a:moveTo>
                    <a:pt x="56868" y="205949"/>
                  </a:moveTo>
                  <a:cubicBezTo>
                    <a:pt x="59475" y="203716"/>
                    <a:pt x="63321" y="203716"/>
                    <a:pt x="65928" y="205949"/>
                  </a:cubicBezTo>
                  <a:cubicBezTo>
                    <a:pt x="68850" y="208451"/>
                    <a:pt x="69190" y="212847"/>
                    <a:pt x="66688" y="215769"/>
                  </a:cubicBezTo>
                  <a:lnTo>
                    <a:pt x="49450" y="233182"/>
                  </a:lnTo>
                  <a:cubicBezTo>
                    <a:pt x="49217" y="233454"/>
                    <a:pt x="48963" y="233709"/>
                    <a:pt x="48690" y="233942"/>
                  </a:cubicBezTo>
                  <a:cubicBezTo>
                    <a:pt x="45769" y="236444"/>
                    <a:pt x="41372" y="236104"/>
                    <a:pt x="38870" y="233182"/>
                  </a:cubicBezTo>
                  <a:cubicBezTo>
                    <a:pt x="36368" y="230260"/>
                    <a:pt x="36708" y="225864"/>
                    <a:pt x="39630" y="223362"/>
                  </a:cubicBezTo>
                  <a:close/>
                  <a:moveTo>
                    <a:pt x="212444" y="204123"/>
                  </a:moveTo>
                  <a:cubicBezTo>
                    <a:pt x="215299" y="201546"/>
                    <a:pt x="219704" y="201770"/>
                    <a:pt x="222281" y="204625"/>
                  </a:cubicBezTo>
                  <a:lnTo>
                    <a:pt x="239416" y="221864"/>
                  </a:lnTo>
                  <a:cubicBezTo>
                    <a:pt x="239830" y="222181"/>
                    <a:pt x="240208" y="222542"/>
                    <a:pt x="240542" y="222943"/>
                  </a:cubicBezTo>
                  <a:cubicBezTo>
                    <a:pt x="243004" y="225899"/>
                    <a:pt x="242604" y="230290"/>
                    <a:pt x="239648" y="232752"/>
                  </a:cubicBezTo>
                  <a:cubicBezTo>
                    <a:pt x="236693" y="235214"/>
                    <a:pt x="232301" y="234814"/>
                    <a:pt x="229839" y="231859"/>
                  </a:cubicBezTo>
                  <a:lnTo>
                    <a:pt x="212426" y="214447"/>
                  </a:lnTo>
                  <a:cubicBezTo>
                    <a:pt x="212257" y="214293"/>
                    <a:pt x="212096" y="214131"/>
                    <a:pt x="211942" y="213960"/>
                  </a:cubicBezTo>
                  <a:cubicBezTo>
                    <a:pt x="209365" y="211105"/>
                    <a:pt x="209589" y="206701"/>
                    <a:pt x="212444" y="204123"/>
                  </a:cubicBezTo>
                  <a:close/>
                  <a:moveTo>
                    <a:pt x="6965" y="130589"/>
                  </a:moveTo>
                  <a:lnTo>
                    <a:pt x="31342" y="130589"/>
                  </a:lnTo>
                  <a:cubicBezTo>
                    <a:pt x="35188" y="130589"/>
                    <a:pt x="38306" y="133707"/>
                    <a:pt x="38306" y="137555"/>
                  </a:cubicBezTo>
                  <a:cubicBezTo>
                    <a:pt x="38306" y="141401"/>
                    <a:pt x="35188" y="144520"/>
                    <a:pt x="31342" y="144520"/>
                  </a:cubicBezTo>
                  <a:lnTo>
                    <a:pt x="6965" y="144520"/>
                  </a:lnTo>
                  <a:cubicBezTo>
                    <a:pt x="3118" y="144520"/>
                    <a:pt x="0" y="141401"/>
                    <a:pt x="0" y="137555"/>
                  </a:cubicBezTo>
                  <a:cubicBezTo>
                    <a:pt x="0" y="133707"/>
                    <a:pt x="3118" y="130589"/>
                    <a:pt x="6965" y="130589"/>
                  </a:cubicBezTo>
                  <a:close/>
                  <a:moveTo>
                    <a:pt x="246380" y="130346"/>
                  </a:moveTo>
                  <a:lnTo>
                    <a:pt x="270757" y="130346"/>
                  </a:lnTo>
                  <a:cubicBezTo>
                    <a:pt x="274603" y="130346"/>
                    <a:pt x="277721" y="133464"/>
                    <a:pt x="277721" y="137312"/>
                  </a:cubicBezTo>
                  <a:cubicBezTo>
                    <a:pt x="277721" y="141158"/>
                    <a:pt x="274603" y="144277"/>
                    <a:pt x="270757" y="144277"/>
                  </a:cubicBezTo>
                  <a:lnTo>
                    <a:pt x="246380" y="144277"/>
                  </a:lnTo>
                  <a:cubicBezTo>
                    <a:pt x="242533" y="144277"/>
                    <a:pt x="239415" y="141158"/>
                    <a:pt x="239415" y="137312"/>
                  </a:cubicBezTo>
                  <a:cubicBezTo>
                    <a:pt x="239415" y="133464"/>
                    <a:pt x="242533" y="130346"/>
                    <a:pt x="246380" y="130346"/>
                  </a:cubicBezTo>
                  <a:close/>
                  <a:moveTo>
                    <a:pt x="138879" y="124669"/>
                  </a:moveTo>
                  <a:cubicBezTo>
                    <a:pt x="131186" y="124669"/>
                    <a:pt x="124949" y="130907"/>
                    <a:pt x="124949" y="138600"/>
                  </a:cubicBezTo>
                  <a:cubicBezTo>
                    <a:pt x="124949" y="146293"/>
                    <a:pt x="131186" y="152530"/>
                    <a:pt x="138879" y="152530"/>
                  </a:cubicBezTo>
                  <a:cubicBezTo>
                    <a:pt x="146572" y="152530"/>
                    <a:pt x="152809" y="146293"/>
                    <a:pt x="152809" y="138600"/>
                  </a:cubicBezTo>
                  <a:cubicBezTo>
                    <a:pt x="152697" y="130954"/>
                    <a:pt x="146525" y="124782"/>
                    <a:pt x="138879" y="124669"/>
                  </a:cubicBezTo>
                  <a:close/>
                  <a:moveTo>
                    <a:pt x="134247" y="98830"/>
                  </a:moveTo>
                  <a:lnTo>
                    <a:pt x="143580" y="98830"/>
                  </a:lnTo>
                  <a:lnTo>
                    <a:pt x="147690" y="107014"/>
                  </a:lnTo>
                  <a:cubicBezTo>
                    <a:pt x="150219" y="107694"/>
                    <a:pt x="152652" y="108688"/>
                    <a:pt x="154934" y="109974"/>
                  </a:cubicBezTo>
                  <a:lnTo>
                    <a:pt x="163709" y="107014"/>
                  </a:lnTo>
                  <a:lnTo>
                    <a:pt x="170395" y="113700"/>
                  </a:lnTo>
                  <a:lnTo>
                    <a:pt x="167435" y="122475"/>
                  </a:lnTo>
                  <a:cubicBezTo>
                    <a:pt x="168735" y="124750"/>
                    <a:pt x="169731" y="127185"/>
                    <a:pt x="170395" y="129719"/>
                  </a:cubicBezTo>
                  <a:lnTo>
                    <a:pt x="178614" y="133864"/>
                  </a:lnTo>
                  <a:lnTo>
                    <a:pt x="178614" y="143301"/>
                  </a:lnTo>
                  <a:lnTo>
                    <a:pt x="170430" y="147410"/>
                  </a:lnTo>
                  <a:cubicBezTo>
                    <a:pt x="169655" y="149949"/>
                    <a:pt x="168592" y="152391"/>
                    <a:pt x="167261" y="154689"/>
                  </a:cubicBezTo>
                  <a:lnTo>
                    <a:pt x="170221" y="163429"/>
                  </a:lnTo>
                  <a:lnTo>
                    <a:pt x="163535" y="170150"/>
                  </a:lnTo>
                  <a:lnTo>
                    <a:pt x="154794" y="167156"/>
                  </a:lnTo>
                  <a:cubicBezTo>
                    <a:pt x="152538" y="168400"/>
                    <a:pt x="150141" y="169370"/>
                    <a:pt x="147655" y="170046"/>
                  </a:cubicBezTo>
                  <a:lnTo>
                    <a:pt x="143510" y="178090"/>
                  </a:lnTo>
                  <a:lnTo>
                    <a:pt x="134177" y="178090"/>
                  </a:lnTo>
                  <a:lnTo>
                    <a:pt x="130068" y="169907"/>
                  </a:lnTo>
                  <a:cubicBezTo>
                    <a:pt x="127538" y="169215"/>
                    <a:pt x="125104" y="168209"/>
                    <a:pt x="122825" y="166912"/>
                  </a:cubicBezTo>
                  <a:lnTo>
                    <a:pt x="114049" y="169907"/>
                  </a:lnTo>
                  <a:lnTo>
                    <a:pt x="107084" y="163220"/>
                  </a:lnTo>
                  <a:lnTo>
                    <a:pt x="110044" y="154445"/>
                  </a:lnTo>
                  <a:cubicBezTo>
                    <a:pt x="108756" y="152165"/>
                    <a:pt x="107762" y="149731"/>
                    <a:pt x="107084" y="147201"/>
                  </a:cubicBezTo>
                  <a:lnTo>
                    <a:pt x="98866" y="143057"/>
                  </a:lnTo>
                  <a:lnTo>
                    <a:pt x="98866" y="133864"/>
                  </a:lnTo>
                  <a:lnTo>
                    <a:pt x="107084" y="129754"/>
                  </a:lnTo>
                  <a:cubicBezTo>
                    <a:pt x="107782" y="127215"/>
                    <a:pt x="108813" y="124779"/>
                    <a:pt x="110149" y="122510"/>
                  </a:cubicBezTo>
                  <a:lnTo>
                    <a:pt x="107363" y="113735"/>
                  </a:lnTo>
                  <a:lnTo>
                    <a:pt x="114049" y="107048"/>
                  </a:lnTo>
                  <a:lnTo>
                    <a:pt x="122825" y="110008"/>
                  </a:lnTo>
                  <a:cubicBezTo>
                    <a:pt x="125121" y="108729"/>
                    <a:pt x="127565" y="107735"/>
                    <a:pt x="130103" y="107048"/>
                  </a:cubicBezTo>
                  <a:close/>
                  <a:moveTo>
                    <a:pt x="138634" y="71841"/>
                  </a:moveTo>
                  <a:cubicBezTo>
                    <a:pt x="102064" y="72063"/>
                    <a:pt x="72361" y="101442"/>
                    <a:pt x="71738" y="138007"/>
                  </a:cubicBezTo>
                  <a:lnTo>
                    <a:pt x="71738" y="140514"/>
                  </a:lnTo>
                  <a:cubicBezTo>
                    <a:pt x="72041" y="148526"/>
                    <a:pt x="73665" y="156433"/>
                    <a:pt x="76543" y="163916"/>
                  </a:cubicBezTo>
                  <a:cubicBezTo>
                    <a:pt x="79187" y="170664"/>
                    <a:pt x="83008" y="176889"/>
                    <a:pt x="87826" y="182303"/>
                  </a:cubicBezTo>
                  <a:cubicBezTo>
                    <a:pt x="95502" y="191546"/>
                    <a:pt x="102071" y="201656"/>
                    <a:pt x="107397" y="212426"/>
                  </a:cubicBezTo>
                  <a:lnTo>
                    <a:pt x="170080" y="212426"/>
                  </a:lnTo>
                  <a:cubicBezTo>
                    <a:pt x="175469" y="201684"/>
                    <a:pt x="182096" y="191609"/>
                    <a:pt x="189826" y="182408"/>
                  </a:cubicBezTo>
                  <a:cubicBezTo>
                    <a:pt x="194644" y="176994"/>
                    <a:pt x="198464" y="170768"/>
                    <a:pt x="201109" y="164020"/>
                  </a:cubicBezTo>
                  <a:cubicBezTo>
                    <a:pt x="203928" y="156527"/>
                    <a:pt x="205493" y="148621"/>
                    <a:pt x="205740" y="140619"/>
                  </a:cubicBezTo>
                  <a:lnTo>
                    <a:pt x="205531" y="138007"/>
                  </a:lnTo>
                  <a:cubicBezTo>
                    <a:pt x="204908" y="101442"/>
                    <a:pt x="175204" y="72063"/>
                    <a:pt x="138634" y="71841"/>
                  </a:cubicBezTo>
                  <a:close/>
                  <a:moveTo>
                    <a:pt x="138739" y="51957"/>
                  </a:moveTo>
                  <a:cubicBezTo>
                    <a:pt x="186280" y="52251"/>
                    <a:pt x="224911" y="90404"/>
                    <a:pt x="225799" y="137937"/>
                  </a:cubicBezTo>
                  <a:lnTo>
                    <a:pt x="225799" y="140932"/>
                  </a:lnTo>
                  <a:cubicBezTo>
                    <a:pt x="225480" y="151242"/>
                    <a:pt x="223432" y="161424"/>
                    <a:pt x="219739" y="171055"/>
                  </a:cubicBezTo>
                  <a:cubicBezTo>
                    <a:pt x="216215" y="180142"/>
                    <a:pt x="211097" y="188526"/>
                    <a:pt x="204626" y="195815"/>
                  </a:cubicBezTo>
                  <a:cubicBezTo>
                    <a:pt x="196651" y="204521"/>
                    <a:pt x="187945" y="221376"/>
                    <a:pt x="184254" y="228898"/>
                  </a:cubicBezTo>
                  <a:cubicBezTo>
                    <a:pt x="183125" y="231170"/>
                    <a:pt x="180801" y="232601"/>
                    <a:pt x="178264" y="232589"/>
                  </a:cubicBezTo>
                  <a:lnTo>
                    <a:pt x="99214" y="232589"/>
                  </a:lnTo>
                  <a:cubicBezTo>
                    <a:pt x="96676" y="232601"/>
                    <a:pt x="94353" y="231170"/>
                    <a:pt x="93224" y="228898"/>
                  </a:cubicBezTo>
                  <a:cubicBezTo>
                    <a:pt x="89533" y="221376"/>
                    <a:pt x="80827" y="204486"/>
                    <a:pt x="72852" y="195815"/>
                  </a:cubicBezTo>
                  <a:cubicBezTo>
                    <a:pt x="66381" y="188526"/>
                    <a:pt x="61263" y="180142"/>
                    <a:pt x="57738" y="171055"/>
                  </a:cubicBezTo>
                  <a:cubicBezTo>
                    <a:pt x="54046" y="161424"/>
                    <a:pt x="51997" y="151242"/>
                    <a:pt x="51679" y="140932"/>
                  </a:cubicBezTo>
                  <a:lnTo>
                    <a:pt x="51679" y="137937"/>
                  </a:lnTo>
                  <a:cubicBezTo>
                    <a:pt x="52566" y="90404"/>
                    <a:pt x="91198" y="52251"/>
                    <a:pt x="138739" y="51957"/>
                  </a:cubicBezTo>
                  <a:close/>
                  <a:moveTo>
                    <a:pt x="237890" y="43108"/>
                  </a:moveTo>
                  <a:cubicBezTo>
                    <a:pt x="241015" y="45352"/>
                    <a:pt x="241728" y="49703"/>
                    <a:pt x="239485" y="52828"/>
                  </a:cubicBezTo>
                  <a:lnTo>
                    <a:pt x="222282" y="70240"/>
                  </a:lnTo>
                  <a:cubicBezTo>
                    <a:pt x="220973" y="71556"/>
                    <a:pt x="219193" y="72296"/>
                    <a:pt x="217337" y="72294"/>
                  </a:cubicBezTo>
                  <a:cubicBezTo>
                    <a:pt x="215457" y="72380"/>
                    <a:pt x="213624" y="71701"/>
                    <a:pt x="212252" y="70414"/>
                  </a:cubicBezTo>
                  <a:cubicBezTo>
                    <a:pt x="209552" y="67697"/>
                    <a:pt x="209552" y="63310"/>
                    <a:pt x="212252" y="60593"/>
                  </a:cubicBezTo>
                  <a:lnTo>
                    <a:pt x="229664" y="43181"/>
                  </a:lnTo>
                  <a:cubicBezTo>
                    <a:pt x="232097" y="41367"/>
                    <a:pt x="235425" y="41337"/>
                    <a:pt x="237890" y="43108"/>
                  </a:cubicBezTo>
                  <a:close/>
                  <a:moveTo>
                    <a:pt x="49450" y="41788"/>
                  </a:moveTo>
                  <a:lnTo>
                    <a:pt x="66688" y="59096"/>
                  </a:lnTo>
                  <a:cubicBezTo>
                    <a:pt x="69388" y="61813"/>
                    <a:pt x="69388" y="66200"/>
                    <a:pt x="66688" y="68916"/>
                  </a:cubicBezTo>
                  <a:cubicBezTo>
                    <a:pt x="63972" y="71617"/>
                    <a:pt x="59584" y="71617"/>
                    <a:pt x="56868" y="68916"/>
                  </a:cubicBezTo>
                  <a:lnTo>
                    <a:pt x="39630" y="51644"/>
                  </a:lnTo>
                  <a:cubicBezTo>
                    <a:pt x="37220" y="48994"/>
                    <a:pt x="37213" y="44949"/>
                    <a:pt x="39613" y="42290"/>
                  </a:cubicBezTo>
                  <a:cubicBezTo>
                    <a:pt x="42191" y="39435"/>
                    <a:pt x="46595" y="39211"/>
                    <a:pt x="49450" y="41788"/>
                  </a:cubicBezTo>
                  <a:close/>
                  <a:moveTo>
                    <a:pt x="139505" y="0"/>
                  </a:moveTo>
                  <a:cubicBezTo>
                    <a:pt x="143352" y="0"/>
                    <a:pt x="146471" y="3118"/>
                    <a:pt x="146471" y="6965"/>
                  </a:cubicBezTo>
                  <a:lnTo>
                    <a:pt x="146471" y="31342"/>
                  </a:lnTo>
                  <a:cubicBezTo>
                    <a:pt x="146471" y="35188"/>
                    <a:pt x="143352" y="38306"/>
                    <a:pt x="139505" y="38306"/>
                  </a:cubicBezTo>
                  <a:cubicBezTo>
                    <a:pt x="135658" y="38306"/>
                    <a:pt x="132540" y="35188"/>
                    <a:pt x="132540" y="31342"/>
                  </a:cubicBezTo>
                  <a:lnTo>
                    <a:pt x="132540" y="6965"/>
                  </a:lnTo>
                  <a:cubicBezTo>
                    <a:pt x="132540" y="3118"/>
                    <a:pt x="135658" y="0"/>
                    <a:pt x="139505" y="0"/>
                  </a:cubicBezTo>
                  <a:close/>
                </a:path>
              </a:pathLst>
            </a:custGeom>
            <a:solidFill>
              <a:srgbClr val="000000"/>
            </a:solidFill>
            <a:ln w="347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2" name="Graphic 65" descr="Marker">
              <a:extLst>
                <a:ext uri="{FF2B5EF4-FFF2-40B4-BE49-F238E27FC236}">
                  <a16:creationId xmlns:a16="http://schemas.microsoft.com/office/drawing/2014/main" id="{12983CD2-E403-410A-BFB3-898148BE6A7C}"/>
                </a:ext>
              </a:extLst>
            </p:cNvPr>
            <p:cNvSpPr/>
            <p:nvPr/>
          </p:nvSpPr>
          <p:spPr>
            <a:xfrm>
              <a:off x="2026520" y="2553961"/>
              <a:ext cx="142778" cy="236803"/>
            </a:xfrm>
            <a:custGeom>
              <a:avLst/>
              <a:gdLst>
                <a:gd name="connsiteX0" fmla="*/ 72892 w 142778"/>
                <a:gd name="connsiteY0" fmla="*/ 104472 h 236802"/>
                <a:gd name="connsiteX1" fmla="*/ 41550 w 142778"/>
                <a:gd name="connsiteY1" fmla="*/ 73130 h 236802"/>
                <a:gd name="connsiteX2" fmla="*/ 72892 w 142778"/>
                <a:gd name="connsiteY2" fmla="*/ 41789 h 236802"/>
                <a:gd name="connsiteX3" fmla="*/ 104233 w 142778"/>
                <a:gd name="connsiteY3" fmla="*/ 73130 h 236802"/>
                <a:gd name="connsiteX4" fmla="*/ 72892 w 142778"/>
                <a:gd name="connsiteY4" fmla="*/ 104472 h 236802"/>
                <a:gd name="connsiteX5" fmla="*/ 72892 w 142778"/>
                <a:gd name="connsiteY5" fmla="*/ 0 h 236802"/>
                <a:gd name="connsiteX6" fmla="*/ 12646 w 142778"/>
                <a:gd name="connsiteY6" fmla="*/ 32038 h 236802"/>
                <a:gd name="connsiteX7" fmla="*/ 4985 w 142778"/>
                <a:gd name="connsiteY7" fmla="*/ 99945 h 236802"/>
                <a:gd name="connsiteX8" fmla="*/ 38068 w 142778"/>
                <a:gd name="connsiteY8" fmla="*/ 173075 h 236802"/>
                <a:gd name="connsiteX9" fmla="*/ 66624 w 142778"/>
                <a:gd name="connsiteY9" fmla="*/ 232972 h 236802"/>
                <a:gd name="connsiteX10" fmla="*/ 72892 w 142778"/>
                <a:gd name="connsiteY10" fmla="*/ 236803 h 236802"/>
                <a:gd name="connsiteX11" fmla="*/ 79160 w 142778"/>
                <a:gd name="connsiteY11" fmla="*/ 232972 h 236802"/>
                <a:gd name="connsiteX12" fmla="*/ 107716 w 142778"/>
                <a:gd name="connsiteY12" fmla="*/ 173075 h 236802"/>
                <a:gd name="connsiteX13" fmla="*/ 140799 w 142778"/>
                <a:gd name="connsiteY13" fmla="*/ 99945 h 236802"/>
                <a:gd name="connsiteX14" fmla="*/ 133137 w 142778"/>
                <a:gd name="connsiteY14" fmla="*/ 32038 h 236802"/>
                <a:gd name="connsiteX15" fmla="*/ 72892 w 142778"/>
                <a:gd name="connsiteY15" fmla="*/ 0 h 2368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42778" h="236802">
                  <a:moveTo>
                    <a:pt x="72892" y="104472"/>
                  </a:moveTo>
                  <a:cubicBezTo>
                    <a:pt x="55480" y="104472"/>
                    <a:pt x="41550" y="90542"/>
                    <a:pt x="41550" y="73130"/>
                  </a:cubicBezTo>
                  <a:cubicBezTo>
                    <a:pt x="41550" y="55718"/>
                    <a:pt x="55480" y="41789"/>
                    <a:pt x="72892" y="41789"/>
                  </a:cubicBezTo>
                  <a:cubicBezTo>
                    <a:pt x="90304" y="41789"/>
                    <a:pt x="104233" y="55718"/>
                    <a:pt x="104233" y="73130"/>
                  </a:cubicBezTo>
                  <a:cubicBezTo>
                    <a:pt x="104233" y="90542"/>
                    <a:pt x="90304" y="104472"/>
                    <a:pt x="72892" y="104472"/>
                  </a:cubicBezTo>
                  <a:close/>
                  <a:moveTo>
                    <a:pt x="72892" y="0"/>
                  </a:moveTo>
                  <a:cubicBezTo>
                    <a:pt x="48863" y="0"/>
                    <a:pt x="26228" y="11840"/>
                    <a:pt x="12646" y="32038"/>
                  </a:cubicBezTo>
                  <a:cubicBezTo>
                    <a:pt x="-935" y="51888"/>
                    <a:pt x="-3721" y="77309"/>
                    <a:pt x="4985" y="99945"/>
                  </a:cubicBezTo>
                  <a:lnTo>
                    <a:pt x="38068" y="173075"/>
                  </a:lnTo>
                  <a:lnTo>
                    <a:pt x="66624" y="232972"/>
                  </a:lnTo>
                  <a:cubicBezTo>
                    <a:pt x="67668" y="235410"/>
                    <a:pt x="70106" y="236803"/>
                    <a:pt x="72892" y="236803"/>
                  </a:cubicBezTo>
                  <a:cubicBezTo>
                    <a:pt x="75678" y="236803"/>
                    <a:pt x="78115" y="235410"/>
                    <a:pt x="79160" y="232972"/>
                  </a:cubicBezTo>
                  <a:lnTo>
                    <a:pt x="107716" y="173075"/>
                  </a:lnTo>
                  <a:lnTo>
                    <a:pt x="140799" y="99945"/>
                  </a:lnTo>
                  <a:cubicBezTo>
                    <a:pt x="149505" y="77309"/>
                    <a:pt x="146719" y="51888"/>
                    <a:pt x="133137" y="32038"/>
                  </a:cubicBezTo>
                  <a:cubicBezTo>
                    <a:pt x="119556" y="11840"/>
                    <a:pt x="96920" y="0"/>
                    <a:pt x="72892" y="0"/>
                  </a:cubicBezTo>
                  <a:close/>
                </a:path>
              </a:pathLst>
            </a:custGeom>
            <a:solidFill>
              <a:srgbClr val="000000"/>
            </a:solidFill>
            <a:ln w="347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3" name="Graphic 69" descr="Puzzle">
              <a:extLst>
                <a:ext uri="{FF2B5EF4-FFF2-40B4-BE49-F238E27FC236}">
                  <a16:creationId xmlns:a16="http://schemas.microsoft.com/office/drawing/2014/main" id="{6493B12B-7858-47E9-838A-C6D9413F0C73}"/>
                </a:ext>
              </a:extLst>
            </p:cNvPr>
            <p:cNvSpPr/>
            <p:nvPr/>
          </p:nvSpPr>
          <p:spPr>
            <a:xfrm>
              <a:off x="1188838" y="2526101"/>
              <a:ext cx="278592" cy="278592"/>
            </a:xfrm>
            <a:custGeom>
              <a:avLst/>
              <a:gdLst>
                <a:gd name="connsiteX0" fmla="*/ 180040 w 278591"/>
                <a:gd name="connsiteY0" fmla="*/ 211381 h 278591"/>
                <a:gd name="connsiteX1" fmla="*/ 165066 w 278591"/>
                <a:gd name="connsiteY1" fmla="*/ 165414 h 278591"/>
                <a:gd name="connsiteX2" fmla="*/ 167503 w 278591"/>
                <a:gd name="connsiteY2" fmla="*/ 162976 h 278591"/>
                <a:gd name="connsiteX3" fmla="*/ 214167 w 278591"/>
                <a:gd name="connsiteY3" fmla="*/ 177254 h 278591"/>
                <a:gd name="connsiteX4" fmla="*/ 238892 w 278591"/>
                <a:gd name="connsiteY4" fmla="*/ 197104 h 278591"/>
                <a:gd name="connsiteX5" fmla="*/ 278592 w 278591"/>
                <a:gd name="connsiteY5" fmla="*/ 157404 h 278591"/>
                <a:gd name="connsiteX6" fmla="*/ 219391 w 278591"/>
                <a:gd name="connsiteY6" fmla="*/ 98204 h 278591"/>
                <a:gd name="connsiteX7" fmla="*/ 239241 w 278591"/>
                <a:gd name="connsiteY7" fmla="*/ 73479 h 278591"/>
                <a:gd name="connsiteX8" fmla="*/ 253518 w 278591"/>
                <a:gd name="connsiteY8" fmla="*/ 26814 h 278591"/>
                <a:gd name="connsiteX9" fmla="*/ 251081 w 278591"/>
                <a:gd name="connsiteY9" fmla="*/ 24377 h 278591"/>
                <a:gd name="connsiteX10" fmla="*/ 205113 w 278591"/>
                <a:gd name="connsiteY10" fmla="*/ 39351 h 278591"/>
                <a:gd name="connsiteX11" fmla="*/ 180388 w 278591"/>
                <a:gd name="connsiteY11" fmla="*/ 59201 h 278591"/>
                <a:gd name="connsiteX12" fmla="*/ 121187 w 278591"/>
                <a:gd name="connsiteY12" fmla="*/ 0 h 278591"/>
                <a:gd name="connsiteX13" fmla="*/ 81140 w 278591"/>
                <a:gd name="connsiteY13" fmla="*/ 39699 h 278591"/>
                <a:gd name="connsiteX14" fmla="*/ 100989 w 278591"/>
                <a:gd name="connsiteY14" fmla="*/ 64424 h 278591"/>
                <a:gd name="connsiteX15" fmla="*/ 115964 w 278591"/>
                <a:gd name="connsiteY15" fmla="*/ 110392 h 278591"/>
                <a:gd name="connsiteX16" fmla="*/ 113526 w 278591"/>
                <a:gd name="connsiteY16" fmla="*/ 112830 h 278591"/>
                <a:gd name="connsiteX17" fmla="*/ 66862 w 278591"/>
                <a:gd name="connsiteY17" fmla="*/ 98552 h 278591"/>
                <a:gd name="connsiteX18" fmla="*/ 42137 w 278591"/>
                <a:gd name="connsiteY18" fmla="*/ 78702 h 278591"/>
                <a:gd name="connsiteX19" fmla="*/ 0 w 278591"/>
                <a:gd name="connsiteY19" fmla="*/ 121187 h 278591"/>
                <a:gd name="connsiteX20" fmla="*/ 59201 w 278591"/>
                <a:gd name="connsiteY20" fmla="*/ 180388 h 278591"/>
                <a:gd name="connsiteX21" fmla="*/ 39351 w 278591"/>
                <a:gd name="connsiteY21" fmla="*/ 205113 h 278591"/>
                <a:gd name="connsiteX22" fmla="*/ 25073 w 278591"/>
                <a:gd name="connsiteY22" fmla="*/ 251777 h 278591"/>
                <a:gd name="connsiteX23" fmla="*/ 27511 w 278591"/>
                <a:gd name="connsiteY23" fmla="*/ 254215 h 278591"/>
                <a:gd name="connsiteX24" fmla="*/ 73479 w 278591"/>
                <a:gd name="connsiteY24" fmla="*/ 239241 h 278591"/>
                <a:gd name="connsiteX25" fmla="*/ 98204 w 278591"/>
                <a:gd name="connsiteY25" fmla="*/ 219391 h 278591"/>
                <a:gd name="connsiteX26" fmla="*/ 157404 w 278591"/>
                <a:gd name="connsiteY26" fmla="*/ 278592 h 278591"/>
                <a:gd name="connsiteX27" fmla="*/ 199890 w 278591"/>
                <a:gd name="connsiteY27" fmla="*/ 236106 h 278591"/>
                <a:gd name="connsiteX28" fmla="*/ 180040 w 278591"/>
                <a:gd name="connsiteY28" fmla="*/ 211381 h 2785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278591" h="278591">
                  <a:moveTo>
                    <a:pt x="180040" y="211381"/>
                  </a:moveTo>
                  <a:cubicBezTo>
                    <a:pt x="157056" y="212078"/>
                    <a:pt x="148698" y="182478"/>
                    <a:pt x="165066" y="165414"/>
                  </a:cubicBezTo>
                  <a:lnTo>
                    <a:pt x="167503" y="162976"/>
                  </a:lnTo>
                  <a:cubicBezTo>
                    <a:pt x="184567" y="146609"/>
                    <a:pt x="214864" y="154270"/>
                    <a:pt x="214167" y="177254"/>
                  </a:cubicBezTo>
                  <a:cubicBezTo>
                    <a:pt x="213819" y="190487"/>
                    <a:pt x="229490" y="206506"/>
                    <a:pt x="238892" y="197104"/>
                  </a:cubicBezTo>
                  <a:lnTo>
                    <a:pt x="278592" y="157404"/>
                  </a:lnTo>
                  <a:lnTo>
                    <a:pt x="219391" y="98204"/>
                  </a:lnTo>
                  <a:cubicBezTo>
                    <a:pt x="209988" y="88801"/>
                    <a:pt x="226008" y="73130"/>
                    <a:pt x="239241" y="73479"/>
                  </a:cubicBezTo>
                  <a:cubicBezTo>
                    <a:pt x="262224" y="74175"/>
                    <a:pt x="269886" y="43878"/>
                    <a:pt x="253518" y="26814"/>
                  </a:cubicBezTo>
                  <a:lnTo>
                    <a:pt x="251081" y="24377"/>
                  </a:lnTo>
                  <a:cubicBezTo>
                    <a:pt x="234017" y="8010"/>
                    <a:pt x="204417" y="16367"/>
                    <a:pt x="205113" y="39351"/>
                  </a:cubicBezTo>
                  <a:cubicBezTo>
                    <a:pt x="205461" y="52584"/>
                    <a:pt x="189791" y="68603"/>
                    <a:pt x="180388" y="59201"/>
                  </a:cubicBezTo>
                  <a:lnTo>
                    <a:pt x="121187" y="0"/>
                  </a:lnTo>
                  <a:lnTo>
                    <a:pt x="81140" y="39699"/>
                  </a:lnTo>
                  <a:cubicBezTo>
                    <a:pt x="71737" y="49102"/>
                    <a:pt x="87756" y="64773"/>
                    <a:pt x="100989" y="64424"/>
                  </a:cubicBezTo>
                  <a:cubicBezTo>
                    <a:pt x="123973" y="63728"/>
                    <a:pt x="132331" y="93328"/>
                    <a:pt x="115964" y="110392"/>
                  </a:cubicBezTo>
                  <a:lnTo>
                    <a:pt x="113526" y="112830"/>
                  </a:lnTo>
                  <a:cubicBezTo>
                    <a:pt x="96462" y="129197"/>
                    <a:pt x="66166" y="121536"/>
                    <a:pt x="66862" y="98552"/>
                  </a:cubicBezTo>
                  <a:cubicBezTo>
                    <a:pt x="67210" y="85319"/>
                    <a:pt x="51539" y="69300"/>
                    <a:pt x="42137" y="78702"/>
                  </a:cubicBezTo>
                  <a:lnTo>
                    <a:pt x="0" y="121187"/>
                  </a:lnTo>
                  <a:lnTo>
                    <a:pt x="59201" y="180388"/>
                  </a:lnTo>
                  <a:cubicBezTo>
                    <a:pt x="68603" y="189791"/>
                    <a:pt x="52584" y="205461"/>
                    <a:pt x="39351" y="205113"/>
                  </a:cubicBezTo>
                  <a:cubicBezTo>
                    <a:pt x="16367" y="204417"/>
                    <a:pt x="8706" y="234713"/>
                    <a:pt x="25073" y="251777"/>
                  </a:cubicBezTo>
                  <a:lnTo>
                    <a:pt x="27511" y="254215"/>
                  </a:lnTo>
                  <a:cubicBezTo>
                    <a:pt x="44575" y="270582"/>
                    <a:pt x="74175" y="262224"/>
                    <a:pt x="73479" y="239241"/>
                  </a:cubicBezTo>
                  <a:cubicBezTo>
                    <a:pt x="73130" y="226008"/>
                    <a:pt x="88801" y="209988"/>
                    <a:pt x="98204" y="219391"/>
                  </a:cubicBezTo>
                  <a:lnTo>
                    <a:pt x="157404" y="278592"/>
                  </a:lnTo>
                  <a:lnTo>
                    <a:pt x="199890" y="236106"/>
                  </a:lnTo>
                  <a:cubicBezTo>
                    <a:pt x="209292" y="226704"/>
                    <a:pt x="193621" y="211033"/>
                    <a:pt x="180040" y="211381"/>
                  </a:cubicBezTo>
                  <a:close/>
                </a:path>
              </a:pathLst>
            </a:custGeom>
            <a:solidFill>
              <a:schemeClr val="bg1"/>
            </a:solidFill>
            <a:ln w="347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4" name="Freeform: Shape 133">
              <a:extLst>
                <a:ext uri="{FF2B5EF4-FFF2-40B4-BE49-F238E27FC236}">
                  <a16:creationId xmlns:a16="http://schemas.microsoft.com/office/drawing/2014/main" id="{5CDA2E9E-93FC-47DA-8F10-E2F772051FE9}"/>
                </a:ext>
              </a:extLst>
            </p:cNvPr>
            <p:cNvSpPr/>
            <p:nvPr/>
          </p:nvSpPr>
          <p:spPr>
            <a:xfrm>
              <a:off x="417560" y="2574855"/>
              <a:ext cx="278593" cy="195015"/>
            </a:xfrm>
            <a:custGeom>
              <a:avLst/>
              <a:gdLst>
                <a:gd name="connsiteX0" fmla="*/ 118402 w 278593"/>
                <a:gd name="connsiteY0" fmla="*/ 38306 h 195015"/>
                <a:gd name="connsiteX1" fmla="*/ 264663 w 278593"/>
                <a:gd name="connsiteY1" fmla="*/ 38306 h 195015"/>
                <a:gd name="connsiteX2" fmla="*/ 278593 w 278593"/>
                <a:gd name="connsiteY2" fmla="*/ 52236 h 195015"/>
                <a:gd name="connsiteX3" fmla="*/ 278593 w 278593"/>
                <a:gd name="connsiteY3" fmla="*/ 146261 h 195015"/>
                <a:gd name="connsiteX4" fmla="*/ 264663 w 278593"/>
                <a:gd name="connsiteY4" fmla="*/ 160191 h 195015"/>
                <a:gd name="connsiteX5" fmla="*/ 243769 w 278593"/>
                <a:gd name="connsiteY5" fmla="*/ 160191 h 195015"/>
                <a:gd name="connsiteX6" fmla="*/ 243769 w 278593"/>
                <a:gd name="connsiteY6" fmla="*/ 195015 h 195015"/>
                <a:gd name="connsiteX7" fmla="*/ 208945 w 278593"/>
                <a:gd name="connsiteY7" fmla="*/ 160191 h 195015"/>
                <a:gd name="connsiteX8" fmla="*/ 118402 w 278593"/>
                <a:gd name="connsiteY8" fmla="*/ 160191 h 195015"/>
                <a:gd name="connsiteX9" fmla="*/ 104472 w 278593"/>
                <a:gd name="connsiteY9" fmla="*/ 146261 h 195015"/>
                <a:gd name="connsiteX10" fmla="*/ 104472 w 278593"/>
                <a:gd name="connsiteY10" fmla="*/ 52236 h 195015"/>
                <a:gd name="connsiteX11" fmla="*/ 118402 w 278593"/>
                <a:gd name="connsiteY11" fmla="*/ 38306 h 195015"/>
                <a:gd name="connsiteX12" fmla="*/ 13930 w 278593"/>
                <a:gd name="connsiteY12" fmla="*/ 0 h 195015"/>
                <a:gd name="connsiteX13" fmla="*/ 160191 w 278593"/>
                <a:gd name="connsiteY13" fmla="*/ 0 h 195015"/>
                <a:gd name="connsiteX14" fmla="*/ 174121 w 278593"/>
                <a:gd name="connsiteY14" fmla="*/ 13930 h 195015"/>
                <a:gd name="connsiteX15" fmla="*/ 174121 w 278593"/>
                <a:gd name="connsiteY15" fmla="*/ 24377 h 195015"/>
                <a:gd name="connsiteX16" fmla="*/ 118402 w 278593"/>
                <a:gd name="connsiteY16" fmla="*/ 24377 h 195015"/>
                <a:gd name="connsiteX17" fmla="*/ 90543 w 278593"/>
                <a:gd name="connsiteY17" fmla="*/ 52236 h 195015"/>
                <a:gd name="connsiteX18" fmla="*/ 90543 w 278593"/>
                <a:gd name="connsiteY18" fmla="*/ 121885 h 195015"/>
                <a:gd name="connsiteX19" fmla="*/ 69648 w 278593"/>
                <a:gd name="connsiteY19" fmla="*/ 121885 h 195015"/>
                <a:gd name="connsiteX20" fmla="*/ 34824 w 278593"/>
                <a:gd name="connsiteY20" fmla="*/ 156709 h 195015"/>
                <a:gd name="connsiteX21" fmla="*/ 34824 w 278593"/>
                <a:gd name="connsiteY21" fmla="*/ 121885 h 195015"/>
                <a:gd name="connsiteX22" fmla="*/ 13930 w 278593"/>
                <a:gd name="connsiteY22" fmla="*/ 121885 h 195015"/>
                <a:gd name="connsiteX23" fmla="*/ 0 w 278593"/>
                <a:gd name="connsiteY23" fmla="*/ 107955 h 195015"/>
                <a:gd name="connsiteX24" fmla="*/ 0 w 278593"/>
                <a:gd name="connsiteY24" fmla="*/ 13930 h 195015"/>
                <a:gd name="connsiteX25" fmla="*/ 13930 w 278593"/>
                <a:gd name="connsiteY25" fmla="*/ 0 h 1950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278593" h="195015">
                  <a:moveTo>
                    <a:pt x="118402" y="38306"/>
                  </a:moveTo>
                  <a:lnTo>
                    <a:pt x="264663" y="38306"/>
                  </a:lnTo>
                  <a:cubicBezTo>
                    <a:pt x="272324" y="38306"/>
                    <a:pt x="278593" y="44574"/>
                    <a:pt x="278593" y="52236"/>
                  </a:cubicBezTo>
                  <a:lnTo>
                    <a:pt x="278593" y="146261"/>
                  </a:lnTo>
                  <a:cubicBezTo>
                    <a:pt x="278593" y="153923"/>
                    <a:pt x="272324" y="160191"/>
                    <a:pt x="264663" y="160191"/>
                  </a:cubicBezTo>
                  <a:lnTo>
                    <a:pt x="243769" y="160191"/>
                  </a:lnTo>
                  <a:lnTo>
                    <a:pt x="243769" y="195015"/>
                  </a:lnTo>
                  <a:lnTo>
                    <a:pt x="208945" y="160191"/>
                  </a:lnTo>
                  <a:lnTo>
                    <a:pt x="118402" y="160191"/>
                  </a:lnTo>
                  <a:cubicBezTo>
                    <a:pt x="110740" y="160191"/>
                    <a:pt x="104472" y="153923"/>
                    <a:pt x="104472" y="146261"/>
                  </a:cubicBezTo>
                  <a:lnTo>
                    <a:pt x="104472" y="52236"/>
                  </a:lnTo>
                  <a:cubicBezTo>
                    <a:pt x="104472" y="44574"/>
                    <a:pt x="110740" y="38306"/>
                    <a:pt x="118402" y="38306"/>
                  </a:cubicBezTo>
                  <a:close/>
                  <a:moveTo>
                    <a:pt x="13930" y="0"/>
                  </a:moveTo>
                  <a:lnTo>
                    <a:pt x="160191" y="0"/>
                  </a:lnTo>
                  <a:cubicBezTo>
                    <a:pt x="167852" y="0"/>
                    <a:pt x="174121" y="6268"/>
                    <a:pt x="174121" y="13930"/>
                  </a:cubicBezTo>
                  <a:lnTo>
                    <a:pt x="174121" y="24377"/>
                  </a:lnTo>
                  <a:lnTo>
                    <a:pt x="118402" y="24377"/>
                  </a:lnTo>
                  <a:cubicBezTo>
                    <a:pt x="103080" y="24377"/>
                    <a:pt x="90543" y="36913"/>
                    <a:pt x="90543" y="52236"/>
                  </a:cubicBezTo>
                  <a:lnTo>
                    <a:pt x="90543" y="121885"/>
                  </a:lnTo>
                  <a:lnTo>
                    <a:pt x="69648" y="121885"/>
                  </a:lnTo>
                  <a:lnTo>
                    <a:pt x="34824" y="156709"/>
                  </a:lnTo>
                  <a:lnTo>
                    <a:pt x="34824" y="121885"/>
                  </a:lnTo>
                  <a:lnTo>
                    <a:pt x="13930" y="121885"/>
                  </a:lnTo>
                  <a:cubicBezTo>
                    <a:pt x="6268" y="121885"/>
                    <a:pt x="0" y="115617"/>
                    <a:pt x="0" y="107955"/>
                  </a:cubicBezTo>
                  <a:lnTo>
                    <a:pt x="0" y="13930"/>
                  </a:lnTo>
                  <a:cubicBezTo>
                    <a:pt x="0" y="6268"/>
                    <a:pt x="6268" y="0"/>
                    <a:pt x="13930" y="0"/>
                  </a:cubicBezTo>
                  <a:close/>
                </a:path>
              </a:pathLst>
            </a:custGeom>
            <a:solidFill>
              <a:schemeClr val="bg1"/>
            </a:solidFill>
            <a:ln w="347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41" name="Groupe 2053">
            <a:extLst>
              <a:ext uri="{FF2B5EF4-FFF2-40B4-BE49-F238E27FC236}">
                <a16:creationId xmlns:a16="http://schemas.microsoft.com/office/drawing/2014/main" id="{3FE21878-25DA-4C6E-B202-916DC6AEA75F}"/>
              </a:ext>
            </a:extLst>
          </p:cNvPr>
          <p:cNvGrpSpPr/>
          <p:nvPr/>
        </p:nvGrpSpPr>
        <p:grpSpPr>
          <a:xfrm>
            <a:off x="3830241" y="3250236"/>
            <a:ext cx="1021447" cy="2620895"/>
            <a:chOff x="5903913" y="2455863"/>
            <a:chExt cx="1385887" cy="3556000"/>
          </a:xfrm>
        </p:grpSpPr>
        <p:sp>
          <p:nvSpPr>
            <p:cNvPr id="142" name="Freeform 18">
              <a:extLst>
                <a:ext uri="{FF2B5EF4-FFF2-40B4-BE49-F238E27FC236}">
                  <a16:creationId xmlns:a16="http://schemas.microsoft.com/office/drawing/2014/main" id="{0AA4762B-611E-4F3A-BDCB-4909551A3FCD}"/>
                </a:ext>
              </a:extLst>
            </p:cNvPr>
            <p:cNvSpPr>
              <a:spLocks/>
            </p:cNvSpPr>
            <p:nvPr/>
          </p:nvSpPr>
          <p:spPr bwMode="auto">
            <a:xfrm>
              <a:off x="5903913" y="2455863"/>
              <a:ext cx="220663" cy="247650"/>
            </a:xfrm>
            <a:custGeom>
              <a:avLst/>
              <a:gdLst>
                <a:gd name="T0" fmla="*/ 31 w 139"/>
                <a:gd name="T1" fmla="*/ 156 h 156"/>
                <a:gd name="T2" fmla="*/ 16 w 139"/>
                <a:gd name="T3" fmla="*/ 99 h 156"/>
                <a:gd name="T4" fmla="*/ 12 w 139"/>
                <a:gd name="T5" fmla="*/ 83 h 156"/>
                <a:gd name="T6" fmla="*/ 0 w 139"/>
                <a:gd name="T7" fmla="*/ 46 h 156"/>
                <a:gd name="T8" fmla="*/ 0 w 139"/>
                <a:gd name="T9" fmla="*/ 39 h 156"/>
                <a:gd name="T10" fmla="*/ 3 w 139"/>
                <a:gd name="T11" fmla="*/ 23 h 156"/>
                <a:gd name="T12" fmla="*/ 4 w 139"/>
                <a:gd name="T13" fmla="*/ 19 h 156"/>
                <a:gd name="T14" fmla="*/ 14 w 139"/>
                <a:gd name="T15" fmla="*/ 14 h 156"/>
                <a:gd name="T16" fmla="*/ 16 w 139"/>
                <a:gd name="T17" fmla="*/ 12 h 156"/>
                <a:gd name="T18" fmla="*/ 18 w 139"/>
                <a:gd name="T19" fmla="*/ 6 h 156"/>
                <a:gd name="T20" fmla="*/ 23 w 139"/>
                <a:gd name="T21" fmla="*/ 4 h 156"/>
                <a:gd name="T22" fmla="*/ 34 w 139"/>
                <a:gd name="T23" fmla="*/ 4 h 156"/>
                <a:gd name="T24" fmla="*/ 42 w 139"/>
                <a:gd name="T25" fmla="*/ 4 h 156"/>
                <a:gd name="T26" fmla="*/ 44 w 139"/>
                <a:gd name="T27" fmla="*/ 1 h 156"/>
                <a:gd name="T28" fmla="*/ 56 w 139"/>
                <a:gd name="T29" fmla="*/ 0 h 156"/>
                <a:gd name="T30" fmla="*/ 61 w 139"/>
                <a:gd name="T31" fmla="*/ 1 h 156"/>
                <a:gd name="T32" fmla="*/ 74 w 139"/>
                <a:gd name="T33" fmla="*/ 8 h 156"/>
                <a:gd name="T34" fmla="*/ 78 w 139"/>
                <a:gd name="T35" fmla="*/ 13 h 156"/>
                <a:gd name="T36" fmla="*/ 79 w 139"/>
                <a:gd name="T37" fmla="*/ 22 h 156"/>
                <a:gd name="T38" fmla="*/ 78 w 139"/>
                <a:gd name="T39" fmla="*/ 34 h 156"/>
                <a:gd name="T40" fmla="*/ 79 w 139"/>
                <a:gd name="T41" fmla="*/ 39 h 156"/>
                <a:gd name="T42" fmla="*/ 95 w 139"/>
                <a:gd name="T43" fmla="*/ 36 h 156"/>
                <a:gd name="T44" fmla="*/ 110 w 139"/>
                <a:gd name="T45" fmla="*/ 32 h 156"/>
                <a:gd name="T46" fmla="*/ 114 w 139"/>
                <a:gd name="T47" fmla="*/ 28 h 156"/>
                <a:gd name="T48" fmla="*/ 122 w 139"/>
                <a:gd name="T49" fmla="*/ 18 h 156"/>
                <a:gd name="T50" fmla="*/ 124 w 139"/>
                <a:gd name="T51" fmla="*/ 14 h 156"/>
                <a:gd name="T52" fmla="*/ 133 w 139"/>
                <a:gd name="T53" fmla="*/ 15 h 156"/>
                <a:gd name="T54" fmla="*/ 139 w 139"/>
                <a:gd name="T55" fmla="*/ 18 h 156"/>
                <a:gd name="T56" fmla="*/ 139 w 139"/>
                <a:gd name="T57" fmla="*/ 21 h 156"/>
                <a:gd name="T58" fmla="*/ 129 w 139"/>
                <a:gd name="T59" fmla="*/ 35 h 156"/>
                <a:gd name="T60" fmla="*/ 119 w 139"/>
                <a:gd name="T61" fmla="*/ 48 h 156"/>
                <a:gd name="T62" fmla="*/ 97 w 139"/>
                <a:gd name="T63" fmla="*/ 88 h 156"/>
                <a:gd name="T64" fmla="*/ 95 w 139"/>
                <a:gd name="T65" fmla="*/ 97 h 156"/>
                <a:gd name="T66" fmla="*/ 91 w 139"/>
                <a:gd name="T67" fmla="*/ 121 h 156"/>
                <a:gd name="T68" fmla="*/ 91 w 139"/>
                <a:gd name="T69" fmla="*/ 131 h 156"/>
                <a:gd name="T70" fmla="*/ 89 w 139"/>
                <a:gd name="T71" fmla="*/ 133 h 156"/>
                <a:gd name="T72" fmla="*/ 61 w 139"/>
                <a:gd name="T73" fmla="*/ 146 h 156"/>
                <a:gd name="T74" fmla="*/ 31 w 139"/>
                <a:gd name="T75" fmla="*/ 156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39" h="156">
                  <a:moveTo>
                    <a:pt x="31" y="156"/>
                  </a:moveTo>
                  <a:lnTo>
                    <a:pt x="31" y="156"/>
                  </a:lnTo>
                  <a:lnTo>
                    <a:pt x="23" y="124"/>
                  </a:lnTo>
                  <a:lnTo>
                    <a:pt x="16" y="99"/>
                  </a:lnTo>
                  <a:lnTo>
                    <a:pt x="12" y="83"/>
                  </a:lnTo>
                  <a:lnTo>
                    <a:pt x="12" y="83"/>
                  </a:lnTo>
                  <a:lnTo>
                    <a:pt x="4" y="58"/>
                  </a:lnTo>
                  <a:lnTo>
                    <a:pt x="0" y="46"/>
                  </a:lnTo>
                  <a:lnTo>
                    <a:pt x="0" y="39"/>
                  </a:lnTo>
                  <a:lnTo>
                    <a:pt x="0" y="39"/>
                  </a:lnTo>
                  <a:lnTo>
                    <a:pt x="1" y="28"/>
                  </a:lnTo>
                  <a:lnTo>
                    <a:pt x="3" y="23"/>
                  </a:lnTo>
                  <a:lnTo>
                    <a:pt x="4" y="19"/>
                  </a:lnTo>
                  <a:lnTo>
                    <a:pt x="4" y="19"/>
                  </a:lnTo>
                  <a:lnTo>
                    <a:pt x="12" y="15"/>
                  </a:lnTo>
                  <a:lnTo>
                    <a:pt x="14" y="14"/>
                  </a:lnTo>
                  <a:lnTo>
                    <a:pt x="16" y="12"/>
                  </a:lnTo>
                  <a:lnTo>
                    <a:pt x="16" y="12"/>
                  </a:lnTo>
                  <a:lnTo>
                    <a:pt x="16" y="8"/>
                  </a:lnTo>
                  <a:lnTo>
                    <a:pt x="18" y="6"/>
                  </a:lnTo>
                  <a:lnTo>
                    <a:pt x="21" y="4"/>
                  </a:lnTo>
                  <a:lnTo>
                    <a:pt x="23" y="4"/>
                  </a:lnTo>
                  <a:lnTo>
                    <a:pt x="23" y="4"/>
                  </a:lnTo>
                  <a:lnTo>
                    <a:pt x="34" y="4"/>
                  </a:lnTo>
                  <a:lnTo>
                    <a:pt x="39" y="4"/>
                  </a:lnTo>
                  <a:lnTo>
                    <a:pt x="42" y="4"/>
                  </a:lnTo>
                  <a:lnTo>
                    <a:pt x="42" y="4"/>
                  </a:lnTo>
                  <a:lnTo>
                    <a:pt x="44" y="1"/>
                  </a:lnTo>
                  <a:lnTo>
                    <a:pt x="48" y="1"/>
                  </a:lnTo>
                  <a:lnTo>
                    <a:pt x="56" y="0"/>
                  </a:lnTo>
                  <a:lnTo>
                    <a:pt x="56" y="0"/>
                  </a:lnTo>
                  <a:lnTo>
                    <a:pt x="61" y="1"/>
                  </a:lnTo>
                  <a:lnTo>
                    <a:pt x="66" y="3"/>
                  </a:lnTo>
                  <a:lnTo>
                    <a:pt x="74" y="8"/>
                  </a:lnTo>
                  <a:lnTo>
                    <a:pt x="74" y="8"/>
                  </a:lnTo>
                  <a:lnTo>
                    <a:pt x="78" y="13"/>
                  </a:lnTo>
                  <a:lnTo>
                    <a:pt x="79" y="17"/>
                  </a:lnTo>
                  <a:lnTo>
                    <a:pt x="79" y="22"/>
                  </a:lnTo>
                  <a:lnTo>
                    <a:pt x="79" y="22"/>
                  </a:lnTo>
                  <a:lnTo>
                    <a:pt x="78" y="34"/>
                  </a:lnTo>
                  <a:lnTo>
                    <a:pt x="78" y="37"/>
                  </a:lnTo>
                  <a:lnTo>
                    <a:pt x="79" y="39"/>
                  </a:lnTo>
                  <a:lnTo>
                    <a:pt x="79" y="39"/>
                  </a:lnTo>
                  <a:lnTo>
                    <a:pt x="95" y="36"/>
                  </a:lnTo>
                  <a:lnTo>
                    <a:pt x="104" y="35"/>
                  </a:lnTo>
                  <a:lnTo>
                    <a:pt x="110" y="32"/>
                  </a:lnTo>
                  <a:lnTo>
                    <a:pt x="110" y="32"/>
                  </a:lnTo>
                  <a:lnTo>
                    <a:pt x="114" y="28"/>
                  </a:lnTo>
                  <a:lnTo>
                    <a:pt x="118" y="23"/>
                  </a:lnTo>
                  <a:lnTo>
                    <a:pt x="122" y="18"/>
                  </a:lnTo>
                  <a:lnTo>
                    <a:pt x="124" y="14"/>
                  </a:lnTo>
                  <a:lnTo>
                    <a:pt x="124" y="14"/>
                  </a:lnTo>
                  <a:lnTo>
                    <a:pt x="128" y="14"/>
                  </a:lnTo>
                  <a:lnTo>
                    <a:pt x="133" y="15"/>
                  </a:lnTo>
                  <a:lnTo>
                    <a:pt x="137" y="17"/>
                  </a:lnTo>
                  <a:lnTo>
                    <a:pt x="139" y="18"/>
                  </a:lnTo>
                  <a:lnTo>
                    <a:pt x="139" y="21"/>
                  </a:lnTo>
                  <a:lnTo>
                    <a:pt x="139" y="21"/>
                  </a:lnTo>
                  <a:lnTo>
                    <a:pt x="136" y="26"/>
                  </a:lnTo>
                  <a:lnTo>
                    <a:pt x="129" y="35"/>
                  </a:lnTo>
                  <a:lnTo>
                    <a:pt x="119" y="48"/>
                  </a:lnTo>
                  <a:lnTo>
                    <a:pt x="119" y="48"/>
                  </a:lnTo>
                  <a:lnTo>
                    <a:pt x="109" y="67"/>
                  </a:lnTo>
                  <a:lnTo>
                    <a:pt x="97" y="88"/>
                  </a:lnTo>
                  <a:lnTo>
                    <a:pt x="97" y="88"/>
                  </a:lnTo>
                  <a:lnTo>
                    <a:pt x="95" y="97"/>
                  </a:lnTo>
                  <a:lnTo>
                    <a:pt x="93" y="110"/>
                  </a:lnTo>
                  <a:lnTo>
                    <a:pt x="91" y="121"/>
                  </a:lnTo>
                  <a:lnTo>
                    <a:pt x="91" y="131"/>
                  </a:lnTo>
                  <a:lnTo>
                    <a:pt x="91" y="131"/>
                  </a:lnTo>
                  <a:lnTo>
                    <a:pt x="91" y="132"/>
                  </a:lnTo>
                  <a:lnTo>
                    <a:pt x="89" y="133"/>
                  </a:lnTo>
                  <a:lnTo>
                    <a:pt x="82" y="137"/>
                  </a:lnTo>
                  <a:lnTo>
                    <a:pt x="61" y="146"/>
                  </a:lnTo>
                  <a:lnTo>
                    <a:pt x="31" y="156"/>
                  </a:lnTo>
                  <a:lnTo>
                    <a:pt x="31" y="156"/>
                  </a:lnTo>
                  <a:close/>
                </a:path>
              </a:pathLst>
            </a:custGeom>
            <a:solidFill>
              <a:srgbClr val="FFCD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" name="Freeform 19">
              <a:extLst>
                <a:ext uri="{FF2B5EF4-FFF2-40B4-BE49-F238E27FC236}">
                  <a16:creationId xmlns:a16="http://schemas.microsoft.com/office/drawing/2014/main" id="{FF182A8C-FEE5-4EB0-93B2-D7E7BC354E84}"/>
                </a:ext>
              </a:extLst>
            </p:cNvPr>
            <p:cNvSpPr>
              <a:spLocks/>
            </p:cNvSpPr>
            <p:nvPr/>
          </p:nvSpPr>
          <p:spPr bwMode="auto">
            <a:xfrm>
              <a:off x="7108825" y="2528888"/>
              <a:ext cx="180975" cy="258763"/>
            </a:xfrm>
            <a:custGeom>
              <a:avLst/>
              <a:gdLst>
                <a:gd name="T0" fmla="*/ 0 w 114"/>
                <a:gd name="T1" fmla="*/ 140 h 163"/>
                <a:gd name="T2" fmla="*/ 0 w 114"/>
                <a:gd name="T3" fmla="*/ 140 h 163"/>
                <a:gd name="T4" fmla="*/ 8 w 114"/>
                <a:gd name="T5" fmla="*/ 117 h 163"/>
                <a:gd name="T6" fmla="*/ 13 w 114"/>
                <a:gd name="T7" fmla="*/ 97 h 163"/>
                <a:gd name="T8" fmla="*/ 16 w 114"/>
                <a:gd name="T9" fmla="*/ 85 h 163"/>
                <a:gd name="T10" fmla="*/ 16 w 114"/>
                <a:gd name="T11" fmla="*/ 85 h 163"/>
                <a:gd name="T12" fmla="*/ 14 w 114"/>
                <a:gd name="T13" fmla="*/ 74 h 163"/>
                <a:gd name="T14" fmla="*/ 13 w 114"/>
                <a:gd name="T15" fmla="*/ 61 h 163"/>
                <a:gd name="T16" fmla="*/ 8 w 114"/>
                <a:gd name="T17" fmla="*/ 41 h 163"/>
                <a:gd name="T18" fmla="*/ 8 w 114"/>
                <a:gd name="T19" fmla="*/ 41 h 163"/>
                <a:gd name="T20" fmla="*/ 8 w 114"/>
                <a:gd name="T21" fmla="*/ 38 h 163"/>
                <a:gd name="T22" fmla="*/ 8 w 114"/>
                <a:gd name="T23" fmla="*/ 34 h 163"/>
                <a:gd name="T24" fmla="*/ 11 w 114"/>
                <a:gd name="T25" fmla="*/ 29 h 163"/>
                <a:gd name="T26" fmla="*/ 14 w 114"/>
                <a:gd name="T27" fmla="*/ 22 h 163"/>
                <a:gd name="T28" fmla="*/ 20 w 114"/>
                <a:gd name="T29" fmla="*/ 19 h 163"/>
                <a:gd name="T30" fmla="*/ 20 w 114"/>
                <a:gd name="T31" fmla="*/ 19 h 163"/>
                <a:gd name="T32" fmla="*/ 34 w 114"/>
                <a:gd name="T33" fmla="*/ 10 h 163"/>
                <a:gd name="T34" fmla="*/ 47 w 114"/>
                <a:gd name="T35" fmla="*/ 3 h 163"/>
                <a:gd name="T36" fmla="*/ 47 w 114"/>
                <a:gd name="T37" fmla="*/ 3 h 163"/>
                <a:gd name="T38" fmla="*/ 51 w 114"/>
                <a:gd name="T39" fmla="*/ 2 h 163"/>
                <a:gd name="T40" fmla="*/ 56 w 114"/>
                <a:gd name="T41" fmla="*/ 0 h 163"/>
                <a:gd name="T42" fmla="*/ 60 w 114"/>
                <a:gd name="T43" fmla="*/ 0 h 163"/>
                <a:gd name="T44" fmla="*/ 61 w 114"/>
                <a:gd name="T45" fmla="*/ 2 h 163"/>
                <a:gd name="T46" fmla="*/ 61 w 114"/>
                <a:gd name="T47" fmla="*/ 3 h 163"/>
                <a:gd name="T48" fmla="*/ 61 w 114"/>
                <a:gd name="T49" fmla="*/ 3 h 163"/>
                <a:gd name="T50" fmla="*/ 62 w 114"/>
                <a:gd name="T51" fmla="*/ 6 h 163"/>
                <a:gd name="T52" fmla="*/ 62 w 114"/>
                <a:gd name="T53" fmla="*/ 7 h 163"/>
                <a:gd name="T54" fmla="*/ 66 w 114"/>
                <a:gd name="T55" fmla="*/ 10 h 163"/>
                <a:gd name="T56" fmla="*/ 74 w 114"/>
                <a:gd name="T57" fmla="*/ 11 h 163"/>
                <a:gd name="T58" fmla="*/ 74 w 114"/>
                <a:gd name="T59" fmla="*/ 11 h 163"/>
                <a:gd name="T60" fmla="*/ 82 w 114"/>
                <a:gd name="T61" fmla="*/ 11 h 163"/>
                <a:gd name="T62" fmla="*/ 86 w 114"/>
                <a:gd name="T63" fmla="*/ 13 h 163"/>
                <a:gd name="T64" fmla="*/ 88 w 114"/>
                <a:gd name="T65" fmla="*/ 15 h 163"/>
                <a:gd name="T66" fmla="*/ 88 w 114"/>
                <a:gd name="T67" fmla="*/ 15 h 163"/>
                <a:gd name="T68" fmla="*/ 88 w 114"/>
                <a:gd name="T69" fmla="*/ 17 h 163"/>
                <a:gd name="T70" fmla="*/ 91 w 114"/>
                <a:gd name="T71" fmla="*/ 21 h 163"/>
                <a:gd name="T72" fmla="*/ 93 w 114"/>
                <a:gd name="T73" fmla="*/ 24 h 163"/>
                <a:gd name="T74" fmla="*/ 96 w 114"/>
                <a:gd name="T75" fmla="*/ 26 h 163"/>
                <a:gd name="T76" fmla="*/ 96 w 114"/>
                <a:gd name="T77" fmla="*/ 26 h 163"/>
                <a:gd name="T78" fmla="*/ 100 w 114"/>
                <a:gd name="T79" fmla="*/ 26 h 163"/>
                <a:gd name="T80" fmla="*/ 102 w 114"/>
                <a:gd name="T81" fmla="*/ 30 h 163"/>
                <a:gd name="T82" fmla="*/ 105 w 114"/>
                <a:gd name="T83" fmla="*/ 33 h 163"/>
                <a:gd name="T84" fmla="*/ 106 w 114"/>
                <a:gd name="T85" fmla="*/ 37 h 163"/>
                <a:gd name="T86" fmla="*/ 106 w 114"/>
                <a:gd name="T87" fmla="*/ 37 h 163"/>
                <a:gd name="T88" fmla="*/ 108 w 114"/>
                <a:gd name="T89" fmla="*/ 39 h 163"/>
                <a:gd name="T90" fmla="*/ 110 w 114"/>
                <a:gd name="T91" fmla="*/ 44 h 163"/>
                <a:gd name="T92" fmla="*/ 113 w 114"/>
                <a:gd name="T93" fmla="*/ 50 h 163"/>
                <a:gd name="T94" fmla="*/ 114 w 114"/>
                <a:gd name="T95" fmla="*/ 52 h 163"/>
                <a:gd name="T96" fmla="*/ 113 w 114"/>
                <a:gd name="T97" fmla="*/ 53 h 163"/>
                <a:gd name="T98" fmla="*/ 113 w 114"/>
                <a:gd name="T99" fmla="*/ 53 h 163"/>
                <a:gd name="T100" fmla="*/ 83 w 114"/>
                <a:gd name="T101" fmla="*/ 81 h 163"/>
                <a:gd name="T102" fmla="*/ 83 w 114"/>
                <a:gd name="T103" fmla="*/ 81 h 163"/>
                <a:gd name="T104" fmla="*/ 78 w 114"/>
                <a:gd name="T105" fmla="*/ 87 h 163"/>
                <a:gd name="T106" fmla="*/ 69 w 114"/>
                <a:gd name="T107" fmla="*/ 100 h 163"/>
                <a:gd name="T108" fmla="*/ 57 w 114"/>
                <a:gd name="T109" fmla="*/ 122 h 163"/>
                <a:gd name="T110" fmla="*/ 57 w 114"/>
                <a:gd name="T111" fmla="*/ 122 h 163"/>
                <a:gd name="T112" fmla="*/ 56 w 114"/>
                <a:gd name="T113" fmla="*/ 131 h 163"/>
                <a:gd name="T114" fmla="*/ 56 w 114"/>
                <a:gd name="T115" fmla="*/ 145 h 163"/>
                <a:gd name="T116" fmla="*/ 57 w 114"/>
                <a:gd name="T117" fmla="*/ 163 h 163"/>
                <a:gd name="T118" fmla="*/ 0 w 114"/>
                <a:gd name="T119" fmla="*/ 140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14" h="163">
                  <a:moveTo>
                    <a:pt x="0" y="140"/>
                  </a:moveTo>
                  <a:lnTo>
                    <a:pt x="0" y="140"/>
                  </a:lnTo>
                  <a:lnTo>
                    <a:pt x="8" y="117"/>
                  </a:lnTo>
                  <a:lnTo>
                    <a:pt x="13" y="97"/>
                  </a:lnTo>
                  <a:lnTo>
                    <a:pt x="16" y="85"/>
                  </a:lnTo>
                  <a:lnTo>
                    <a:pt x="16" y="85"/>
                  </a:lnTo>
                  <a:lnTo>
                    <a:pt x="14" y="74"/>
                  </a:lnTo>
                  <a:lnTo>
                    <a:pt x="13" y="61"/>
                  </a:lnTo>
                  <a:lnTo>
                    <a:pt x="8" y="41"/>
                  </a:lnTo>
                  <a:lnTo>
                    <a:pt x="8" y="41"/>
                  </a:lnTo>
                  <a:lnTo>
                    <a:pt x="8" y="38"/>
                  </a:lnTo>
                  <a:lnTo>
                    <a:pt x="8" y="34"/>
                  </a:lnTo>
                  <a:lnTo>
                    <a:pt x="11" y="29"/>
                  </a:lnTo>
                  <a:lnTo>
                    <a:pt x="14" y="22"/>
                  </a:lnTo>
                  <a:lnTo>
                    <a:pt x="20" y="19"/>
                  </a:lnTo>
                  <a:lnTo>
                    <a:pt x="20" y="19"/>
                  </a:lnTo>
                  <a:lnTo>
                    <a:pt x="34" y="10"/>
                  </a:lnTo>
                  <a:lnTo>
                    <a:pt x="47" y="3"/>
                  </a:lnTo>
                  <a:lnTo>
                    <a:pt x="47" y="3"/>
                  </a:lnTo>
                  <a:lnTo>
                    <a:pt x="51" y="2"/>
                  </a:lnTo>
                  <a:lnTo>
                    <a:pt x="56" y="0"/>
                  </a:lnTo>
                  <a:lnTo>
                    <a:pt x="60" y="0"/>
                  </a:lnTo>
                  <a:lnTo>
                    <a:pt x="61" y="2"/>
                  </a:lnTo>
                  <a:lnTo>
                    <a:pt x="61" y="3"/>
                  </a:lnTo>
                  <a:lnTo>
                    <a:pt x="61" y="3"/>
                  </a:lnTo>
                  <a:lnTo>
                    <a:pt x="62" y="6"/>
                  </a:lnTo>
                  <a:lnTo>
                    <a:pt x="62" y="7"/>
                  </a:lnTo>
                  <a:lnTo>
                    <a:pt x="66" y="10"/>
                  </a:lnTo>
                  <a:lnTo>
                    <a:pt x="74" y="11"/>
                  </a:lnTo>
                  <a:lnTo>
                    <a:pt x="74" y="11"/>
                  </a:lnTo>
                  <a:lnTo>
                    <a:pt x="82" y="11"/>
                  </a:lnTo>
                  <a:lnTo>
                    <a:pt x="86" y="13"/>
                  </a:lnTo>
                  <a:lnTo>
                    <a:pt x="88" y="15"/>
                  </a:lnTo>
                  <a:lnTo>
                    <a:pt x="88" y="15"/>
                  </a:lnTo>
                  <a:lnTo>
                    <a:pt x="88" y="17"/>
                  </a:lnTo>
                  <a:lnTo>
                    <a:pt x="91" y="21"/>
                  </a:lnTo>
                  <a:lnTo>
                    <a:pt x="93" y="24"/>
                  </a:lnTo>
                  <a:lnTo>
                    <a:pt x="96" y="26"/>
                  </a:lnTo>
                  <a:lnTo>
                    <a:pt x="96" y="26"/>
                  </a:lnTo>
                  <a:lnTo>
                    <a:pt x="100" y="26"/>
                  </a:lnTo>
                  <a:lnTo>
                    <a:pt x="102" y="30"/>
                  </a:lnTo>
                  <a:lnTo>
                    <a:pt x="105" y="33"/>
                  </a:lnTo>
                  <a:lnTo>
                    <a:pt x="106" y="37"/>
                  </a:lnTo>
                  <a:lnTo>
                    <a:pt x="106" y="37"/>
                  </a:lnTo>
                  <a:lnTo>
                    <a:pt x="108" y="39"/>
                  </a:lnTo>
                  <a:lnTo>
                    <a:pt x="110" y="44"/>
                  </a:lnTo>
                  <a:lnTo>
                    <a:pt x="113" y="50"/>
                  </a:lnTo>
                  <a:lnTo>
                    <a:pt x="114" y="52"/>
                  </a:lnTo>
                  <a:lnTo>
                    <a:pt x="113" y="53"/>
                  </a:lnTo>
                  <a:lnTo>
                    <a:pt x="113" y="53"/>
                  </a:lnTo>
                  <a:lnTo>
                    <a:pt x="83" y="81"/>
                  </a:lnTo>
                  <a:lnTo>
                    <a:pt x="83" y="81"/>
                  </a:lnTo>
                  <a:lnTo>
                    <a:pt x="78" y="87"/>
                  </a:lnTo>
                  <a:lnTo>
                    <a:pt x="69" y="100"/>
                  </a:lnTo>
                  <a:lnTo>
                    <a:pt x="57" y="122"/>
                  </a:lnTo>
                  <a:lnTo>
                    <a:pt x="57" y="122"/>
                  </a:lnTo>
                  <a:lnTo>
                    <a:pt x="56" y="131"/>
                  </a:lnTo>
                  <a:lnTo>
                    <a:pt x="56" y="145"/>
                  </a:lnTo>
                  <a:lnTo>
                    <a:pt x="57" y="163"/>
                  </a:lnTo>
                  <a:lnTo>
                    <a:pt x="0" y="140"/>
                  </a:lnTo>
                  <a:close/>
                </a:path>
              </a:pathLst>
            </a:custGeom>
            <a:solidFill>
              <a:srgbClr val="FFCD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4" name="Freeform 20">
              <a:extLst>
                <a:ext uri="{FF2B5EF4-FFF2-40B4-BE49-F238E27FC236}">
                  <a16:creationId xmlns:a16="http://schemas.microsoft.com/office/drawing/2014/main" id="{95640B9C-145C-414C-AB70-213E6EC3FEC2}"/>
                </a:ext>
              </a:extLst>
            </p:cNvPr>
            <p:cNvSpPr>
              <a:spLocks/>
            </p:cNvSpPr>
            <p:nvPr/>
          </p:nvSpPr>
          <p:spPr bwMode="auto">
            <a:xfrm>
              <a:off x="6381750" y="2895600"/>
              <a:ext cx="314325" cy="441325"/>
            </a:xfrm>
            <a:custGeom>
              <a:avLst/>
              <a:gdLst>
                <a:gd name="T0" fmla="*/ 7 w 198"/>
                <a:gd name="T1" fmla="*/ 108 h 278"/>
                <a:gd name="T2" fmla="*/ 7 w 198"/>
                <a:gd name="T3" fmla="*/ 108 h 278"/>
                <a:gd name="T4" fmla="*/ 2 w 198"/>
                <a:gd name="T5" fmla="*/ 89 h 278"/>
                <a:gd name="T6" fmla="*/ 0 w 198"/>
                <a:gd name="T7" fmla="*/ 75 h 278"/>
                <a:gd name="T8" fmla="*/ 0 w 198"/>
                <a:gd name="T9" fmla="*/ 68 h 278"/>
                <a:gd name="T10" fmla="*/ 2 w 198"/>
                <a:gd name="T11" fmla="*/ 64 h 278"/>
                <a:gd name="T12" fmla="*/ 2 w 198"/>
                <a:gd name="T13" fmla="*/ 64 h 278"/>
                <a:gd name="T14" fmla="*/ 12 w 198"/>
                <a:gd name="T15" fmla="*/ 45 h 278"/>
                <a:gd name="T16" fmla="*/ 17 w 198"/>
                <a:gd name="T17" fmla="*/ 35 h 278"/>
                <a:gd name="T18" fmla="*/ 21 w 198"/>
                <a:gd name="T19" fmla="*/ 31 h 278"/>
                <a:gd name="T20" fmla="*/ 24 w 198"/>
                <a:gd name="T21" fmla="*/ 28 h 278"/>
                <a:gd name="T22" fmla="*/ 24 w 198"/>
                <a:gd name="T23" fmla="*/ 28 h 278"/>
                <a:gd name="T24" fmla="*/ 34 w 198"/>
                <a:gd name="T25" fmla="*/ 26 h 278"/>
                <a:gd name="T26" fmla="*/ 50 w 198"/>
                <a:gd name="T27" fmla="*/ 23 h 278"/>
                <a:gd name="T28" fmla="*/ 64 w 198"/>
                <a:gd name="T29" fmla="*/ 19 h 278"/>
                <a:gd name="T30" fmla="*/ 69 w 198"/>
                <a:gd name="T31" fmla="*/ 18 h 278"/>
                <a:gd name="T32" fmla="*/ 72 w 198"/>
                <a:gd name="T33" fmla="*/ 16 h 278"/>
                <a:gd name="T34" fmla="*/ 72 w 198"/>
                <a:gd name="T35" fmla="*/ 16 h 278"/>
                <a:gd name="T36" fmla="*/ 86 w 198"/>
                <a:gd name="T37" fmla="*/ 6 h 278"/>
                <a:gd name="T38" fmla="*/ 95 w 198"/>
                <a:gd name="T39" fmla="*/ 1 h 278"/>
                <a:gd name="T40" fmla="*/ 100 w 198"/>
                <a:gd name="T41" fmla="*/ 0 h 278"/>
                <a:gd name="T42" fmla="*/ 100 w 198"/>
                <a:gd name="T43" fmla="*/ 0 h 278"/>
                <a:gd name="T44" fmla="*/ 117 w 198"/>
                <a:gd name="T45" fmla="*/ 6 h 278"/>
                <a:gd name="T46" fmla="*/ 136 w 198"/>
                <a:gd name="T47" fmla="*/ 15 h 278"/>
                <a:gd name="T48" fmla="*/ 136 w 198"/>
                <a:gd name="T49" fmla="*/ 15 h 278"/>
                <a:gd name="T50" fmla="*/ 140 w 198"/>
                <a:gd name="T51" fmla="*/ 16 h 278"/>
                <a:gd name="T52" fmla="*/ 144 w 198"/>
                <a:gd name="T53" fmla="*/ 22 h 278"/>
                <a:gd name="T54" fmla="*/ 156 w 198"/>
                <a:gd name="T55" fmla="*/ 35 h 278"/>
                <a:gd name="T56" fmla="*/ 172 w 198"/>
                <a:gd name="T57" fmla="*/ 54 h 278"/>
                <a:gd name="T58" fmla="*/ 172 w 198"/>
                <a:gd name="T59" fmla="*/ 54 h 278"/>
                <a:gd name="T60" fmla="*/ 176 w 198"/>
                <a:gd name="T61" fmla="*/ 59 h 278"/>
                <a:gd name="T62" fmla="*/ 185 w 198"/>
                <a:gd name="T63" fmla="*/ 69 h 278"/>
                <a:gd name="T64" fmla="*/ 194 w 198"/>
                <a:gd name="T65" fmla="*/ 82 h 278"/>
                <a:gd name="T66" fmla="*/ 197 w 198"/>
                <a:gd name="T67" fmla="*/ 88 h 278"/>
                <a:gd name="T68" fmla="*/ 198 w 198"/>
                <a:gd name="T69" fmla="*/ 93 h 278"/>
                <a:gd name="T70" fmla="*/ 198 w 198"/>
                <a:gd name="T71" fmla="*/ 93 h 278"/>
                <a:gd name="T72" fmla="*/ 198 w 198"/>
                <a:gd name="T73" fmla="*/ 125 h 278"/>
                <a:gd name="T74" fmla="*/ 198 w 198"/>
                <a:gd name="T75" fmla="*/ 157 h 278"/>
                <a:gd name="T76" fmla="*/ 198 w 198"/>
                <a:gd name="T77" fmla="*/ 157 h 278"/>
                <a:gd name="T78" fmla="*/ 197 w 198"/>
                <a:gd name="T79" fmla="*/ 168 h 278"/>
                <a:gd name="T80" fmla="*/ 196 w 198"/>
                <a:gd name="T81" fmla="*/ 182 h 278"/>
                <a:gd name="T82" fmla="*/ 191 w 198"/>
                <a:gd name="T83" fmla="*/ 204 h 278"/>
                <a:gd name="T84" fmla="*/ 191 w 198"/>
                <a:gd name="T85" fmla="*/ 204 h 278"/>
                <a:gd name="T86" fmla="*/ 185 w 198"/>
                <a:gd name="T87" fmla="*/ 219 h 278"/>
                <a:gd name="T88" fmla="*/ 175 w 198"/>
                <a:gd name="T89" fmla="*/ 244 h 278"/>
                <a:gd name="T90" fmla="*/ 160 w 198"/>
                <a:gd name="T91" fmla="*/ 278 h 278"/>
                <a:gd name="T92" fmla="*/ 7 w 198"/>
                <a:gd name="T93" fmla="*/ 108 h 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98" h="278">
                  <a:moveTo>
                    <a:pt x="7" y="108"/>
                  </a:moveTo>
                  <a:lnTo>
                    <a:pt x="7" y="108"/>
                  </a:lnTo>
                  <a:lnTo>
                    <a:pt x="2" y="89"/>
                  </a:lnTo>
                  <a:lnTo>
                    <a:pt x="0" y="75"/>
                  </a:lnTo>
                  <a:lnTo>
                    <a:pt x="0" y="68"/>
                  </a:lnTo>
                  <a:lnTo>
                    <a:pt x="2" y="64"/>
                  </a:lnTo>
                  <a:lnTo>
                    <a:pt x="2" y="64"/>
                  </a:lnTo>
                  <a:lnTo>
                    <a:pt x="12" y="45"/>
                  </a:lnTo>
                  <a:lnTo>
                    <a:pt x="17" y="35"/>
                  </a:lnTo>
                  <a:lnTo>
                    <a:pt x="21" y="31"/>
                  </a:lnTo>
                  <a:lnTo>
                    <a:pt x="24" y="28"/>
                  </a:lnTo>
                  <a:lnTo>
                    <a:pt x="24" y="28"/>
                  </a:lnTo>
                  <a:lnTo>
                    <a:pt x="34" y="26"/>
                  </a:lnTo>
                  <a:lnTo>
                    <a:pt x="50" y="23"/>
                  </a:lnTo>
                  <a:lnTo>
                    <a:pt x="64" y="19"/>
                  </a:lnTo>
                  <a:lnTo>
                    <a:pt x="69" y="18"/>
                  </a:lnTo>
                  <a:lnTo>
                    <a:pt x="72" y="16"/>
                  </a:lnTo>
                  <a:lnTo>
                    <a:pt x="72" y="16"/>
                  </a:lnTo>
                  <a:lnTo>
                    <a:pt x="86" y="6"/>
                  </a:lnTo>
                  <a:lnTo>
                    <a:pt x="95" y="1"/>
                  </a:lnTo>
                  <a:lnTo>
                    <a:pt x="100" y="0"/>
                  </a:lnTo>
                  <a:lnTo>
                    <a:pt x="100" y="0"/>
                  </a:lnTo>
                  <a:lnTo>
                    <a:pt x="117" y="6"/>
                  </a:lnTo>
                  <a:lnTo>
                    <a:pt x="136" y="15"/>
                  </a:lnTo>
                  <a:lnTo>
                    <a:pt x="136" y="15"/>
                  </a:lnTo>
                  <a:lnTo>
                    <a:pt x="140" y="16"/>
                  </a:lnTo>
                  <a:lnTo>
                    <a:pt x="144" y="22"/>
                  </a:lnTo>
                  <a:lnTo>
                    <a:pt x="156" y="35"/>
                  </a:lnTo>
                  <a:lnTo>
                    <a:pt x="172" y="54"/>
                  </a:lnTo>
                  <a:lnTo>
                    <a:pt x="172" y="54"/>
                  </a:lnTo>
                  <a:lnTo>
                    <a:pt x="176" y="59"/>
                  </a:lnTo>
                  <a:lnTo>
                    <a:pt x="185" y="69"/>
                  </a:lnTo>
                  <a:lnTo>
                    <a:pt x="194" y="82"/>
                  </a:lnTo>
                  <a:lnTo>
                    <a:pt x="197" y="88"/>
                  </a:lnTo>
                  <a:lnTo>
                    <a:pt x="198" y="93"/>
                  </a:lnTo>
                  <a:lnTo>
                    <a:pt x="198" y="93"/>
                  </a:lnTo>
                  <a:lnTo>
                    <a:pt x="198" y="125"/>
                  </a:lnTo>
                  <a:lnTo>
                    <a:pt x="198" y="157"/>
                  </a:lnTo>
                  <a:lnTo>
                    <a:pt x="198" y="157"/>
                  </a:lnTo>
                  <a:lnTo>
                    <a:pt x="197" y="168"/>
                  </a:lnTo>
                  <a:lnTo>
                    <a:pt x="196" y="182"/>
                  </a:lnTo>
                  <a:lnTo>
                    <a:pt x="191" y="204"/>
                  </a:lnTo>
                  <a:lnTo>
                    <a:pt x="191" y="204"/>
                  </a:lnTo>
                  <a:lnTo>
                    <a:pt x="185" y="219"/>
                  </a:lnTo>
                  <a:lnTo>
                    <a:pt x="175" y="244"/>
                  </a:lnTo>
                  <a:lnTo>
                    <a:pt x="160" y="278"/>
                  </a:lnTo>
                  <a:lnTo>
                    <a:pt x="7" y="108"/>
                  </a:lnTo>
                  <a:close/>
                </a:path>
              </a:pathLst>
            </a:custGeom>
            <a:solidFill>
              <a:srgbClr val="5636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" name="Freeform 21">
              <a:extLst>
                <a:ext uri="{FF2B5EF4-FFF2-40B4-BE49-F238E27FC236}">
                  <a16:creationId xmlns:a16="http://schemas.microsoft.com/office/drawing/2014/main" id="{1EF89B07-9BA3-467B-8B19-6AE392F8FEF2}"/>
                </a:ext>
              </a:extLst>
            </p:cNvPr>
            <p:cNvSpPr>
              <a:spLocks/>
            </p:cNvSpPr>
            <p:nvPr/>
          </p:nvSpPr>
          <p:spPr bwMode="auto">
            <a:xfrm>
              <a:off x="6124575" y="4092575"/>
              <a:ext cx="896938" cy="1919288"/>
            </a:xfrm>
            <a:custGeom>
              <a:avLst/>
              <a:gdLst>
                <a:gd name="T0" fmla="*/ 44 w 565"/>
                <a:gd name="T1" fmla="*/ 46 h 1209"/>
                <a:gd name="T2" fmla="*/ 16 w 565"/>
                <a:gd name="T3" fmla="*/ 113 h 1209"/>
                <a:gd name="T4" fmla="*/ 0 w 565"/>
                <a:gd name="T5" fmla="*/ 164 h 1209"/>
                <a:gd name="T6" fmla="*/ 10 w 565"/>
                <a:gd name="T7" fmla="*/ 376 h 1209"/>
                <a:gd name="T8" fmla="*/ 22 w 565"/>
                <a:gd name="T9" fmla="*/ 455 h 1209"/>
                <a:gd name="T10" fmla="*/ 37 w 565"/>
                <a:gd name="T11" fmla="*/ 545 h 1209"/>
                <a:gd name="T12" fmla="*/ 45 w 565"/>
                <a:gd name="T13" fmla="*/ 734 h 1209"/>
                <a:gd name="T14" fmla="*/ 55 w 565"/>
                <a:gd name="T15" fmla="*/ 884 h 1209"/>
                <a:gd name="T16" fmla="*/ 71 w 565"/>
                <a:gd name="T17" fmla="*/ 925 h 1209"/>
                <a:gd name="T18" fmla="*/ 76 w 565"/>
                <a:gd name="T19" fmla="*/ 1103 h 1209"/>
                <a:gd name="T20" fmla="*/ 94 w 565"/>
                <a:gd name="T21" fmla="*/ 1130 h 1209"/>
                <a:gd name="T22" fmla="*/ 94 w 565"/>
                <a:gd name="T23" fmla="*/ 1159 h 1209"/>
                <a:gd name="T24" fmla="*/ 81 w 565"/>
                <a:gd name="T25" fmla="*/ 1178 h 1209"/>
                <a:gd name="T26" fmla="*/ 82 w 565"/>
                <a:gd name="T27" fmla="*/ 1187 h 1209"/>
                <a:gd name="T28" fmla="*/ 107 w 565"/>
                <a:gd name="T29" fmla="*/ 1202 h 1209"/>
                <a:gd name="T30" fmla="*/ 159 w 565"/>
                <a:gd name="T31" fmla="*/ 1203 h 1209"/>
                <a:gd name="T32" fmla="*/ 175 w 565"/>
                <a:gd name="T33" fmla="*/ 1194 h 1209"/>
                <a:gd name="T34" fmla="*/ 179 w 565"/>
                <a:gd name="T35" fmla="*/ 1181 h 1209"/>
                <a:gd name="T36" fmla="*/ 188 w 565"/>
                <a:gd name="T37" fmla="*/ 1152 h 1209"/>
                <a:gd name="T38" fmla="*/ 191 w 565"/>
                <a:gd name="T39" fmla="*/ 1125 h 1209"/>
                <a:gd name="T40" fmla="*/ 199 w 565"/>
                <a:gd name="T41" fmla="*/ 1064 h 1209"/>
                <a:gd name="T42" fmla="*/ 195 w 565"/>
                <a:gd name="T43" fmla="*/ 909 h 1209"/>
                <a:gd name="T44" fmla="*/ 192 w 565"/>
                <a:gd name="T45" fmla="*/ 743 h 1209"/>
                <a:gd name="T46" fmla="*/ 199 w 565"/>
                <a:gd name="T47" fmla="*/ 594 h 1209"/>
                <a:gd name="T48" fmla="*/ 214 w 565"/>
                <a:gd name="T49" fmla="*/ 501 h 1209"/>
                <a:gd name="T50" fmla="*/ 225 w 565"/>
                <a:gd name="T51" fmla="*/ 419 h 1209"/>
                <a:gd name="T52" fmla="*/ 223 w 565"/>
                <a:gd name="T53" fmla="*/ 371 h 1209"/>
                <a:gd name="T54" fmla="*/ 239 w 565"/>
                <a:gd name="T55" fmla="*/ 395 h 1209"/>
                <a:gd name="T56" fmla="*/ 258 w 565"/>
                <a:gd name="T57" fmla="*/ 438 h 1209"/>
                <a:gd name="T58" fmla="*/ 285 w 565"/>
                <a:gd name="T59" fmla="*/ 553 h 1209"/>
                <a:gd name="T60" fmla="*/ 311 w 565"/>
                <a:gd name="T61" fmla="*/ 647 h 1209"/>
                <a:gd name="T62" fmla="*/ 342 w 565"/>
                <a:gd name="T63" fmla="*/ 695 h 1209"/>
                <a:gd name="T64" fmla="*/ 358 w 565"/>
                <a:gd name="T65" fmla="*/ 757 h 1209"/>
                <a:gd name="T66" fmla="*/ 371 w 565"/>
                <a:gd name="T67" fmla="*/ 849 h 1209"/>
                <a:gd name="T68" fmla="*/ 367 w 565"/>
                <a:gd name="T69" fmla="*/ 931 h 1209"/>
                <a:gd name="T70" fmla="*/ 363 w 565"/>
                <a:gd name="T71" fmla="*/ 994 h 1209"/>
                <a:gd name="T72" fmla="*/ 343 w 565"/>
                <a:gd name="T73" fmla="*/ 1026 h 1209"/>
                <a:gd name="T74" fmla="*/ 319 w 565"/>
                <a:gd name="T75" fmla="*/ 1068 h 1209"/>
                <a:gd name="T76" fmla="*/ 323 w 565"/>
                <a:gd name="T77" fmla="*/ 1083 h 1209"/>
                <a:gd name="T78" fmla="*/ 364 w 565"/>
                <a:gd name="T79" fmla="*/ 1117 h 1209"/>
                <a:gd name="T80" fmla="*/ 380 w 565"/>
                <a:gd name="T81" fmla="*/ 1116 h 1209"/>
                <a:gd name="T82" fmla="*/ 400 w 565"/>
                <a:gd name="T83" fmla="*/ 1128 h 1209"/>
                <a:gd name="T84" fmla="*/ 416 w 565"/>
                <a:gd name="T85" fmla="*/ 1153 h 1209"/>
                <a:gd name="T86" fmla="*/ 456 w 565"/>
                <a:gd name="T87" fmla="*/ 1192 h 1209"/>
                <a:gd name="T88" fmla="*/ 495 w 565"/>
                <a:gd name="T89" fmla="*/ 1206 h 1209"/>
                <a:gd name="T90" fmla="*/ 522 w 565"/>
                <a:gd name="T91" fmla="*/ 1207 h 1209"/>
                <a:gd name="T92" fmla="*/ 563 w 565"/>
                <a:gd name="T93" fmla="*/ 1201 h 1209"/>
                <a:gd name="T94" fmla="*/ 561 w 565"/>
                <a:gd name="T95" fmla="*/ 1171 h 1209"/>
                <a:gd name="T96" fmla="*/ 541 w 565"/>
                <a:gd name="T97" fmla="*/ 1154 h 1209"/>
                <a:gd name="T98" fmla="*/ 510 w 565"/>
                <a:gd name="T99" fmla="*/ 1126 h 1209"/>
                <a:gd name="T100" fmla="*/ 487 w 565"/>
                <a:gd name="T101" fmla="*/ 1079 h 1209"/>
                <a:gd name="T102" fmla="*/ 487 w 565"/>
                <a:gd name="T103" fmla="*/ 940 h 1209"/>
                <a:gd name="T104" fmla="*/ 515 w 565"/>
                <a:gd name="T105" fmla="*/ 712 h 1209"/>
                <a:gd name="T106" fmla="*/ 514 w 565"/>
                <a:gd name="T107" fmla="*/ 655 h 1209"/>
                <a:gd name="T108" fmla="*/ 488 w 565"/>
                <a:gd name="T109" fmla="*/ 512 h 1209"/>
                <a:gd name="T110" fmla="*/ 460 w 565"/>
                <a:gd name="T111" fmla="*/ 375 h 1209"/>
                <a:gd name="T112" fmla="*/ 440 w 565"/>
                <a:gd name="T113" fmla="*/ 300 h 1209"/>
                <a:gd name="T114" fmla="*/ 424 w 565"/>
                <a:gd name="T115" fmla="*/ 257 h 1209"/>
                <a:gd name="T116" fmla="*/ 420 w 565"/>
                <a:gd name="T117" fmla="*/ 218 h 1209"/>
                <a:gd name="T118" fmla="*/ 421 w 565"/>
                <a:gd name="T119" fmla="*/ 191 h 1209"/>
                <a:gd name="T120" fmla="*/ 406 w 565"/>
                <a:gd name="T121" fmla="*/ 116 h 1209"/>
                <a:gd name="T122" fmla="*/ 390 w 565"/>
                <a:gd name="T123" fmla="*/ 76 h 1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565" h="1209">
                  <a:moveTo>
                    <a:pt x="62" y="0"/>
                  </a:moveTo>
                  <a:lnTo>
                    <a:pt x="62" y="0"/>
                  </a:lnTo>
                  <a:lnTo>
                    <a:pt x="51" y="24"/>
                  </a:lnTo>
                  <a:lnTo>
                    <a:pt x="44" y="46"/>
                  </a:lnTo>
                  <a:lnTo>
                    <a:pt x="38" y="63"/>
                  </a:lnTo>
                  <a:lnTo>
                    <a:pt x="38" y="63"/>
                  </a:lnTo>
                  <a:lnTo>
                    <a:pt x="29" y="84"/>
                  </a:lnTo>
                  <a:lnTo>
                    <a:pt x="16" y="113"/>
                  </a:lnTo>
                  <a:lnTo>
                    <a:pt x="5" y="143"/>
                  </a:lnTo>
                  <a:lnTo>
                    <a:pt x="1" y="155"/>
                  </a:lnTo>
                  <a:lnTo>
                    <a:pt x="0" y="164"/>
                  </a:lnTo>
                  <a:lnTo>
                    <a:pt x="0" y="164"/>
                  </a:lnTo>
                  <a:lnTo>
                    <a:pt x="0" y="200"/>
                  </a:lnTo>
                  <a:lnTo>
                    <a:pt x="3" y="265"/>
                  </a:lnTo>
                  <a:lnTo>
                    <a:pt x="7" y="341"/>
                  </a:lnTo>
                  <a:lnTo>
                    <a:pt x="10" y="376"/>
                  </a:lnTo>
                  <a:lnTo>
                    <a:pt x="14" y="407"/>
                  </a:lnTo>
                  <a:lnTo>
                    <a:pt x="14" y="407"/>
                  </a:lnTo>
                  <a:lnTo>
                    <a:pt x="16" y="433"/>
                  </a:lnTo>
                  <a:lnTo>
                    <a:pt x="22" y="455"/>
                  </a:lnTo>
                  <a:lnTo>
                    <a:pt x="29" y="491"/>
                  </a:lnTo>
                  <a:lnTo>
                    <a:pt x="32" y="508"/>
                  </a:lnTo>
                  <a:lnTo>
                    <a:pt x="36" y="526"/>
                  </a:lnTo>
                  <a:lnTo>
                    <a:pt x="37" y="545"/>
                  </a:lnTo>
                  <a:lnTo>
                    <a:pt x="38" y="569"/>
                  </a:lnTo>
                  <a:lnTo>
                    <a:pt x="38" y="569"/>
                  </a:lnTo>
                  <a:lnTo>
                    <a:pt x="40" y="641"/>
                  </a:lnTo>
                  <a:lnTo>
                    <a:pt x="45" y="734"/>
                  </a:lnTo>
                  <a:lnTo>
                    <a:pt x="51" y="866"/>
                  </a:lnTo>
                  <a:lnTo>
                    <a:pt x="51" y="866"/>
                  </a:lnTo>
                  <a:lnTo>
                    <a:pt x="53" y="875"/>
                  </a:lnTo>
                  <a:lnTo>
                    <a:pt x="55" y="884"/>
                  </a:lnTo>
                  <a:lnTo>
                    <a:pt x="62" y="902"/>
                  </a:lnTo>
                  <a:lnTo>
                    <a:pt x="68" y="916"/>
                  </a:lnTo>
                  <a:lnTo>
                    <a:pt x="71" y="925"/>
                  </a:lnTo>
                  <a:lnTo>
                    <a:pt x="71" y="925"/>
                  </a:lnTo>
                  <a:lnTo>
                    <a:pt x="73" y="1009"/>
                  </a:lnTo>
                  <a:lnTo>
                    <a:pt x="75" y="1097"/>
                  </a:lnTo>
                  <a:lnTo>
                    <a:pt x="75" y="1097"/>
                  </a:lnTo>
                  <a:lnTo>
                    <a:pt x="76" y="1103"/>
                  </a:lnTo>
                  <a:lnTo>
                    <a:pt x="77" y="1108"/>
                  </a:lnTo>
                  <a:lnTo>
                    <a:pt x="82" y="1117"/>
                  </a:lnTo>
                  <a:lnTo>
                    <a:pt x="94" y="1130"/>
                  </a:lnTo>
                  <a:lnTo>
                    <a:pt x="94" y="1130"/>
                  </a:lnTo>
                  <a:lnTo>
                    <a:pt x="95" y="1136"/>
                  </a:lnTo>
                  <a:lnTo>
                    <a:pt x="95" y="1144"/>
                  </a:lnTo>
                  <a:lnTo>
                    <a:pt x="95" y="1153"/>
                  </a:lnTo>
                  <a:lnTo>
                    <a:pt x="94" y="1159"/>
                  </a:lnTo>
                  <a:lnTo>
                    <a:pt x="94" y="1159"/>
                  </a:lnTo>
                  <a:lnTo>
                    <a:pt x="90" y="1166"/>
                  </a:lnTo>
                  <a:lnTo>
                    <a:pt x="85" y="1171"/>
                  </a:lnTo>
                  <a:lnTo>
                    <a:pt x="81" y="1178"/>
                  </a:lnTo>
                  <a:lnTo>
                    <a:pt x="81" y="1181"/>
                  </a:lnTo>
                  <a:lnTo>
                    <a:pt x="81" y="1184"/>
                  </a:lnTo>
                  <a:lnTo>
                    <a:pt x="81" y="1184"/>
                  </a:lnTo>
                  <a:lnTo>
                    <a:pt x="82" y="1187"/>
                  </a:lnTo>
                  <a:lnTo>
                    <a:pt x="85" y="1189"/>
                  </a:lnTo>
                  <a:lnTo>
                    <a:pt x="93" y="1196"/>
                  </a:lnTo>
                  <a:lnTo>
                    <a:pt x="102" y="1201"/>
                  </a:lnTo>
                  <a:lnTo>
                    <a:pt x="107" y="1202"/>
                  </a:lnTo>
                  <a:lnTo>
                    <a:pt x="111" y="1203"/>
                  </a:lnTo>
                  <a:lnTo>
                    <a:pt x="111" y="1203"/>
                  </a:lnTo>
                  <a:lnTo>
                    <a:pt x="134" y="1203"/>
                  </a:lnTo>
                  <a:lnTo>
                    <a:pt x="159" y="1203"/>
                  </a:lnTo>
                  <a:lnTo>
                    <a:pt x="159" y="1203"/>
                  </a:lnTo>
                  <a:lnTo>
                    <a:pt x="165" y="1201"/>
                  </a:lnTo>
                  <a:lnTo>
                    <a:pt x="173" y="1197"/>
                  </a:lnTo>
                  <a:lnTo>
                    <a:pt x="175" y="1194"/>
                  </a:lnTo>
                  <a:lnTo>
                    <a:pt x="178" y="1191"/>
                  </a:lnTo>
                  <a:lnTo>
                    <a:pt x="179" y="1187"/>
                  </a:lnTo>
                  <a:lnTo>
                    <a:pt x="179" y="1181"/>
                  </a:lnTo>
                  <a:lnTo>
                    <a:pt x="179" y="1181"/>
                  </a:lnTo>
                  <a:lnTo>
                    <a:pt x="181" y="1172"/>
                  </a:lnTo>
                  <a:lnTo>
                    <a:pt x="184" y="1163"/>
                  </a:lnTo>
                  <a:lnTo>
                    <a:pt x="187" y="1156"/>
                  </a:lnTo>
                  <a:lnTo>
                    <a:pt x="188" y="1152"/>
                  </a:lnTo>
                  <a:lnTo>
                    <a:pt x="188" y="1147"/>
                  </a:lnTo>
                  <a:lnTo>
                    <a:pt x="188" y="1147"/>
                  </a:lnTo>
                  <a:lnTo>
                    <a:pt x="188" y="1136"/>
                  </a:lnTo>
                  <a:lnTo>
                    <a:pt x="191" y="1125"/>
                  </a:lnTo>
                  <a:lnTo>
                    <a:pt x="195" y="1108"/>
                  </a:lnTo>
                  <a:lnTo>
                    <a:pt x="195" y="1108"/>
                  </a:lnTo>
                  <a:lnTo>
                    <a:pt x="197" y="1094"/>
                  </a:lnTo>
                  <a:lnTo>
                    <a:pt x="199" y="1064"/>
                  </a:lnTo>
                  <a:lnTo>
                    <a:pt x="200" y="1030"/>
                  </a:lnTo>
                  <a:lnTo>
                    <a:pt x="200" y="998"/>
                  </a:lnTo>
                  <a:lnTo>
                    <a:pt x="200" y="998"/>
                  </a:lnTo>
                  <a:lnTo>
                    <a:pt x="195" y="909"/>
                  </a:lnTo>
                  <a:lnTo>
                    <a:pt x="192" y="858"/>
                  </a:lnTo>
                  <a:lnTo>
                    <a:pt x="191" y="822"/>
                  </a:lnTo>
                  <a:lnTo>
                    <a:pt x="191" y="822"/>
                  </a:lnTo>
                  <a:lnTo>
                    <a:pt x="192" y="743"/>
                  </a:lnTo>
                  <a:lnTo>
                    <a:pt x="194" y="697"/>
                  </a:lnTo>
                  <a:lnTo>
                    <a:pt x="195" y="658"/>
                  </a:lnTo>
                  <a:lnTo>
                    <a:pt x="195" y="658"/>
                  </a:lnTo>
                  <a:lnTo>
                    <a:pt x="199" y="594"/>
                  </a:lnTo>
                  <a:lnTo>
                    <a:pt x="199" y="570"/>
                  </a:lnTo>
                  <a:lnTo>
                    <a:pt x="200" y="557"/>
                  </a:lnTo>
                  <a:lnTo>
                    <a:pt x="200" y="557"/>
                  </a:lnTo>
                  <a:lnTo>
                    <a:pt x="214" y="501"/>
                  </a:lnTo>
                  <a:lnTo>
                    <a:pt x="226" y="446"/>
                  </a:lnTo>
                  <a:lnTo>
                    <a:pt x="226" y="446"/>
                  </a:lnTo>
                  <a:lnTo>
                    <a:pt x="226" y="434"/>
                  </a:lnTo>
                  <a:lnTo>
                    <a:pt x="225" y="419"/>
                  </a:lnTo>
                  <a:lnTo>
                    <a:pt x="221" y="393"/>
                  </a:lnTo>
                  <a:lnTo>
                    <a:pt x="221" y="393"/>
                  </a:lnTo>
                  <a:lnTo>
                    <a:pt x="222" y="381"/>
                  </a:lnTo>
                  <a:lnTo>
                    <a:pt x="223" y="371"/>
                  </a:lnTo>
                  <a:lnTo>
                    <a:pt x="223" y="371"/>
                  </a:lnTo>
                  <a:lnTo>
                    <a:pt x="225" y="372"/>
                  </a:lnTo>
                  <a:lnTo>
                    <a:pt x="228" y="377"/>
                  </a:lnTo>
                  <a:lnTo>
                    <a:pt x="239" y="395"/>
                  </a:lnTo>
                  <a:lnTo>
                    <a:pt x="250" y="419"/>
                  </a:lnTo>
                  <a:lnTo>
                    <a:pt x="256" y="429"/>
                  </a:lnTo>
                  <a:lnTo>
                    <a:pt x="258" y="438"/>
                  </a:lnTo>
                  <a:lnTo>
                    <a:pt x="258" y="438"/>
                  </a:lnTo>
                  <a:lnTo>
                    <a:pt x="272" y="496"/>
                  </a:lnTo>
                  <a:lnTo>
                    <a:pt x="280" y="531"/>
                  </a:lnTo>
                  <a:lnTo>
                    <a:pt x="285" y="553"/>
                  </a:lnTo>
                  <a:lnTo>
                    <a:pt x="285" y="553"/>
                  </a:lnTo>
                  <a:lnTo>
                    <a:pt x="289" y="574"/>
                  </a:lnTo>
                  <a:lnTo>
                    <a:pt x="297" y="602"/>
                  </a:lnTo>
                  <a:lnTo>
                    <a:pt x="311" y="647"/>
                  </a:lnTo>
                  <a:lnTo>
                    <a:pt x="311" y="647"/>
                  </a:lnTo>
                  <a:lnTo>
                    <a:pt x="314" y="653"/>
                  </a:lnTo>
                  <a:lnTo>
                    <a:pt x="318" y="660"/>
                  </a:lnTo>
                  <a:lnTo>
                    <a:pt x="331" y="678"/>
                  </a:lnTo>
                  <a:lnTo>
                    <a:pt x="342" y="695"/>
                  </a:lnTo>
                  <a:lnTo>
                    <a:pt x="346" y="703"/>
                  </a:lnTo>
                  <a:lnTo>
                    <a:pt x="347" y="708"/>
                  </a:lnTo>
                  <a:lnTo>
                    <a:pt x="347" y="708"/>
                  </a:lnTo>
                  <a:lnTo>
                    <a:pt x="358" y="757"/>
                  </a:lnTo>
                  <a:lnTo>
                    <a:pt x="365" y="788"/>
                  </a:lnTo>
                  <a:lnTo>
                    <a:pt x="368" y="808"/>
                  </a:lnTo>
                  <a:lnTo>
                    <a:pt x="368" y="808"/>
                  </a:lnTo>
                  <a:lnTo>
                    <a:pt x="371" y="849"/>
                  </a:lnTo>
                  <a:lnTo>
                    <a:pt x="372" y="876"/>
                  </a:lnTo>
                  <a:lnTo>
                    <a:pt x="372" y="893"/>
                  </a:lnTo>
                  <a:lnTo>
                    <a:pt x="372" y="893"/>
                  </a:lnTo>
                  <a:lnTo>
                    <a:pt x="367" y="931"/>
                  </a:lnTo>
                  <a:lnTo>
                    <a:pt x="363" y="964"/>
                  </a:lnTo>
                  <a:lnTo>
                    <a:pt x="363" y="964"/>
                  </a:lnTo>
                  <a:lnTo>
                    <a:pt x="363" y="982"/>
                  </a:lnTo>
                  <a:lnTo>
                    <a:pt x="363" y="994"/>
                  </a:lnTo>
                  <a:lnTo>
                    <a:pt x="362" y="1000"/>
                  </a:lnTo>
                  <a:lnTo>
                    <a:pt x="362" y="1000"/>
                  </a:lnTo>
                  <a:lnTo>
                    <a:pt x="355" y="1009"/>
                  </a:lnTo>
                  <a:lnTo>
                    <a:pt x="343" y="1026"/>
                  </a:lnTo>
                  <a:lnTo>
                    <a:pt x="325" y="1052"/>
                  </a:lnTo>
                  <a:lnTo>
                    <a:pt x="325" y="1052"/>
                  </a:lnTo>
                  <a:lnTo>
                    <a:pt x="322" y="1059"/>
                  </a:lnTo>
                  <a:lnTo>
                    <a:pt x="319" y="1068"/>
                  </a:lnTo>
                  <a:lnTo>
                    <a:pt x="319" y="1072"/>
                  </a:lnTo>
                  <a:lnTo>
                    <a:pt x="319" y="1075"/>
                  </a:lnTo>
                  <a:lnTo>
                    <a:pt x="320" y="1079"/>
                  </a:lnTo>
                  <a:lnTo>
                    <a:pt x="323" y="1083"/>
                  </a:lnTo>
                  <a:lnTo>
                    <a:pt x="323" y="1083"/>
                  </a:lnTo>
                  <a:lnTo>
                    <a:pt x="346" y="1103"/>
                  </a:lnTo>
                  <a:lnTo>
                    <a:pt x="359" y="1113"/>
                  </a:lnTo>
                  <a:lnTo>
                    <a:pt x="364" y="1117"/>
                  </a:lnTo>
                  <a:lnTo>
                    <a:pt x="368" y="1118"/>
                  </a:lnTo>
                  <a:lnTo>
                    <a:pt x="368" y="1118"/>
                  </a:lnTo>
                  <a:lnTo>
                    <a:pt x="373" y="1117"/>
                  </a:lnTo>
                  <a:lnTo>
                    <a:pt x="380" y="1116"/>
                  </a:lnTo>
                  <a:lnTo>
                    <a:pt x="384" y="1114"/>
                  </a:lnTo>
                  <a:lnTo>
                    <a:pt x="387" y="1113"/>
                  </a:lnTo>
                  <a:lnTo>
                    <a:pt x="387" y="1113"/>
                  </a:lnTo>
                  <a:lnTo>
                    <a:pt x="400" y="1128"/>
                  </a:lnTo>
                  <a:lnTo>
                    <a:pt x="408" y="1140"/>
                  </a:lnTo>
                  <a:lnTo>
                    <a:pt x="415" y="1149"/>
                  </a:lnTo>
                  <a:lnTo>
                    <a:pt x="415" y="1149"/>
                  </a:lnTo>
                  <a:lnTo>
                    <a:pt x="416" y="1153"/>
                  </a:lnTo>
                  <a:lnTo>
                    <a:pt x="421" y="1159"/>
                  </a:lnTo>
                  <a:lnTo>
                    <a:pt x="433" y="1172"/>
                  </a:lnTo>
                  <a:lnTo>
                    <a:pt x="446" y="1184"/>
                  </a:lnTo>
                  <a:lnTo>
                    <a:pt x="456" y="1192"/>
                  </a:lnTo>
                  <a:lnTo>
                    <a:pt x="456" y="1192"/>
                  </a:lnTo>
                  <a:lnTo>
                    <a:pt x="466" y="1196"/>
                  </a:lnTo>
                  <a:lnTo>
                    <a:pt x="481" y="1202"/>
                  </a:lnTo>
                  <a:lnTo>
                    <a:pt x="495" y="1206"/>
                  </a:lnTo>
                  <a:lnTo>
                    <a:pt x="503" y="1207"/>
                  </a:lnTo>
                  <a:lnTo>
                    <a:pt x="508" y="1209"/>
                  </a:lnTo>
                  <a:lnTo>
                    <a:pt x="508" y="1209"/>
                  </a:lnTo>
                  <a:lnTo>
                    <a:pt x="522" y="1207"/>
                  </a:lnTo>
                  <a:lnTo>
                    <a:pt x="537" y="1205"/>
                  </a:lnTo>
                  <a:lnTo>
                    <a:pt x="561" y="1202"/>
                  </a:lnTo>
                  <a:lnTo>
                    <a:pt x="561" y="1202"/>
                  </a:lnTo>
                  <a:lnTo>
                    <a:pt x="563" y="1201"/>
                  </a:lnTo>
                  <a:lnTo>
                    <a:pt x="565" y="1198"/>
                  </a:lnTo>
                  <a:lnTo>
                    <a:pt x="565" y="1188"/>
                  </a:lnTo>
                  <a:lnTo>
                    <a:pt x="563" y="1178"/>
                  </a:lnTo>
                  <a:lnTo>
                    <a:pt x="561" y="1171"/>
                  </a:lnTo>
                  <a:lnTo>
                    <a:pt x="561" y="1171"/>
                  </a:lnTo>
                  <a:lnTo>
                    <a:pt x="558" y="1167"/>
                  </a:lnTo>
                  <a:lnTo>
                    <a:pt x="554" y="1163"/>
                  </a:lnTo>
                  <a:lnTo>
                    <a:pt x="541" y="1154"/>
                  </a:lnTo>
                  <a:lnTo>
                    <a:pt x="527" y="1145"/>
                  </a:lnTo>
                  <a:lnTo>
                    <a:pt x="518" y="1138"/>
                  </a:lnTo>
                  <a:lnTo>
                    <a:pt x="518" y="1138"/>
                  </a:lnTo>
                  <a:lnTo>
                    <a:pt x="510" y="1126"/>
                  </a:lnTo>
                  <a:lnTo>
                    <a:pt x="500" y="1109"/>
                  </a:lnTo>
                  <a:lnTo>
                    <a:pt x="491" y="1091"/>
                  </a:lnTo>
                  <a:lnTo>
                    <a:pt x="487" y="1079"/>
                  </a:lnTo>
                  <a:lnTo>
                    <a:pt x="487" y="1079"/>
                  </a:lnTo>
                  <a:lnTo>
                    <a:pt x="486" y="1059"/>
                  </a:lnTo>
                  <a:lnTo>
                    <a:pt x="486" y="1021"/>
                  </a:lnTo>
                  <a:lnTo>
                    <a:pt x="487" y="940"/>
                  </a:lnTo>
                  <a:lnTo>
                    <a:pt x="487" y="940"/>
                  </a:lnTo>
                  <a:lnTo>
                    <a:pt x="488" y="918"/>
                  </a:lnTo>
                  <a:lnTo>
                    <a:pt x="491" y="889"/>
                  </a:lnTo>
                  <a:lnTo>
                    <a:pt x="500" y="819"/>
                  </a:lnTo>
                  <a:lnTo>
                    <a:pt x="515" y="712"/>
                  </a:lnTo>
                  <a:lnTo>
                    <a:pt x="515" y="712"/>
                  </a:lnTo>
                  <a:lnTo>
                    <a:pt x="515" y="699"/>
                  </a:lnTo>
                  <a:lnTo>
                    <a:pt x="515" y="686"/>
                  </a:lnTo>
                  <a:lnTo>
                    <a:pt x="514" y="655"/>
                  </a:lnTo>
                  <a:lnTo>
                    <a:pt x="512" y="628"/>
                  </a:lnTo>
                  <a:lnTo>
                    <a:pt x="509" y="610"/>
                  </a:lnTo>
                  <a:lnTo>
                    <a:pt x="509" y="610"/>
                  </a:lnTo>
                  <a:lnTo>
                    <a:pt x="488" y="512"/>
                  </a:lnTo>
                  <a:lnTo>
                    <a:pt x="474" y="446"/>
                  </a:lnTo>
                  <a:lnTo>
                    <a:pt x="465" y="403"/>
                  </a:lnTo>
                  <a:lnTo>
                    <a:pt x="465" y="403"/>
                  </a:lnTo>
                  <a:lnTo>
                    <a:pt x="460" y="375"/>
                  </a:lnTo>
                  <a:lnTo>
                    <a:pt x="453" y="342"/>
                  </a:lnTo>
                  <a:lnTo>
                    <a:pt x="446" y="315"/>
                  </a:lnTo>
                  <a:lnTo>
                    <a:pt x="443" y="305"/>
                  </a:lnTo>
                  <a:lnTo>
                    <a:pt x="440" y="300"/>
                  </a:lnTo>
                  <a:lnTo>
                    <a:pt x="440" y="300"/>
                  </a:lnTo>
                  <a:lnTo>
                    <a:pt x="435" y="291"/>
                  </a:lnTo>
                  <a:lnTo>
                    <a:pt x="431" y="278"/>
                  </a:lnTo>
                  <a:lnTo>
                    <a:pt x="424" y="257"/>
                  </a:lnTo>
                  <a:lnTo>
                    <a:pt x="424" y="257"/>
                  </a:lnTo>
                  <a:lnTo>
                    <a:pt x="422" y="247"/>
                  </a:lnTo>
                  <a:lnTo>
                    <a:pt x="421" y="234"/>
                  </a:lnTo>
                  <a:lnTo>
                    <a:pt x="420" y="218"/>
                  </a:lnTo>
                  <a:lnTo>
                    <a:pt x="421" y="206"/>
                  </a:lnTo>
                  <a:lnTo>
                    <a:pt x="421" y="206"/>
                  </a:lnTo>
                  <a:lnTo>
                    <a:pt x="421" y="200"/>
                  </a:lnTo>
                  <a:lnTo>
                    <a:pt x="421" y="191"/>
                  </a:lnTo>
                  <a:lnTo>
                    <a:pt x="417" y="166"/>
                  </a:lnTo>
                  <a:lnTo>
                    <a:pt x="408" y="128"/>
                  </a:lnTo>
                  <a:lnTo>
                    <a:pt x="408" y="128"/>
                  </a:lnTo>
                  <a:lnTo>
                    <a:pt x="406" y="116"/>
                  </a:lnTo>
                  <a:lnTo>
                    <a:pt x="399" y="100"/>
                  </a:lnTo>
                  <a:lnTo>
                    <a:pt x="394" y="85"/>
                  </a:lnTo>
                  <a:lnTo>
                    <a:pt x="390" y="76"/>
                  </a:lnTo>
                  <a:lnTo>
                    <a:pt x="390" y="76"/>
                  </a:lnTo>
                  <a:lnTo>
                    <a:pt x="380" y="19"/>
                  </a:lnTo>
                  <a:lnTo>
                    <a:pt x="6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6" name="Freeform 22">
              <a:extLst>
                <a:ext uri="{FF2B5EF4-FFF2-40B4-BE49-F238E27FC236}">
                  <a16:creationId xmlns:a16="http://schemas.microsoft.com/office/drawing/2014/main" id="{E52E3D16-2649-4810-829D-EED041B442C2}"/>
                </a:ext>
              </a:extLst>
            </p:cNvPr>
            <p:cNvSpPr>
              <a:spLocks/>
            </p:cNvSpPr>
            <p:nvPr/>
          </p:nvSpPr>
          <p:spPr bwMode="auto">
            <a:xfrm>
              <a:off x="6378575" y="2940050"/>
              <a:ext cx="295275" cy="482600"/>
            </a:xfrm>
            <a:custGeom>
              <a:avLst/>
              <a:gdLst>
                <a:gd name="T0" fmla="*/ 186 w 186"/>
                <a:gd name="T1" fmla="*/ 148 h 304"/>
                <a:gd name="T2" fmla="*/ 185 w 186"/>
                <a:gd name="T3" fmla="*/ 137 h 304"/>
                <a:gd name="T4" fmla="*/ 186 w 186"/>
                <a:gd name="T5" fmla="*/ 128 h 304"/>
                <a:gd name="T6" fmla="*/ 182 w 186"/>
                <a:gd name="T7" fmla="*/ 70 h 304"/>
                <a:gd name="T8" fmla="*/ 181 w 186"/>
                <a:gd name="T9" fmla="*/ 66 h 304"/>
                <a:gd name="T10" fmla="*/ 168 w 186"/>
                <a:gd name="T11" fmla="*/ 43 h 304"/>
                <a:gd name="T12" fmla="*/ 150 w 186"/>
                <a:gd name="T13" fmla="*/ 21 h 304"/>
                <a:gd name="T14" fmla="*/ 145 w 186"/>
                <a:gd name="T15" fmla="*/ 17 h 304"/>
                <a:gd name="T16" fmla="*/ 120 w 186"/>
                <a:gd name="T17" fmla="*/ 5 h 304"/>
                <a:gd name="T18" fmla="*/ 97 w 186"/>
                <a:gd name="T19" fmla="*/ 0 h 304"/>
                <a:gd name="T20" fmla="*/ 88 w 186"/>
                <a:gd name="T21" fmla="*/ 1 h 304"/>
                <a:gd name="T22" fmla="*/ 67 w 186"/>
                <a:gd name="T23" fmla="*/ 10 h 304"/>
                <a:gd name="T24" fmla="*/ 61 w 186"/>
                <a:gd name="T25" fmla="*/ 14 h 304"/>
                <a:gd name="T26" fmla="*/ 46 w 186"/>
                <a:gd name="T27" fmla="*/ 21 h 304"/>
                <a:gd name="T28" fmla="*/ 30 w 186"/>
                <a:gd name="T29" fmla="*/ 27 h 304"/>
                <a:gd name="T30" fmla="*/ 26 w 186"/>
                <a:gd name="T31" fmla="*/ 30 h 304"/>
                <a:gd name="T32" fmla="*/ 14 w 186"/>
                <a:gd name="T33" fmla="*/ 44 h 304"/>
                <a:gd name="T34" fmla="*/ 4 w 186"/>
                <a:gd name="T35" fmla="*/ 60 h 304"/>
                <a:gd name="T36" fmla="*/ 1 w 186"/>
                <a:gd name="T37" fmla="*/ 69 h 304"/>
                <a:gd name="T38" fmla="*/ 0 w 186"/>
                <a:gd name="T39" fmla="*/ 85 h 304"/>
                <a:gd name="T40" fmla="*/ 6 w 186"/>
                <a:gd name="T41" fmla="*/ 110 h 304"/>
                <a:gd name="T42" fmla="*/ 5 w 186"/>
                <a:gd name="T43" fmla="*/ 118 h 304"/>
                <a:gd name="T44" fmla="*/ 0 w 186"/>
                <a:gd name="T45" fmla="*/ 138 h 304"/>
                <a:gd name="T46" fmla="*/ 0 w 186"/>
                <a:gd name="T47" fmla="*/ 144 h 304"/>
                <a:gd name="T48" fmla="*/ 0 w 186"/>
                <a:gd name="T49" fmla="*/ 150 h 304"/>
                <a:gd name="T50" fmla="*/ 6 w 186"/>
                <a:gd name="T51" fmla="*/ 163 h 304"/>
                <a:gd name="T52" fmla="*/ 8 w 186"/>
                <a:gd name="T53" fmla="*/ 166 h 304"/>
                <a:gd name="T54" fmla="*/ 13 w 186"/>
                <a:gd name="T55" fmla="*/ 182 h 304"/>
                <a:gd name="T56" fmla="*/ 21 w 186"/>
                <a:gd name="T57" fmla="*/ 201 h 304"/>
                <a:gd name="T58" fmla="*/ 23 w 186"/>
                <a:gd name="T59" fmla="*/ 206 h 304"/>
                <a:gd name="T60" fmla="*/ 32 w 186"/>
                <a:gd name="T61" fmla="*/ 208 h 304"/>
                <a:gd name="T62" fmla="*/ 37 w 186"/>
                <a:gd name="T63" fmla="*/ 210 h 304"/>
                <a:gd name="T64" fmla="*/ 41 w 186"/>
                <a:gd name="T65" fmla="*/ 217 h 304"/>
                <a:gd name="T66" fmla="*/ 40 w 186"/>
                <a:gd name="T67" fmla="*/ 234 h 304"/>
                <a:gd name="T68" fmla="*/ 37 w 186"/>
                <a:gd name="T69" fmla="*/ 242 h 304"/>
                <a:gd name="T70" fmla="*/ 31 w 186"/>
                <a:gd name="T71" fmla="*/ 252 h 304"/>
                <a:gd name="T72" fmla="*/ 32 w 186"/>
                <a:gd name="T73" fmla="*/ 281 h 304"/>
                <a:gd name="T74" fmla="*/ 130 w 186"/>
                <a:gd name="T75" fmla="*/ 296 h 304"/>
                <a:gd name="T76" fmla="*/ 150 w 186"/>
                <a:gd name="T77" fmla="*/ 283 h 304"/>
                <a:gd name="T78" fmla="*/ 167 w 186"/>
                <a:gd name="T79" fmla="*/ 268 h 304"/>
                <a:gd name="T80" fmla="*/ 168 w 186"/>
                <a:gd name="T81" fmla="*/ 264 h 304"/>
                <a:gd name="T82" fmla="*/ 178 w 186"/>
                <a:gd name="T83" fmla="*/ 193 h 304"/>
                <a:gd name="T84" fmla="*/ 178 w 186"/>
                <a:gd name="T85" fmla="*/ 180 h 304"/>
                <a:gd name="T86" fmla="*/ 181 w 186"/>
                <a:gd name="T87" fmla="*/ 169 h 304"/>
                <a:gd name="T88" fmla="*/ 183 w 186"/>
                <a:gd name="T89" fmla="*/ 166 h 304"/>
                <a:gd name="T90" fmla="*/ 186 w 186"/>
                <a:gd name="T91" fmla="*/ 154 h 304"/>
                <a:gd name="T92" fmla="*/ 186 w 186"/>
                <a:gd name="T93" fmla="*/ 148 h 3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86" h="304">
                  <a:moveTo>
                    <a:pt x="186" y="148"/>
                  </a:moveTo>
                  <a:lnTo>
                    <a:pt x="186" y="148"/>
                  </a:lnTo>
                  <a:lnTo>
                    <a:pt x="185" y="141"/>
                  </a:lnTo>
                  <a:lnTo>
                    <a:pt x="185" y="137"/>
                  </a:lnTo>
                  <a:lnTo>
                    <a:pt x="186" y="128"/>
                  </a:lnTo>
                  <a:lnTo>
                    <a:pt x="186" y="128"/>
                  </a:lnTo>
                  <a:lnTo>
                    <a:pt x="185" y="100"/>
                  </a:lnTo>
                  <a:lnTo>
                    <a:pt x="182" y="70"/>
                  </a:lnTo>
                  <a:lnTo>
                    <a:pt x="182" y="70"/>
                  </a:lnTo>
                  <a:lnTo>
                    <a:pt x="181" y="66"/>
                  </a:lnTo>
                  <a:lnTo>
                    <a:pt x="178" y="60"/>
                  </a:lnTo>
                  <a:lnTo>
                    <a:pt x="168" y="43"/>
                  </a:lnTo>
                  <a:lnTo>
                    <a:pt x="156" y="27"/>
                  </a:lnTo>
                  <a:lnTo>
                    <a:pt x="150" y="21"/>
                  </a:lnTo>
                  <a:lnTo>
                    <a:pt x="145" y="17"/>
                  </a:lnTo>
                  <a:lnTo>
                    <a:pt x="145" y="17"/>
                  </a:lnTo>
                  <a:lnTo>
                    <a:pt x="133" y="10"/>
                  </a:lnTo>
                  <a:lnTo>
                    <a:pt x="120" y="5"/>
                  </a:lnTo>
                  <a:lnTo>
                    <a:pt x="106" y="1"/>
                  </a:lnTo>
                  <a:lnTo>
                    <a:pt x="97" y="0"/>
                  </a:lnTo>
                  <a:lnTo>
                    <a:pt x="97" y="0"/>
                  </a:lnTo>
                  <a:lnTo>
                    <a:pt x="88" y="1"/>
                  </a:lnTo>
                  <a:lnTo>
                    <a:pt x="77" y="5"/>
                  </a:lnTo>
                  <a:lnTo>
                    <a:pt x="67" y="10"/>
                  </a:lnTo>
                  <a:lnTo>
                    <a:pt x="61" y="14"/>
                  </a:lnTo>
                  <a:lnTo>
                    <a:pt x="61" y="14"/>
                  </a:lnTo>
                  <a:lnTo>
                    <a:pt x="55" y="18"/>
                  </a:lnTo>
                  <a:lnTo>
                    <a:pt x="46" y="21"/>
                  </a:lnTo>
                  <a:lnTo>
                    <a:pt x="37" y="23"/>
                  </a:lnTo>
                  <a:lnTo>
                    <a:pt x="30" y="27"/>
                  </a:lnTo>
                  <a:lnTo>
                    <a:pt x="30" y="27"/>
                  </a:lnTo>
                  <a:lnTo>
                    <a:pt x="26" y="30"/>
                  </a:lnTo>
                  <a:lnTo>
                    <a:pt x="22" y="34"/>
                  </a:lnTo>
                  <a:lnTo>
                    <a:pt x="14" y="44"/>
                  </a:lnTo>
                  <a:lnTo>
                    <a:pt x="4" y="60"/>
                  </a:lnTo>
                  <a:lnTo>
                    <a:pt x="4" y="60"/>
                  </a:lnTo>
                  <a:lnTo>
                    <a:pt x="2" y="63"/>
                  </a:lnTo>
                  <a:lnTo>
                    <a:pt x="1" y="69"/>
                  </a:lnTo>
                  <a:lnTo>
                    <a:pt x="0" y="85"/>
                  </a:lnTo>
                  <a:lnTo>
                    <a:pt x="0" y="85"/>
                  </a:lnTo>
                  <a:lnTo>
                    <a:pt x="4" y="100"/>
                  </a:lnTo>
                  <a:lnTo>
                    <a:pt x="6" y="110"/>
                  </a:lnTo>
                  <a:lnTo>
                    <a:pt x="6" y="110"/>
                  </a:lnTo>
                  <a:lnTo>
                    <a:pt x="5" y="118"/>
                  </a:lnTo>
                  <a:lnTo>
                    <a:pt x="2" y="128"/>
                  </a:lnTo>
                  <a:lnTo>
                    <a:pt x="0" y="138"/>
                  </a:lnTo>
                  <a:lnTo>
                    <a:pt x="0" y="144"/>
                  </a:lnTo>
                  <a:lnTo>
                    <a:pt x="0" y="144"/>
                  </a:lnTo>
                  <a:lnTo>
                    <a:pt x="0" y="150"/>
                  </a:lnTo>
                  <a:lnTo>
                    <a:pt x="0" y="150"/>
                  </a:lnTo>
                  <a:lnTo>
                    <a:pt x="2" y="158"/>
                  </a:lnTo>
                  <a:lnTo>
                    <a:pt x="6" y="163"/>
                  </a:lnTo>
                  <a:lnTo>
                    <a:pt x="6" y="163"/>
                  </a:lnTo>
                  <a:lnTo>
                    <a:pt x="8" y="166"/>
                  </a:lnTo>
                  <a:lnTo>
                    <a:pt x="9" y="171"/>
                  </a:lnTo>
                  <a:lnTo>
                    <a:pt x="13" y="182"/>
                  </a:lnTo>
                  <a:lnTo>
                    <a:pt x="17" y="195"/>
                  </a:lnTo>
                  <a:lnTo>
                    <a:pt x="21" y="201"/>
                  </a:lnTo>
                  <a:lnTo>
                    <a:pt x="23" y="206"/>
                  </a:lnTo>
                  <a:lnTo>
                    <a:pt x="23" y="206"/>
                  </a:lnTo>
                  <a:lnTo>
                    <a:pt x="28" y="207"/>
                  </a:lnTo>
                  <a:lnTo>
                    <a:pt x="32" y="208"/>
                  </a:lnTo>
                  <a:lnTo>
                    <a:pt x="32" y="208"/>
                  </a:lnTo>
                  <a:lnTo>
                    <a:pt x="37" y="210"/>
                  </a:lnTo>
                  <a:lnTo>
                    <a:pt x="40" y="212"/>
                  </a:lnTo>
                  <a:lnTo>
                    <a:pt x="41" y="217"/>
                  </a:lnTo>
                  <a:lnTo>
                    <a:pt x="41" y="224"/>
                  </a:lnTo>
                  <a:lnTo>
                    <a:pt x="40" y="234"/>
                  </a:lnTo>
                  <a:lnTo>
                    <a:pt x="37" y="242"/>
                  </a:lnTo>
                  <a:lnTo>
                    <a:pt x="37" y="242"/>
                  </a:lnTo>
                  <a:lnTo>
                    <a:pt x="36" y="246"/>
                  </a:lnTo>
                  <a:lnTo>
                    <a:pt x="31" y="252"/>
                  </a:lnTo>
                  <a:lnTo>
                    <a:pt x="19" y="266"/>
                  </a:lnTo>
                  <a:lnTo>
                    <a:pt x="32" y="281"/>
                  </a:lnTo>
                  <a:lnTo>
                    <a:pt x="72" y="304"/>
                  </a:lnTo>
                  <a:lnTo>
                    <a:pt x="130" y="296"/>
                  </a:lnTo>
                  <a:lnTo>
                    <a:pt x="130" y="296"/>
                  </a:lnTo>
                  <a:lnTo>
                    <a:pt x="150" y="283"/>
                  </a:lnTo>
                  <a:lnTo>
                    <a:pt x="163" y="272"/>
                  </a:lnTo>
                  <a:lnTo>
                    <a:pt x="167" y="268"/>
                  </a:lnTo>
                  <a:lnTo>
                    <a:pt x="168" y="264"/>
                  </a:lnTo>
                  <a:lnTo>
                    <a:pt x="168" y="264"/>
                  </a:lnTo>
                  <a:lnTo>
                    <a:pt x="173" y="229"/>
                  </a:lnTo>
                  <a:lnTo>
                    <a:pt x="178" y="193"/>
                  </a:lnTo>
                  <a:lnTo>
                    <a:pt x="178" y="193"/>
                  </a:lnTo>
                  <a:lnTo>
                    <a:pt x="178" y="180"/>
                  </a:lnTo>
                  <a:lnTo>
                    <a:pt x="178" y="175"/>
                  </a:lnTo>
                  <a:lnTo>
                    <a:pt x="181" y="169"/>
                  </a:lnTo>
                  <a:lnTo>
                    <a:pt x="181" y="169"/>
                  </a:lnTo>
                  <a:lnTo>
                    <a:pt x="183" y="166"/>
                  </a:lnTo>
                  <a:lnTo>
                    <a:pt x="186" y="160"/>
                  </a:lnTo>
                  <a:lnTo>
                    <a:pt x="186" y="154"/>
                  </a:lnTo>
                  <a:lnTo>
                    <a:pt x="186" y="148"/>
                  </a:lnTo>
                  <a:lnTo>
                    <a:pt x="186" y="148"/>
                  </a:lnTo>
                  <a:close/>
                </a:path>
              </a:pathLst>
            </a:custGeom>
            <a:solidFill>
              <a:srgbClr val="FFCD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7" name="Freeform 23">
              <a:extLst>
                <a:ext uri="{FF2B5EF4-FFF2-40B4-BE49-F238E27FC236}">
                  <a16:creationId xmlns:a16="http://schemas.microsoft.com/office/drawing/2014/main" id="{509D3B40-532E-4DD9-A943-782DFE70F34D}"/>
                </a:ext>
              </a:extLst>
            </p:cNvPr>
            <p:cNvSpPr>
              <a:spLocks/>
            </p:cNvSpPr>
            <p:nvPr/>
          </p:nvSpPr>
          <p:spPr bwMode="auto">
            <a:xfrm>
              <a:off x="5946775" y="2640013"/>
              <a:ext cx="1257300" cy="1527175"/>
            </a:xfrm>
            <a:custGeom>
              <a:avLst/>
              <a:gdLst>
                <a:gd name="T0" fmla="*/ 59 w 792"/>
                <a:gd name="T1" fmla="*/ 0 h 962"/>
                <a:gd name="T2" fmla="*/ 70 w 792"/>
                <a:gd name="T3" fmla="*/ 20 h 962"/>
                <a:gd name="T4" fmla="*/ 101 w 792"/>
                <a:gd name="T5" fmla="*/ 102 h 962"/>
                <a:gd name="T6" fmla="*/ 170 w 792"/>
                <a:gd name="T7" fmla="*/ 249 h 962"/>
                <a:gd name="T8" fmla="*/ 201 w 792"/>
                <a:gd name="T9" fmla="*/ 318 h 962"/>
                <a:gd name="T10" fmla="*/ 219 w 792"/>
                <a:gd name="T11" fmla="*/ 388 h 962"/>
                <a:gd name="T12" fmla="*/ 232 w 792"/>
                <a:gd name="T13" fmla="*/ 401 h 962"/>
                <a:gd name="T14" fmla="*/ 256 w 792"/>
                <a:gd name="T15" fmla="*/ 414 h 962"/>
                <a:gd name="T16" fmla="*/ 298 w 792"/>
                <a:gd name="T17" fmla="*/ 428 h 962"/>
                <a:gd name="T18" fmla="*/ 304 w 792"/>
                <a:gd name="T19" fmla="*/ 426 h 962"/>
                <a:gd name="T20" fmla="*/ 365 w 792"/>
                <a:gd name="T21" fmla="*/ 455 h 962"/>
                <a:gd name="T22" fmla="*/ 392 w 792"/>
                <a:gd name="T23" fmla="*/ 461 h 962"/>
                <a:gd name="T24" fmla="*/ 418 w 792"/>
                <a:gd name="T25" fmla="*/ 449 h 962"/>
                <a:gd name="T26" fmla="*/ 449 w 792"/>
                <a:gd name="T27" fmla="*/ 440 h 962"/>
                <a:gd name="T28" fmla="*/ 463 w 792"/>
                <a:gd name="T29" fmla="*/ 445 h 962"/>
                <a:gd name="T30" fmla="*/ 489 w 792"/>
                <a:gd name="T31" fmla="*/ 443 h 962"/>
                <a:gd name="T32" fmla="*/ 518 w 792"/>
                <a:gd name="T33" fmla="*/ 428 h 962"/>
                <a:gd name="T34" fmla="*/ 546 w 792"/>
                <a:gd name="T35" fmla="*/ 405 h 962"/>
                <a:gd name="T36" fmla="*/ 551 w 792"/>
                <a:gd name="T37" fmla="*/ 392 h 962"/>
                <a:gd name="T38" fmla="*/ 600 w 792"/>
                <a:gd name="T39" fmla="*/ 296 h 962"/>
                <a:gd name="T40" fmla="*/ 651 w 792"/>
                <a:gd name="T41" fmla="*/ 215 h 962"/>
                <a:gd name="T42" fmla="*/ 665 w 792"/>
                <a:gd name="T43" fmla="*/ 181 h 962"/>
                <a:gd name="T44" fmla="*/ 731 w 792"/>
                <a:gd name="T45" fmla="*/ 55 h 962"/>
                <a:gd name="T46" fmla="*/ 792 w 792"/>
                <a:gd name="T47" fmla="*/ 77 h 962"/>
                <a:gd name="T48" fmla="*/ 777 w 792"/>
                <a:gd name="T49" fmla="*/ 127 h 962"/>
                <a:gd name="T50" fmla="*/ 757 w 792"/>
                <a:gd name="T51" fmla="*/ 203 h 962"/>
                <a:gd name="T52" fmla="*/ 726 w 792"/>
                <a:gd name="T53" fmla="*/ 287 h 962"/>
                <a:gd name="T54" fmla="*/ 708 w 792"/>
                <a:gd name="T55" fmla="*/ 338 h 962"/>
                <a:gd name="T56" fmla="*/ 682 w 792"/>
                <a:gd name="T57" fmla="*/ 391 h 962"/>
                <a:gd name="T58" fmla="*/ 625 w 792"/>
                <a:gd name="T59" fmla="*/ 507 h 962"/>
                <a:gd name="T60" fmla="*/ 580 w 792"/>
                <a:gd name="T61" fmla="*/ 630 h 962"/>
                <a:gd name="T62" fmla="*/ 537 w 792"/>
                <a:gd name="T63" fmla="*/ 809 h 962"/>
                <a:gd name="T64" fmla="*/ 499 w 792"/>
                <a:gd name="T65" fmla="*/ 939 h 962"/>
                <a:gd name="T66" fmla="*/ 488 w 792"/>
                <a:gd name="T67" fmla="*/ 951 h 962"/>
                <a:gd name="T68" fmla="*/ 421 w 792"/>
                <a:gd name="T69" fmla="*/ 960 h 962"/>
                <a:gd name="T70" fmla="*/ 250 w 792"/>
                <a:gd name="T71" fmla="*/ 960 h 962"/>
                <a:gd name="T72" fmla="*/ 192 w 792"/>
                <a:gd name="T73" fmla="*/ 938 h 962"/>
                <a:gd name="T74" fmla="*/ 145 w 792"/>
                <a:gd name="T75" fmla="*/ 912 h 962"/>
                <a:gd name="T76" fmla="*/ 128 w 792"/>
                <a:gd name="T77" fmla="*/ 837 h 962"/>
                <a:gd name="T78" fmla="*/ 127 w 792"/>
                <a:gd name="T79" fmla="*/ 748 h 962"/>
                <a:gd name="T80" fmla="*/ 128 w 792"/>
                <a:gd name="T81" fmla="*/ 620 h 962"/>
                <a:gd name="T82" fmla="*/ 137 w 792"/>
                <a:gd name="T83" fmla="*/ 581 h 962"/>
                <a:gd name="T84" fmla="*/ 93 w 792"/>
                <a:gd name="T85" fmla="*/ 475 h 962"/>
                <a:gd name="T86" fmla="*/ 66 w 792"/>
                <a:gd name="T87" fmla="*/ 384 h 962"/>
                <a:gd name="T88" fmla="*/ 52 w 792"/>
                <a:gd name="T89" fmla="*/ 317 h 962"/>
                <a:gd name="T90" fmla="*/ 39 w 792"/>
                <a:gd name="T91" fmla="*/ 198 h 962"/>
                <a:gd name="T92" fmla="*/ 16 w 792"/>
                <a:gd name="T93" fmla="*/ 128 h 962"/>
                <a:gd name="T94" fmla="*/ 9 w 792"/>
                <a:gd name="T95" fmla="*/ 88 h 9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792" h="962">
                  <a:moveTo>
                    <a:pt x="0" y="29"/>
                  </a:moveTo>
                  <a:lnTo>
                    <a:pt x="0" y="29"/>
                  </a:lnTo>
                  <a:lnTo>
                    <a:pt x="59" y="0"/>
                  </a:lnTo>
                  <a:lnTo>
                    <a:pt x="59" y="0"/>
                  </a:lnTo>
                  <a:lnTo>
                    <a:pt x="61" y="0"/>
                  </a:lnTo>
                  <a:lnTo>
                    <a:pt x="62" y="2"/>
                  </a:lnTo>
                  <a:lnTo>
                    <a:pt x="66" y="8"/>
                  </a:lnTo>
                  <a:lnTo>
                    <a:pt x="70" y="20"/>
                  </a:lnTo>
                  <a:lnTo>
                    <a:pt x="74" y="33"/>
                  </a:lnTo>
                  <a:lnTo>
                    <a:pt x="74" y="33"/>
                  </a:lnTo>
                  <a:lnTo>
                    <a:pt x="83" y="58"/>
                  </a:lnTo>
                  <a:lnTo>
                    <a:pt x="101" y="102"/>
                  </a:lnTo>
                  <a:lnTo>
                    <a:pt x="119" y="146"/>
                  </a:lnTo>
                  <a:lnTo>
                    <a:pt x="132" y="174"/>
                  </a:lnTo>
                  <a:lnTo>
                    <a:pt x="132" y="174"/>
                  </a:lnTo>
                  <a:lnTo>
                    <a:pt x="170" y="249"/>
                  </a:lnTo>
                  <a:lnTo>
                    <a:pt x="190" y="293"/>
                  </a:lnTo>
                  <a:lnTo>
                    <a:pt x="198" y="309"/>
                  </a:lnTo>
                  <a:lnTo>
                    <a:pt x="201" y="318"/>
                  </a:lnTo>
                  <a:lnTo>
                    <a:pt x="201" y="318"/>
                  </a:lnTo>
                  <a:lnTo>
                    <a:pt x="209" y="352"/>
                  </a:lnTo>
                  <a:lnTo>
                    <a:pt x="216" y="383"/>
                  </a:lnTo>
                  <a:lnTo>
                    <a:pt x="216" y="383"/>
                  </a:lnTo>
                  <a:lnTo>
                    <a:pt x="219" y="388"/>
                  </a:lnTo>
                  <a:lnTo>
                    <a:pt x="223" y="393"/>
                  </a:lnTo>
                  <a:lnTo>
                    <a:pt x="228" y="399"/>
                  </a:lnTo>
                  <a:lnTo>
                    <a:pt x="232" y="401"/>
                  </a:lnTo>
                  <a:lnTo>
                    <a:pt x="232" y="401"/>
                  </a:lnTo>
                  <a:lnTo>
                    <a:pt x="242" y="408"/>
                  </a:lnTo>
                  <a:lnTo>
                    <a:pt x="250" y="413"/>
                  </a:lnTo>
                  <a:lnTo>
                    <a:pt x="256" y="414"/>
                  </a:lnTo>
                  <a:lnTo>
                    <a:pt x="256" y="414"/>
                  </a:lnTo>
                  <a:lnTo>
                    <a:pt x="265" y="417"/>
                  </a:lnTo>
                  <a:lnTo>
                    <a:pt x="278" y="419"/>
                  </a:lnTo>
                  <a:lnTo>
                    <a:pt x="290" y="424"/>
                  </a:lnTo>
                  <a:lnTo>
                    <a:pt x="298" y="428"/>
                  </a:lnTo>
                  <a:lnTo>
                    <a:pt x="298" y="428"/>
                  </a:lnTo>
                  <a:lnTo>
                    <a:pt x="303" y="433"/>
                  </a:lnTo>
                  <a:lnTo>
                    <a:pt x="304" y="436"/>
                  </a:lnTo>
                  <a:lnTo>
                    <a:pt x="304" y="426"/>
                  </a:lnTo>
                  <a:lnTo>
                    <a:pt x="304" y="426"/>
                  </a:lnTo>
                  <a:lnTo>
                    <a:pt x="329" y="439"/>
                  </a:lnTo>
                  <a:lnTo>
                    <a:pt x="349" y="449"/>
                  </a:lnTo>
                  <a:lnTo>
                    <a:pt x="365" y="455"/>
                  </a:lnTo>
                  <a:lnTo>
                    <a:pt x="365" y="455"/>
                  </a:lnTo>
                  <a:lnTo>
                    <a:pt x="374" y="458"/>
                  </a:lnTo>
                  <a:lnTo>
                    <a:pt x="381" y="459"/>
                  </a:lnTo>
                  <a:lnTo>
                    <a:pt x="392" y="461"/>
                  </a:lnTo>
                  <a:lnTo>
                    <a:pt x="392" y="461"/>
                  </a:lnTo>
                  <a:lnTo>
                    <a:pt x="396" y="459"/>
                  </a:lnTo>
                  <a:lnTo>
                    <a:pt x="402" y="457"/>
                  </a:lnTo>
                  <a:lnTo>
                    <a:pt x="418" y="449"/>
                  </a:lnTo>
                  <a:lnTo>
                    <a:pt x="439" y="437"/>
                  </a:lnTo>
                  <a:lnTo>
                    <a:pt x="439" y="437"/>
                  </a:lnTo>
                  <a:lnTo>
                    <a:pt x="445" y="439"/>
                  </a:lnTo>
                  <a:lnTo>
                    <a:pt x="449" y="440"/>
                  </a:lnTo>
                  <a:lnTo>
                    <a:pt x="453" y="443"/>
                  </a:lnTo>
                  <a:lnTo>
                    <a:pt x="453" y="443"/>
                  </a:lnTo>
                  <a:lnTo>
                    <a:pt x="457" y="444"/>
                  </a:lnTo>
                  <a:lnTo>
                    <a:pt x="463" y="445"/>
                  </a:lnTo>
                  <a:lnTo>
                    <a:pt x="471" y="446"/>
                  </a:lnTo>
                  <a:lnTo>
                    <a:pt x="479" y="445"/>
                  </a:lnTo>
                  <a:lnTo>
                    <a:pt x="479" y="445"/>
                  </a:lnTo>
                  <a:lnTo>
                    <a:pt x="489" y="443"/>
                  </a:lnTo>
                  <a:lnTo>
                    <a:pt x="499" y="437"/>
                  </a:lnTo>
                  <a:lnTo>
                    <a:pt x="510" y="432"/>
                  </a:lnTo>
                  <a:lnTo>
                    <a:pt x="518" y="428"/>
                  </a:lnTo>
                  <a:lnTo>
                    <a:pt x="518" y="428"/>
                  </a:lnTo>
                  <a:lnTo>
                    <a:pt x="521" y="427"/>
                  </a:lnTo>
                  <a:lnTo>
                    <a:pt x="525" y="424"/>
                  </a:lnTo>
                  <a:lnTo>
                    <a:pt x="537" y="415"/>
                  </a:lnTo>
                  <a:lnTo>
                    <a:pt x="546" y="405"/>
                  </a:lnTo>
                  <a:lnTo>
                    <a:pt x="549" y="401"/>
                  </a:lnTo>
                  <a:lnTo>
                    <a:pt x="550" y="397"/>
                  </a:lnTo>
                  <a:lnTo>
                    <a:pt x="550" y="397"/>
                  </a:lnTo>
                  <a:lnTo>
                    <a:pt x="551" y="392"/>
                  </a:lnTo>
                  <a:lnTo>
                    <a:pt x="554" y="383"/>
                  </a:lnTo>
                  <a:lnTo>
                    <a:pt x="567" y="356"/>
                  </a:lnTo>
                  <a:lnTo>
                    <a:pt x="584" y="325"/>
                  </a:lnTo>
                  <a:lnTo>
                    <a:pt x="600" y="296"/>
                  </a:lnTo>
                  <a:lnTo>
                    <a:pt x="600" y="296"/>
                  </a:lnTo>
                  <a:lnTo>
                    <a:pt x="637" y="241"/>
                  </a:lnTo>
                  <a:lnTo>
                    <a:pt x="637" y="241"/>
                  </a:lnTo>
                  <a:lnTo>
                    <a:pt x="651" y="215"/>
                  </a:lnTo>
                  <a:lnTo>
                    <a:pt x="657" y="199"/>
                  </a:lnTo>
                  <a:lnTo>
                    <a:pt x="661" y="189"/>
                  </a:lnTo>
                  <a:lnTo>
                    <a:pt x="661" y="189"/>
                  </a:lnTo>
                  <a:lnTo>
                    <a:pt x="665" y="181"/>
                  </a:lnTo>
                  <a:lnTo>
                    <a:pt x="673" y="165"/>
                  </a:lnTo>
                  <a:lnTo>
                    <a:pt x="696" y="119"/>
                  </a:lnTo>
                  <a:lnTo>
                    <a:pt x="731" y="55"/>
                  </a:lnTo>
                  <a:lnTo>
                    <a:pt x="731" y="55"/>
                  </a:lnTo>
                  <a:lnTo>
                    <a:pt x="758" y="64"/>
                  </a:lnTo>
                  <a:lnTo>
                    <a:pt x="777" y="70"/>
                  </a:lnTo>
                  <a:lnTo>
                    <a:pt x="792" y="77"/>
                  </a:lnTo>
                  <a:lnTo>
                    <a:pt x="792" y="77"/>
                  </a:lnTo>
                  <a:lnTo>
                    <a:pt x="784" y="99"/>
                  </a:lnTo>
                  <a:lnTo>
                    <a:pt x="780" y="115"/>
                  </a:lnTo>
                  <a:lnTo>
                    <a:pt x="777" y="127"/>
                  </a:lnTo>
                  <a:lnTo>
                    <a:pt x="777" y="127"/>
                  </a:lnTo>
                  <a:lnTo>
                    <a:pt x="775" y="140"/>
                  </a:lnTo>
                  <a:lnTo>
                    <a:pt x="770" y="162"/>
                  </a:lnTo>
                  <a:lnTo>
                    <a:pt x="757" y="203"/>
                  </a:lnTo>
                  <a:lnTo>
                    <a:pt x="757" y="203"/>
                  </a:lnTo>
                  <a:lnTo>
                    <a:pt x="740" y="247"/>
                  </a:lnTo>
                  <a:lnTo>
                    <a:pt x="730" y="272"/>
                  </a:lnTo>
                  <a:lnTo>
                    <a:pt x="727" y="281"/>
                  </a:lnTo>
                  <a:lnTo>
                    <a:pt x="726" y="287"/>
                  </a:lnTo>
                  <a:lnTo>
                    <a:pt x="726" y="287"/>
                  </a:lnTo>
                  <a:lnTo>
                    <a:pt x="724" y="294"/>
                  </a:lnTo>
                  <a:lnTo>
                    <a:pt x="721" y="305"/>
                  </a:lnTo>
                  <a:lnTo>
                    <a:pt x="708" y="338"/>
                  </a:lnTo>
                  <a:lnTo>
                    <a:pt x="693" y="370"/>
                  </a:lnTo>
                  <a:lnTo>
                    <a:pt x="687" y="383"/>
                  </a:lnTo>
                  <a:lnTo>
                    <a:pt x="682" y="391"/>
                  </a:lnTo>
                  <a:lnTo>
                    <a:pt x="682" y="391"/>
                  </a:lnTo>
                  <a:lnTo>
                    <a:pt x="677" y="400"/>
                  </a:lnTo>
                  <a:lnTo>
                    <a:pt x="668" y="417"/>
                  </a:lnTo>
                  <a:lnTo>
                    <a:pt x="646" y="462"/>
                  </a:lnTo>
                  <a:lnTo>
                    <a:pt x="625" y="507"/>
                  </a:lnTo>
                  <a:lnTo>
                    <a:pt x="613" y="534"/>
                  </a:lnTo>
                  <a:lnTo>
                    <a:pt x="613" y="534"/>
                  </a:lnTo>
                  <a:lnTo>
                    <a:pt x="593" y="593"/>
                  </a:lnTo>
                  <a:lnTo>
                    <a:pt x="580" y="630"/>
                  </a:lnTo>
                  <a:lnTo>
                    <a:pt x="572" y="656"/>
                  </a:lnTo>
                  <a:lnTo>
                    <a:pt x="572" y="656"/>
                  </a:lnTo>
                  <a:lnTo>
                    <a:pt x="552" y="737"/>
                  </a:lnTo>
                  <a:lnTo>
                    <a:pt x="537" y="809"/>
                  </a:lnTo>
                  <a:lnTo>
                    <a:pt x="537" y="809"/>
                  </a:lnTo>
                  <a:lnTo>
                    <a:pt x="518" y="878"/>
                  </a:lnTo>
                  <a:lnTo>
                    <a:pt x="505" y="924"/>
                  </a:lnTo>
                  <a:lnTo>
                    <a:pt x="499" y="939"/>
                  </a:lnTo>
                  <a:lnTo>
                    <a:pt x="497" y="947"/>
                  </a:lnTo>
                  <a:lnTo>
                    <a:pt x="497" y="947"/>
                  </a:lnTo>
                  <a:lnTo>
                    <a:pt x="493" y="948"/>
                  </a:lnTo>
                  <a:lnTo>
                    <a:pt x="488" y="951"/>
                  </a:lnTo>
                  <a:lnTo>
                    <a:pt x="468" y="955"/>
                  </a:lnTo>
                  <a:lnTo>
                    <a:pt x="444" y="957"/>
                  </a:lnTo>
                  <a:lnTo>
                    <a:pt x="421" y="960"/>
                  </a:lnTo>
                  <a:lnTo>
                    <a:pt x="421" y="960"/>
                  </a:lnTo>
                  <a:lnTo>
                    <a:pt x="384" y="961"/>
                  </a:lnTo>
                  <a:lnTo>
                    <a:pt x="331" y="962"/>
                  </a:lnTo>
                  <a:lnTo>
                    <a:pt x="281" y="961"/>
                  </a:lnTo>
                  <a:lnTo>
                    <a:pt x="250" y="960"/>
                  </a:lnTo>
                  <a:lnTo>
                    <a:pt x="250" y="960"/>
                  </a:lnTo>
                  <a:lnTo>
                    <a:pt x="240" y="957"/>
                  </a:lnTo>
                  <a:lnTo>
                    <a:pt x="225" y="952"/>
                  </a:lnTo>
                  <a:lnTo>
                    <a:pt x="192" y="938"/>
                  </a:lnTo>
                  <a:lnTo>
                    <a:pt x="159" y="922"/>
                  </a:lnTo>
                  <a:lnTo>
                    <a:pt x="149" y="916"/>
                  </a:lnTo>
                  <a:lnTo>
                    <a:pt x="145" y="912"/>
                  </a:lnTo>
                  <a:lnTo>
                    <a:pt x="145" y="912"/>
                  </a:lnTo>
                  <a:lnTo>
                    <a:pt x="143" y="903"/>
                  </a:lnTo>
                  <a:lnTo>
                    <a:pt x="136" y="881"/>
                  </a:lnTo>
                  <a:lnTo>
                    <a:pt x="130" y="852"/>
                  </a:lnTo>
                  <a:lnTo>
                    <a:pt x="128" y="837"/>
                  </a:lnTo>
                  <a:lnTo>
                    <a:pt x="127" y="823"/>
                  </a:lnTo>
                  <a:lnTo>
                    <a:pt x="127" y="823"/>
                  </a:lnTo>
                  <a:lnTo>
                    <a:pt x="126" y="788"/>
                  </a:lnTo>
                  <a:lnTo>
                    <a:pt x="127" y="748"/>
                  </a:lnTo>
                  <a:lnTo>
                    <a:pt x="128" y="687"/>
                  </a:lnTo>
                  <a:lnTo>
                    <a:pt x="128" y="687"/>
                  </a:lnTo>
                  <a:lnTo>
                    <a:pt x="128" y="643"/>
                  </a:lnTo>
                  <a:lnTo>
                    <a:pt x="128" y="620"/>
                  </a:lnTo>
                  <a:lnTo>
                    <a:pt x="130" y="611"/>
                  </a:lnTo>
                  <a:lnTo>
                    <a:pt x="131" y="605"/>
                  </a:lnTo>
                  <a:lnTo>
                    <a:pt x="131" y="605"/>
                  </a:lnTo>
                  <a:lnTo>
                    <a:pt x="137" y="581"/>
                  </a:lnTo>
                  <a:lnTo>
                    <a:pt x="141" y="564"/>
                  </a:lnTo>
                  <a:lnTo>
                    <a:pt x="141" y="564"/>
                  </a:lnTo>
                  <a:lnTo>
                    <a:pt x="113" y="514"/>
                  </a:lnTo>
                  <a:lnTo>
                    <a:pt x="93" y="475"/>
                  </a:lnTo>
                  <a:lnTo>
                    <a:pt x="86" y="459"/>
                  </a:lnTo>
                  <a:lnTo>
                    <a:pt x="82" y="449"/>
                  </a:lnTo>
                  <a:lnTo>
                    <a:pt x="82" y="449"/>
                  </a:lnTo>
                  <a:lnTo>
                    <a:pt x="66" y="384"/>
                  </a:lnTo>
                  <a:lnTo>
                    <a:pt x="56" y="344"/>
                  </a:lnTo>
                  <a:lnTo>
                    <a:pt x="53" y="329"/>
                  </a:lnTo>
                  <a:lnTo>
                    <a:pt x="52" y="317"/>
                  </a:lnTo>
                  <a:lnTo>
                    <a:pt x="52" y="317"/>
                  </a:lnTo>
                  <a:lnTo>
                    <a:pt x="51" y="293"/>
                  </a:lnTo>
                  <a:lnTo>
                    <a:pt x="47" y="256"/>
                  </a:lnTo>
                  <a:lnTo>
                    <a:pt x="43" y="221"/>
                  </a:lnTo>
                  <a:lnTo>
                    <a:pt x="39" y="198"/>
                  </a:lnTo>
                  <a:lnTo>
                    <a:pt x="39" y="198"/>
                  </a:lnTo>
                  <a:lnTo>
                    <a:pt x="33" y="179"/>
                  </a:lnTo>
                  <a:lnTo>
                    <a:pt x="24" y="153"/>
                  </a:lnTo>
                  <a:lnTo>
                    <a:pt x="16" y="128"/>
                  </a:lnTo>
                  <a:lnTo>
                    <a:pt x="13" y="118"/>
                  </a:lnTo>
                  <a:lnTo>
                    <a:pt x="12" y="109"/>
                  </a:lnTo>
                  <a:lnTo>
                    <a:pt x="12" y="109"/>
                  </a:lnTo>
                  <a:lnTo>
                    <a:pt x="9" y="88"/>
                  </a:lnTo>
                  <a:lnTo>
                    <a:pt x="6" y="62"/>
                  </a:lnTo>
                  <a:lnTo>
                    <a:pt x="0" y="29"/>
                  </a:lnTo>
                  <a:lnTo>
                    <a:pt x="0" y="29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8" name="Freeform 24">
              <a:extLst>
                <a:ext uri="{FF2B5EF4-FFF2-40B4-BE49-F238E27FC236}">
                  <a16:creationId xmlns:a16="http://schemas.microsoft.com/office/drawing/2014/main" id="{72B2DF09-15DD-4BF0-A851-8F1BB0B203A8}"/>
                </a:ext>
              </a:extLst>
            </p:cNvPr>
            <p:cNvSpPr>
              <a:spLocks/>
            </p:cNvSpPr>
            <p:nvPr/>
          </p:nvSpPr>
          <p:spPr bwMode="auto">
            <a:xfrm>
              <a:off x="6450013" y="3378200"/>
              <a:ext cx="165100" cy="827088"/>
            </a:xfrm>
            <a:custGeom>
              <a:avLst/>
              <a:gdLst>
                <a:gd name="T0" fmla="*/ 66 w 104"/>
                <a:gd name="T1" fmla="*/ 0 h 521"/>
                <a:gd name="T2" fmla="*/ 66 w 104"/>
                <a:gd name="T3" fmla="*/ 0 h 521"/>
                <a:gd name="T4" fmla="*/ 53 w 104"/>
                <a:gd name="T5" fmla="*/ 24 h 521"/>
                <a:gd name="T6" fmla="*/ 44 w 104"/>
                <a:gd name="T7" fmla="*/ 42 h 521"/>
                <a:gd name="T8" fmla="*/ 39 w 104"/>
                <a:gd name="T9" fmla="*/ 51 h 521"/>
                <a:gd name="T10" fmla="*/ 39 w 104"/>
                <a:gd name="T11" fmla="*/ 51 h 521"/>
                <a:gd name="T12" fmla="*/ 40 w 104"/>
                <a:gd name="T13" fmla="*/ 55 h 521"/>
                <a:gd name="T14" fmla="*/ 44 w 104"/>
                <a:gd name="T15" fmla="*/ 62 h 521"/>
                <a:gd name="T16" fmla="*/ 48 w 104"/>
                <a:gd name="T17" fmla="*/ 69 h 521"/>
                <a:gd name="T18" fmla="*/ 48 w 104"/>
                <a:gd name="T19" fmla="*/ 69 h 521"/>
                <a:gd name="T20" fmla="*/ 36 w 104"/>
                <a:gd name="T21" fmla="*/ 122 h 521"/>
                <a:gd name="T22" fmla="*/ 29 w 104"/>
                <a:gd name="T23" fmla="*/ 169 h 521"/>
                <a:gd name="T24" fmla="*/ 25 w 104"/>
                <a:gd name="T25" fmla="*/ 191 h 521"/>
                <a:gd name="T26" fmla="*/ 23 w 104"/>
                <a:gd name="T27" fmla="*/ 209 h 521"/>
                <a:gd name="T28" fmla="*/ 23 w 104"/>
                <a:gd name="T29" fmla="*/ 209 h 521"/>
                <a:gd name="T30" fmla="*/ 18 w 104"/>
                <a:gd name="T31" fmla="*/ 261 h 521"/>
                <a:gd name="T32" fmla="*/ 10 w 104"/>
                <a:gd name="T33" fmla="*/ 333 h 521"/>
                <a:gd name="T34" fmla="*/ 3 w 104"/>
                <a:gd name="T35" fmla="*/ 399 h 521"/>
                <a:gd name="T36" fmla="*/ 0 w 104"/>
                <a:gd name="T37" fmla="*/ 438 h 521"/>
                <a:gd name="T38" fmla="*/ 0 w 104"/>
                <a:gd name="T39" fmla="*/ 438 h 521"/>
                <a:gd name="T40" fmla="*/ 0 w 104"/>
                <a:gd name="T41" fmla="*/ 447 h 521"/>
                <a:gd name="T42" fmla="*/ 3 w 104"/>
                <a:gd name="T43" fmla="*/ 459 h 521"/>
                <a:gd name="T44" fmla="*/ 12 w 104"/>
                <a:gd name="T45" fmla="*/ 483 h 521"/>
                <a:gd name="T46" fmla="*/ 21 w 104"/>
                <a:gd name="T47" fmla="*/ 506 h 521"/>
                <a:gd name="T48" fmla="*/ 26 w 104"/>
                <a:gd name="T49" fmla="*/ 519 h 521"/>
                <a:gd name="T50" fmla="*/ 26 w 104"/>
                <a:gd name="T51" fmla="*/ 519 h 521"/>
                <a:gd name="T52" fmla="*/ 27 w 104"/>
                <a:gd name="T53" fmla="*/ 521 h 521"/>
                <a:gd name="T54" fmla="*/ 30 w 104"/>
                <a:gd name="T55" fmla="*/ 521 h 521"/>
                <a:gd name="T56" fmla="*/ 38 w 104"/>
                <a:gd name="T57" fmla="*/ 518 h 521"/>
                <a:gd name="T58" fmla="*/ 48 w 104"/>
                <a:gd name="T59" fmla="*/ 512 h 521"/>
                <a:gd name="T60" fmla="*/ 61 w 104"/>
                <a:gd name="T61" fmla="*/ 503 h 521"/>
                <a:gd name="T62" fmla="*/ 73 w 104"/>
                <a:gd name="T63" fmla="*/ 492 h 521"/>
                <a:gd name="T64" fmla="*/ 84 w 104"/>
                <a:gd name="T65" fmla="*/ 479 h 521"/>
                <a:gd name="T66" fmla="*/ 88 w 104"/>
                <a:gd name="T67" fmla="*/ 473 h 521"/>
                <a:gd name="T68" fmla="*/ 92 w 104"/>
                <a:gd name="T69" fmla="*/ 465 h 521"/>
                <a:gd name="T70" fmla="*/ 95 w 104"/>
                <a:gd name="T71" fmla="*/ 457 h 521"/>
                <a:gd name="T72" fmla="*/ 96 w 104"/>
                <a:gd name="T73" fmla="*/ 450 h 521"/>
                <a:gd name="T74" fmla="*/ 96 w 104"/>
                <a:gd name="T75" fmla="*/ 450 h 521"/>
                <a:gd name="T76" fmla="*/ 98 w 104"/>
                <a:gd name="T77" fmla="*/ 430 h 521"/>
                <a:gd name="T78" fmla="*/ 100 w 104"/>
                <a:gd name="T79" fmla="*/ 404 h 521"/>
                <a:gd name="T80" fmla="*/ 102 w 104"/>
                <a:gd name="T81" fmla="*/ 344 h 521"/>
                <a:gd name="T82" fmla="*/ 104 w 104"/>
                <a:gd name="T83" fmla="*/ 256 h 521"/>
                <a:gd name="T84" fmla="*/ 104 w 104"/>
                <a:gd name="T85" fmla="*/ 256 h 521"/>
                <a:gd name="T86" fmla="*/ 102 w 104"/>
                <a:gd name="T87" fmla="*/ 172 h 521"/>
                <a:gd name="T88" fmla="*/ 101 w 104"/>
                <a:gd name="T89" fmla="*/ 120 h 521"/>
                <a:gd name="T90" fmla="*/ 100 w 104"/>
                <a:gd name="T91" fmla="*/ 91 h 521"/>
                <a:gd name="T92" fmla="*/ 100 w 104"/>
                <a:gd name="T93" fmla="*/ 91 h 521"/>
                <a:gd name="T94" fmla="*/ 98 w 104"/>
                <a:gd name="T95" fmla="*/ 82 h 521"/>
                <a:gd name="T96" fmla="*/ 96 w 104"/>
                <a:gd name="T97" fmla="*/ 76 h 521"/>
                <a:gd name="T98" fmla="*/ 93 w 104"/>
                <a:gd name="T99" fmla="*/ 71 h 521"/>
                <a:gd name="T100" fmla="*/ 104 w 104"/>
                <a:gd name="T101" fmla="*/ 47 h 521"/>
                <a:gd name="T102" fmla="*/ 79 w 104"/>
                <a:gd name="T103" fmla="*/ 0 h 521"/>
                <a:gd name="T104" fmla="*/ 66 w 104"/>
                <a:gd name="T105" fmla="*/ 0 h 5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04" h="521">
                  <a:moveTo>
                    <a:pt x="66" y="0"/>
                  </a:moveTo>
                  <a:lnTo>
                    <a:pt x="66" y="0"/>
                  </a:lnTo>
                  <a:lnTo>
                    <a:pt x="53" y="24"/>
                  </a:lnTo>
                  <a:lnTo>
                    <a:pt x="44" y="42"/>
                  </a:lnTo>
                  <a:lnTo>
                    <a:pt x="39" y="51"/>
                  </a:lnTo>
                  <a:lnTo>
                    <a:pt x="39" y="51"/>
                  </a:lnTo>
                  <a:lnTo>
                    <a:pt x="40" y="55"/>
                  </a:lnTo>
                  <a:lnTo>
                    <a:pt x="44" y="62"/>
                  </a:lnTo>
                  <a:lnTo>
                    <a:pt x="48" y="69"/>
                  </a:lnTo>
                  <a:lnTo>
                    <a:pt x="48" y="69"/>
                  </a:lnTo>
                  <a:lnTo>
                    <a:pt x="36" y="122"/>
                  </a:lnTo>
                  <a:lnTo>
                    <a:pt x="29" y="169"/>
                  </a:lnTo>
                  <a:lnTo>
                    <a:pt x="25" y="191"/>
                  </a:lnTo>
                  <a:lnTo>
                    <a:pt x="23" y="209"/>
                  </a:lnTo>
                  <a:lnTo>
                    <a:pt x="23" y="209"/>
                  </a:lnTo>
                  <a:lnTo>
                    <a:pt x="18" y="261"/>
                  </a:lnTo>
                  <a:lnTo>
                    <a:pt x="10" y="333"/>
                  </a:lnTo>
                  <a:lnTo>
                    <a:pt x="3" y="399"/>
                  </a:lnTo>
                  <a:lnTo>
                    <a:pt x="0" y="438"/>
                  </a:lnTo>
                  <a:lnTo>
                    <a:pt x="0" y="438"/>
                  </a:lnTo>
                  <a:lnTo>
                    <a:pt x="0" y="447"/>
                  </a:lnTo>
                  <a:lnTo>
                    <a:pt x="3" y="459"/>
                  </a:lnTo>
                  <a:lnTo>
                    <a:pt x="12" y="483"/>
                  </a:lnTo>
                  <a:lnTo>
                    <a:pt x="21" y="506"/>
                  </a:lnTo>
                  <a:lnTo>
                    <a:pt x="26" y="519"/>
                  </a:lnTo>
                  <a:lnTo>
                    <a:pt x="26" y="519"/>
                  </a:lnTo>
                  <a:lnTo>
                    <a:pt x="27" y="521"/>
                  </a:lnTo>
                  <a:lnTo>
                    <a:pt x="30" y="521"/>
                  </a:lnTo>
                  <a:lnTo>
                    <a:pt x="38" y="518"/>
                  </a:lnTo>
                  <a:lnTo>
                    <a:pt x="48" y="512"/>
                  </a:lnTo>
                  <a:lnTo>
                    <a:pt x="61" y="503"/>
                  </a:lnTo>
                  <a:lnTo>
                    <a:pt x="73" y="492"/>
                  </a:lnTo>
                  <a:lnTo>
                    <a:pt x="84" y="479"/>
                  </a:lnTo>
                  <a:lnTo>
                    <a:pt x="88" y="473"/>
                  </a:lnTo>
                  <a:lnTo>
                    <a:pt x="92" y="465"/>
                  </a:lnTo>
                  <a:lnTo>
                    <a:pt x="95" y="457"/>
                  </a:lnTo>
                  <a:lnTo>
                    <a:pt x="96" y="450"/>
                  </a:lnTo>
                  <a:lnTo>
                    <a:pt x="96" y="450"/>
                  </a:lnTo>
                  <a:lnTo>
                    <a:pt x="98" y="430"/>
                  </a:lnTo>
                  <a:lnTo>
                    <a:pt x="100" y="404"/>
                  </a:lnTo>
                  <a:lnTo>
                    <a:pt x="102" y="344"/>
                  </a:lnTo>
                  <a:lnTo>
                    <a:pt x="104" y="256"/>
                  </a:lnTo>
                  <a:lnTo>
                    <a:pt x="104" y="256"/>
                  </a:lnTo>
                  <a:lnTo>
                    <a:pt x="102" y="172"/>
                  </a:lnTo>
                  <a:lnTo>
                    <a:pt x="101" y="120"/>
                  </a:lnTo>
                  <a:lnTo>
                    <a:pt x="100" y="91"/>
                  </a:lnTo>
                  <a:lnTo>
                    <a:pt x="100" y="91"/>
                  </a:lnTo>
                  <a:lnTo>
                    <a:pt x="98" y="82"/>
                  </a:lnTo>
                  <a:lnTo>
                    <a:pt x="96" y="76"/>
                  </a:lnTo>
                  <a:lnTo>
                    <a:pt x="93" y="71"/>
                  </a:lnTo>
                  <a:lnTo>
                    <a:pt x="104" y="47"/>
                  </a:lnTo>
                  <a:lnTo>
                    <a:pt x="79" y="0"/>
                  </a:lnTo>
                  <a:lnTo>
                    <a:pt x="6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9" name="Freeform 25">
              <a:extLst>
                <a:ext uri="{FF2B5EF4-FFF2-40B4-BE49-F238E27FC236}">
                  <a16:creationId xmlns:a16="http://schemas.microsoft.com/office/drawing/2014/main" id="{875EC314-B7DC-46FB-8C78-D73E667E14F9}"/>
                </a:ext>
              </a:extLst>
            </p:cNvPr>
            <p:cNvSpPr>
              <a:spLocks/>
            </p:cNvSpPr>
            <p:nvPr/>
          </p:nvSpPr>
          <p:spPr bwMode="auto">
            <a:xfrm>
              <a:off x="6499225" y="2932113"/>
              <a:ext cx="195263" cy="288925"/>
            </a:xfrm>
            <a:custGeom>
              <a:avLst/>
              <a:gdLst>
                <a:gd name="T0" fmla="*/ 65 w 123"/>
                <a:gd name="T1" fmla="*/ 133 h 182"/>
                <a:gd name="T2" fmla="*/ 73 w 123"/>
                <a:gd name="T3" fmla="*/ 124 h 182"/>
                <a:gd name="T4" fmla="*/ 73 w 123"/>
                <a:gd name="T5" fmla="*/ 124 h 182"/>
                <a:gd name="T6" fmla="*/ 75 w 123"/>
                <a:gd name="T7" fmla="*/ 114 h 182"/>
                <a:gd name="T8" fmla="*/ 76 w 123"/>
                <a:gd name="T9" fmla="*/ 106 h 182"/>
                <a:gd name="T10" fmla="*/ 80 w 123"/>
                <a:gd name="T11" fmla="*/ 98 h 182"/>
                <a:gd name="T12" fmla="*/ 80 w 123"/>
                <a:gd name="T13" fmla="*/ 98 h 182"/>
                <a:gd name="T14" fmla="*/ 83 w 123"/>
                <a:gd name="T15" fmla="*/ 96 h 182"/>
                <a:gd name="T16" fmla="*/ 87 w 123"/>
                <a:gd name="T17" fmla="*/ 96 h 182"/>
                <a:gd name="T18" fmla="*/ 89 w 123"/>
                <a:gd name="T19" fmla="*/ 97 h 182"/>
                <a:gd name="T20" fmla="*/ 93 w 123"/>
                <a:gd name="T21" fmla="*/ 99 h 182"/>
                <a:gd name="T22" fmla="*/ 98 w 123"/>
                <a:gd name="T23" fmla="*/ 105 h 182"/>
                <a:gd name="T24" fmla="*/ 100 w 123"/>
                <a:gd name="T25" fmla="*/ 109 h 182"/>
                <a:gd name="T26" fmla="*/ 101 w 123"/>
                <a:gd name="T27" fmla="*/ 111 h 182"/>
                <a:gd name="T28" fmla="*/ 101 w 123"/>
                <a:gd name="T29" fmla="*/ 111 h 182"/>
                <a:gd name="T30" fmla="*/ 101 w 123"/>
                <a:gd name="T31" fmla="*/ 149 h 182"/>
                <a:gd name="T32" fmla="*/ 102 w 123"/>
                <a:gd name="T33" fmla="*/ 182 h 182"/>
                <a:gd name="T34" fmla="*/ 102 w 123"/>
                <a:gd name="T35" fmla="*/ 182 h 182"/>
                <a:gd name="T36" fmla="*/ 102 w 123"/>
                <a:gd name="T37" fmla="*/ 182 h 182"/>
                <a:gd name="T38" fmla="*/ 104 w 123"/>
                <a:gd name="T39" fmla="*/ 182 h 182"/>
                <a:gd name="T40" fmla="*/ 106 w 123"/>
                <a:gd name="T41" fmla="*/ 180 h 182"/>
                <a:gd name="T42" fmla="*/ 113 w 123"/>
                <a:gd name="T43" fmla="*/ 169 h 182"/>
                <a:gd name="T44" fmla="*/ 123 w 123"/>
                <a:gd name="T45" fmla="*/ 151 h 182"/>
                <a:gd name="T46" fmla="*/ 117 w 123"/>
                <a:gd name="T47" fmla="*/ 96 h 182"/>
                <a:gd name="T48" fmla="*/ 110 w 123"/>
                <a:gd name="T49" fmla="*/ 58 h 182"/>
                <a:gd name="T50" fmla="*/ 93 w 123"/>
                <a:gd name="T51" fmla="*/ 34 h 182"/>
                <a:gd name="T52" fmla="*/ 65 w 123"/>
                <a:gd name="T53" fmla="*/ 9 h 182"/>
                <a:gd name="T54" fmla="*/ 30 w 123"/>
                <a:gd name="T55" fmla="*/ 0 h 182"/>
                <a:gd name="T56" fmla="*/ 0 w 123"/>
                <a:gd name="T57" fmla="*/ 5 h 182"/>
                <a:gd name="T58" fmla="*/ 0 w 123"/>
                <a:gd name="T59" fmla="*/ 5 h 182"/>
                <a:gd name="T60" fmla="*/ 9 w 123"/>
                <a:gd name="T61" fmla="*/ 9 h 182"/>
                <a:gd name="T62" fmla="*/ 25 w 123"/>
                <a:gd name="T63" fmla="*/ 15 h 182"/>
                <a:gd name="T64" fmla="*/ 25 w 123"/>
                <a:gd name="T65" fmla="*/ 15 h 182"/>
                <a:gd name="T66" fmla="*/ 35 w 123"/>
                <a:gd name="T67" fmla="*/ 23 h 182"/>
                <a:gd name="T68" fmla="*/ 47 w 123"/>
                <a:gd name="T69" fmla="*/ 34 h 182"/>
                <a:gd name="T70" fmla="*/ 57 w 123"/>
                <a:gd name="T71" fmla="*/ 45 h 182"/>
                <a:gd name="T72" fmla="*/ 60 w 123"/>
                <a:gd name="T73" fmla="*/ 50 h 182"/>
                <a:gd name="T74" fmla="*/ 61 w 123"/>
                <a:gd name="T75" fmla="*/ 53 h 182"/>
                <a:gd name="T76" fmla="*/ 61 w 123"/>
                <a:gd name="T77" fmla="*/ 53 h 182"/>
                <a:gd name="T78" fmla="*/ 65 w 123"/>
                <a:gd name="T79" fmla="*/ 133 h 182"/>
                <a:gd name="T80" fmla="*/ 65 w 123"/>
                <a:gd name="T81" fmla="*/ 133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23" h="182">
                  <a:moveTo>
                    <a:pt x="65" y="133"/>
                  </a:moveTo>
                  <a:lnTo>
                    <a:pt x="73" y="124"/>
                  </a:lnTo>
                  <a:lnTo>
                    <a:pt x="73" y="124"/>
                  </a:lnTo>
                  <a:lnTo>
                    <a:pt x="75" y="114"/>
                  </a:lnTo>
                  <a:lnTo>
                    <a:pt x="76" y="106"/>
                  </a:lnTo>
                  <a:lnTo>
                    <a:pt x="80" y="98"/>
                  </a:lnTo>
                  <a:lnTo>
                    <a:pt x="80" y="98"/>
                  </a:lnTo>
                  <a:lnTo>
                    <a:pt x="83" y="96"/>
                  </a:lnTo>
                  <a:lnTo>
                    <a:pt x="87" y="96"/>
                  </a:lnTo>
                  <a:lnTo>
                    <a:pt x="89" y="97"/>
                  </a:lnTo>
                  <a:lnTo>
                    <a:pt x="93" y="99"/>
                  </a:lnTo>
                  <a:lnTo>
                    <a:pt x="98" y="105"/>
                  </a:lnTo>
                  <a:lnTo>
                    <a:pt x="100" y="109"/>
                  </a:lnTo>
                  <a:lnTo>
                    <a:pt x="101" y="111"/>
                  </a:lnTo>
                  <a:lnTo>
                    <a:pt x="101" y="111"/>
                  </a:lnTo>
                  <a:lnTo>
                    <a:pt x="101" y="149"/>
                  </a:lnTo>
                  <a:lnTo>
                    <a:pt x="102" y="182"/>
                  </a:lnTo>
                  <a:lnTo>
                    <a:pt x="102" y="182"/>
                  </a:lnTo>
                  <a:lnTo>
                    <a:pt x="102" y="182"/>
                  </a:lnTo>
                  <a:lnTo>
                    <a:pt x="104" y="182"/>
                  </a:lnTo>
                  <a:lnTo>
                    <a:pt x="106" y="180"/>
                  </a:lnTo>
                  <a:lnTo>
                    <a:pt x="113" y="169"/>
                  </a:lnTo>
                  <a:lnTo>
                    <a:pt x="123" y="151"/>
                  </a:lnTo>
                  <a:lnTo>
                    <a:pt x="117" y="96"/>
                  </a:lnTo>
                  <a:lnTo>
                    <a:pt x="110" y="58"/>
                  </a:lnTo>
                  <a:lnTo>
                    <a:pt x="93" y="34"/>
                  </a:lnTo>
                  <a:lnTo>
                    <a:pt x="65" y="9"/>
                  </a:lnTo>
                  <a:lnTo>
                    <a:pt x="30" y="0"/>
                  </a:lnTo>
                  <a:lnTo>
                    <a:pt x="0" y="5"/>
                  </a:lnTo>
                  <a:lnTo>
                    <a:pt x="0" y="5"/>
                  </a:lnTo>
                  <a:lnTo>
                    <a:pt x="9" y="9"/>
                  </a:lnTo>
                  <a:lnTo>
                    <a:pt x="25" y="15"/>
                  </a:lnTo>
                  <a:lnTo>
                    <a:pt x="25" y="15"/>
                  </a:lnTo>
                  <a:lnTo>
                    <a:pt x="35" y="23"/>
                  </a:lnTo>
                  <a:lnTo>
                    <a:pt x="47" y="34"/>
                  </a:lnTo>
                  <a:lnTo>
                    <a:pt x="57" y="45"/>
                  </a:lnTo>
                  <a:lnTo>
                    <a:pt x="60" y="50"/>
                  </a:lnTo>
                  <a:lnTo>
                    <a:pt x="61" y="53"/>
                  </a:lnTo>
                  <a:lnTo>
                    <a:pt x="61" y="53"/>
                  </a:lnTo>
                  <a:lnTo>
                    <a:pt x="65" y="133"/>
                  </a:lnTo>
                  <a:lnTo>
                    <a:pt x="65" y="133"/>
                  </a:lnTo>
                  <a:close/>
                </a:path>
              </a:pathLst>
            </a:custGeom>
            <a:solidFill>
              <a:srgbClr val="5636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4895910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8522</TotalTime>
  <Words>291</Words>
  <PresentationFormat>Widescreen</PresentationFormat>
  <Paragraphs>26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6 Stairs &amp; Steps Diagram – Slide Template</vt:lpstr>
      <vt:lpstr>6 Stairs &amp; Steps Diagram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 Stairs &amp; Steps Diagram</dc:title>
  <dc:creator>PresentationGO.com</dc:creator>
  <dc:description>© Copyright PresentationGO.com</dc:description>
  <dcterms:created xsi:type="dcterms:W3CDTF">2014-11-26T05:14:11Z</dcterms:created>
  <dcterms:modified xsi:type="dcterms:W3CDTF">2019-07-29T22:37:08Z</dcterms:modified>
  <cp:category>Graphics &amp; Metaphors</cp:category>
</cp:coreProperties>
</file>