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6" r:id="rId4"/>
    <p:sldId id="37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4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1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ircle">
            <a:extLst>
              <a:ext uri="{FF2B5EF4-FFF2-40B4-BE49-F238E27FC236}">
                <a16:creationId xmlns:a16="http://schemas.microsoft.com/office/drawing/2014/main" id="{76FF7004-8978-4424-A7F6-9EB1455EC91E}"/>
              </a:ext>
            </a:extLst>
          </p:cNvPr>
          <p:cNvSpPr/>
          <p:nvPr/>
        </p:nvSpPr>
        <p:spPr>
          <a:xfrm>
            <a:off x="5087176" y="2590931"/>
            <a:ext cx="2017648" cy="201764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6" name="Graphic 35" descr="Lights On">
            <a:extLst>
              <a:ext uri="{FF2B5EF4-FFF2-40B4-BE49-F238E27FC236}">
                <a16:creationId xmlns:a16="http://schemas.microsoft.com/office/drawing/2014/main" id="{0641B075-D2D1-4B78-B692-D21AD13DB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8834" y="2942587"/>
            <a:ext cx="1314332" cy="1314332"/>
          </a:xfrm>
          <a:prstGeom prst="rect">
            <a:avLst/>
          </a:prstGeom>
        </p:spPr>
      </p:pic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63EA1C1-9B95-492F-907C-833022974836}"/>
              </a:ext>
            </a:extLst>
          </p:cNvPr>
          <p:cNvSpPr/>
          <p:nvPr/>
        </p:nvSpPr>
        <p:spPr>
          <a:xfrm>
            <a:off x="5460372" y="1908504"/>
            <a:ext cx="1271232" cy="913702"/>
          </a:xfrm>
          <a:custGeom>
            <a:avLst/>
            <a:gdLst>
              <a:gd name="connsiteX0" fmla="*/ 356865 w 1271232"/>
              <a:gd name="connsiteY0" fmla="*/ 1537 h 913702"/>
              <a:gd name="connsiteX1" fmla="*/ 354220 w 1271232"/>
              <a:gd name="connsiteY1" fmla="*/ 6411 h 913702"/>
              <a:gd name="connsiteX2" fmla="*/ 330219 w 1271232"/>
              <a:gd name="connsiteY2" fmla="*/ 125290 h 913702"/>
              <a:gd name="connsiteX3" fmla="*/ 333050 w 1271232"/>
              <a:gd name="connsiteY3" fmla="*/ 153373 h 913702"/>
              <a:gd name="connsiteX4" fmla="*/ 332432 w 1271232"/>
              <a:gd name="connsiteY4" fmla="*/ 150961 h 913702"/>
              <a:gd name="connsiteX5" fmla="*/ 332432 w 1271232"/>
              <a:gd name="connsiteY5" fmla="*/ 152567 h 913702"/>
              <a:gd name="connsiteX6" fmla="*/ 334579 w 1271232"/>
              <a:gd name="connsiteY6" fmla="*/ 168535 h 913702"/>
              <a:gd name="connsiteX7" fmla="*/ 336424 w 1271232"/>
              <a:gd name="connsiteY7" fmla="*/ 186841 h 913702"/>
              <a:gd name="connsiteX8" fmla="*/ 337511 w 1271232"/>
              <a:gd name="connsiteY8" fmla="*/ 190341 h 913702"/>
              <a:gd name="connsiteX9" fmla="*/ 342662 w 1271232"/>
              <a:gd name="connsiteY9" fmla="*/ 228651 h 913702"/>
              <a:gd name="connsiteX10" fmla="*/ 475402 w 1271232"/>
              <a:gd name="connsiteY10" fmla="*/ 401119 h 913702"/>
              <a:gd name="connsiteX11" fmla="*/ 460809 w 1271232"/>
              <a:gd name="connsiteY11" fmla="*/ 485590 h 913702"/>
              <a:gd name="connsiteX12" fmla="*/ 545277 w 1271232"/>
              <a:gd name="connsiteY12" fmla="*/ 631832 h 913702"/>
              <a:gd name="connsiteX13" fmla="*/ 480267 w 1271232"/>
              <a:gd name="connsiteY13" fmla="*/ 873873 h 913702"/>
              <a:gd name="connsiteX14" fmla="*/ 452658 w 1271232"/>
              <a:gd name="connsiteY14" fmla="*/ 890107 h 913702"/>
              <a:gd name="connsiteX15" fmla="*/ 210627 w 1271232"/>
              <a:gd name="connsiteY15" fmla="*/ 825126 h 913702"/>
              <a:gd name="connsiteX16" fmla="*/ 48199 w 1271232"/>
              <a:gd name="connsiteY16" fmla="*/ 544105 h 913702"/>
              <a:gd name="connsiteX17" fmla="*/ 285366 w 1271232"/>
              <a:gd name="connsiteY17" fmla="*/ 12881 h 913702"/>
              <a:gd name="connsiteX18" fmla="*/ 913559 w 1271232"/>
              <a:gd name="connsiteY18" fmla="*/ 0 h 913702"/>
              <a:gd name="connsiteX19" fmla="*/ 985562 w 1271232"/>
              <a:gd name="connsiteY19" fmla="*/ 11231 h 913702"/>
              <a:gd name="connsiteX20" fmla="*/ 1221085 w 1271232"/>
              <a:gd name="connsiteY20" fmla="*/ 540849 h 913702"/>
              <a:gd name="connsiteX21" fmla="*/ 1060235 w 1271232"/>
              <a:gd name="connsiteY21" fmla="*/ 818659 h 913702"/>
              <a:gd name="connsiteX22" fmla="*/ 818204 w 1271232"/>
              <a:gd name="connsiteY22" fmla="*/ 883640 h 913702"/>
              <a:gd name="connsiteX23" fmla="*/ 798681 w 1271232"/>
              <a:gd name="connsiteY23" fmla="*/ 872267 h 913702"/>
              <a:gd name="connsiteX24" fmla="*/ 733736 w 1271232"/>
              <a:gd name="connsiteY24" fmla="*/ 630182 h 913702"/>
              <a:gd name="connsiteX25" fmla="*/ 818204 w 1271232"/>
              <a:gd name="connsiteY25" fmla="*/ 483985 h 913702"/>
              <a:gd name="connsiteX26" fmla="*/ 798681 w 1271232"/>
              <a:gd name="connsiteY26" fmla="*/ 396258 h 913702"/>
              <a:gd name="connsiteX27" fmla="*/ 926865 w 1271232"/>
              <a:gd name="connsiteY27" fmla="*/ 226512 h 913702"/>
              <a:gd name="connsiteX28" fmla="*/ 930173 w 1271232"/>
              <a:gd name="connsiteY28" fmla="*/ 201858 h 913702"/>
              <a:gd name="connsiteX29" fmla="*/ 934834 w 1271232"/>
              <a:gd name="connsiteY29" fmla="*/ 186841 h 913702"/>
              <a:gd name="connsiteX30" fmla="*/ 941039 w 1271232"/>
              <a:gd name="connsiteY30" fmla="*/ 125290 h 913702"/>
              <a:gd name="connsiteX31" fmla="*/ 917039 w 1271232"/>
              <a:gd name="connsiteY31" fmla="*/ 6411 h 91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71232" h="913702">
                <a:moveTo>
                  <a:pt x="356865" y="1537"/>
                </a:moveTo>
                <a:lnTo>
                  <a:pt x="354220" y="6411"/>
                </a:lnTo>
                <a:cubicBezTo>
                  <a:pt x="338765" y="42950"/>
                  <a:pt x="330219" y="83122"/>
                  <a:pt x="330219" y="125290"/>
                </a:cubicBezTo>
                <a:lnTo>
                  <a:pt x="333050" y="153373"/>
                </a:lnTo>
                <a:lnTo>
                  <a:pt x="332432" y="150961"/>
                </a:lnTo>
                <a:cubicBezTo>
                  <a:pt x="332432" y="152567"/>
                  <a:pt x="332432" y="152567"/>
                  <a:pt x="332432" y="152567"/>
                </a:cubicBezTo>
                <a:lnTo>
                  <a:pt x="334579" y="168535"/>
                </a:lnTo>
                <a:lnTo>
                  <a:pt x="336424" y="186841"/>
                </a:lnTo>
                <a:lnTo>
                  <a:pt x="337511" y="190341"/>
                </a:lnTo>
                <a:lnTo>
                  <a:pt x="342662" y="228651"/>
                </a:lnTo>
                <a:cubicBezTo>
                  <a:pt x="362690" y="301230"/>
                  <a:pt x="410819" y="362150"/>
                  <a:pt x="475402" y="401119"/>
                </a:cubicBezTo>
                <a:cubicBezTo>
                  <a:pt x="452658" y="420609"/>
                  <a:pt x="442930" y="456378"/>
                  <a:pt x="460809" y="485590"/>
                </a:cubicBezTo>
                <a:lnTo>
                  <a:pt x="545277" y="631832"/>
                </a:lnTo>
                <a:cubicBezTo>
                  <a:pt x="593986" y="716303"/>
                  <a:pt x="564800" y="825126"/>
                  <a:pt x="480267" y="873873"/>
                </a:cubicBezTo>
                <a:lnTo>
                  <a:pt x="452658" y="890107"/>
                </a:lnTo>
                <a:cubicBezTo>
                  <a:pt x="368191" y="938854"/>
                  <a:pt x="259336" y="909597"/>
                  <a:pt x="210627" y="825126"/>
                </a:cubicBezTo>
                <a:lnTo>
                  <a:pt x="48199" y="544105"/>
                </a:lnTo>
                <a:cubicBezTo>
                  <a:pt x="-73672" y="332882"/>
                  <a:pt x="46556" y="64840"/>
                  <a:pt x="285366" y="12881"/>
                </a:cubicBezTo>
                <a:close/>
                <a:moveTo>
                  <a:pt x="913559" y="0"/>
                </a:moveTo>
                <a:lnTo>
                  <a:pt x="985562" y="11231"/>
                </a:lnTo>
                <a:cubicBezTo>
                  <a:pt x="1225950" y="61584"/>
                  <a:pt x="1346177" y="329671"/>
                  <a:pt x="1221085" y="540849"/>
                </a:cubicBezTo>
                <a:lnTo>
                  <a:pt x="1060235" y="818659"/>
                </a:lnTo>
                <a:cubicBezTo>
                  <a:pt x="1011526" y="903130"/>
                  <a:pt x="902671" y="932343"/>
                  <a:pt x="818204" y="883640"/>
                </a:cubicBezTo>
                <a:lnTo>
                  <a:pt x="798681" y="872267"/>
                </a:lnTo>
                <a:cubicBezTo>
                  <a:pt x="714213" y="823520"/>
                  <a:pt x="684961" y="714653"/>
                  <a:pt x="733736" y="630182"/>
                </a:cubicBezTo>
                <a:lnTo>
                  <a:pt x="818204" y="483985"/>
                </a:lnTo>
                <a:cubicBezTo>
                  <a:pt x="836083" y="453122"/>
                  <a:pt x="824711" y="415748"/>
                  <a:pt x="798681" y="396258"/>
                </a:cubicBezTo>
                <a:cubicBezTo>
                  <a:pt x="860848" y="357256"/>
                  <a:pt x="907449" y="297256"/>
                  <a:pt x="926865" y="226512"/>
                </a:cubicBezTo>
                <a:lnTo>
                  <a:pt x="930173" y="201858"/>
                </a:lnTo>
                <a:lnTo>
                  <a:pt x="934834" y="186841"/>
                </a:lnTo>
                <a:cubicBezTo>
                  <a:pt x="938903" y="166959"/>
                  <a:pt x="941039" y="146374"/>
                  <a:pt x="941039" y="125290"/>
                </a:cubicBezTo>
                <a:cubicBezTo>
                  <a:pt x="941039" y="83122"/>
                  <a:pt x="932493" y="42950"/>
                  <a:pt x="917039" y="641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5CE43F3-EF12-45FE-A1AD-AC8E040BD3A1}"/>
              </a:ext>
            </a:extLst>
          </p:cNvPr>
          <p:cNvSpPr/>
          <p:nvPr/>
        </p:nvSpPr>
        <p:spPr>
          <a:xfrm>
            <a:off x="4455506" y="2344409"/>
            <a:ext cx="1127090" cy="1189463"/>
          </a:xfrm>
          <a:custGeom>
            <a:avLst/>
            <a:gdLst>
              <a:gd name="connsiteX0" fmla="*/ 48513 w 1127090"/>
              <a:gd name="connsiteY0" fmla="*/ 642105 h 1189463"/>
              <a:gd name="connsiteX1" fmla="*/ 80053 w 1127090"/>
              <a:gd name="connsiteY1" fmla="*/ 680332 h 1189463"/>
              <a:gd name="connsiteX2" fmla="*/ 234460 w 1127090"/>
              <a:gd name="connsiteY2" fmla="*/ 763579 h 1189463"/>
              <a:gd name="connsiteX3" fmla="*/ 237359 w 1127090"/>
              <a:gd name="connsiteY3" fmla="*/ 763872 h 1189463"/>
              <a:gd name="connsiteX4" fmla="*/ 248234 w 1127090"/>
              <a:gd name="connsiteY4" fmla="*/ 768187 h 1189463"/>
              <a:gd name="connsiteX5" fmla="*/ 444021 w 1127090"/>
              <a:gd name="connsiteY5" fmla="*/ 749229 h 1189463"/>
              <a:gd name="connsiteX6" fmla="*/ 510608 w 1127090"/>
              <a:gd name="connsiteY6" fmla="*/ 814204 h 1189463"/>
              <a:gd name="connsiteX7" fmla="*/ 705554 w 1127090"/>
              <a:gd name="connsiteY7" fmla="*/ 814204 h 1189463"/>
              <a:gd name="connsiteX8" fmla="*/ 882651 w 1127090"/>
              <a:gd name="connsiteY8" fmla="*/ 991294 h 1189463"/>
              <a:gd name="connsiteX9" fmla="*/ 882651 w 1127090"/>
              <a:gd name="connsiteY9" fmla="*/ 1012373 h 1189463"/>
              <a:gd name="connsiteX10" fmla="*/ 705554 w 1127090"/>
              <a:gd name="connsiteY10" fmla="*/ 1189463 h 1189463"/>
              <a:gd name="connsiteX11" fmla="*/ 359530 w 1127090"/>
              <a:gd name="connsiteY11" fmla="*/ 1189463 h 1189463"/>
              <a:gd name="connsiteX12" fmla="*/ 16751 w 1127090"/>
              <a:gd name="connsiteY12" fmla="*/ 726470 h 1189463"/>
              <a:gd name="connsiteX13" fmla="*/ 564404 w 1127090"/>
              <a:gd name="connsiteY13" fmla="*/ 321516 h 1189463"/>
              <a:gd name="connsiteX14" fmla="*/ 567877 w 1127090"/>
              <a:gd name="connsiteY14" fmla="*/ 326866 h 1189463"/>
              <a:gd name="connsiteX15" fmla="*/ 568863 w 1127090"/>
              <a:gd name="connsiteY15" fmla="*/ 329731 h 1189463"/>
              <a:gd name="connsiteX16" fmla="*/ 518640 w 1127090"/>
              <a:gd name="connsiteY16" fmla="*/ 256504 h 1189463"/>
              <a:gd name="connsiteX17" fmla="*/ 527511 w 1127090"/>
              <a:gd name="connsiteY17" fmla="*/ 264681 h 1189463"/>
              <a:gd name="connsiteX18" fmla="*/ 535349 w 1127090"/>
              <a:gd name="connsiteY18" fmla="*/ 276756 h 1189463"/>
              <a:gd name="connsiteX19" fmla="*/ 667994 w 1127090"/>
              <a:gd name="connsiteY19" fmla="*/ 1758 h 1189463"/>
              <a:gd name="connsiteX20" fmla="*/ 942746 w 1127090"/>
              <a:gd name="connsiteY20" fmla="*/ 179043 h 1189463"/>
              <a:gd name="connsiteX21" fmla="*/ 1103560 w 1127090"/>
              <a:gd name="connsiteY21" fmla="*/ 456839 h 1189463"/>
              <a:gd name="connsiteX22" fmla="*/ 1036974 w 1127090"/>
              <a:gd name="connsiteY22" fmla="*/ 700468 h 1189463"/>
              <a:gd name="connsiteX23" fmla="*/ 794914 w 1127090"/>
              <a:gd name="connsiteY23" fmla="*/ 635493 h 1189463"/>
              <a:gd name="connsiteX24" fmla="*/ 705554 w 1127090"/>
              <a:gd name="connsiteY24" fmla="*/ 481161 h 1189463"/>
              <a:gd name="connsiteX25" fmla="*/ 622685 w 1127090"/>
              <a:gd name="connsiteY25" fmla="*/ 453538 h 1189463"/>
              <a:gd name="connsiteX26" fmla="*/ 473230 w 1127090"/>
              <a:gd name="connsiteY26" fmla="*/ 213152 h 1189463"/>
              <a:gd name="connsiteX27" fmla="*/ 471607 w 1127090"/>
              <a:gd name="connsiteY27" fmla="*/ 213152 h 1189463"/>
              <a:gd name="connsiteX28" fmla="*/ 491929 w 1127090"/>
              <a:gd name="connsiteY28" fmla="*/ 231884 h 1189463"/>
              <a:gd name="connsiteX29" fmla="*/ 466768 w 1127090"/>
              <a:gd name="connsiteY29" fmla="*/ 211123 h 1189463"/>
              <a:gd name="connsiteX30" fmla="*/ 357561 w 1127090"/>
              <a:gd name="connsiteY30" fmla="*/ 165169 h 1189463"/>
              <a:gd name="connsiteX31" fmla="*/ 329128 w 1127090"/>
              <a:gd name="connsiteY31" fmla="*/ 162303 h 1189463"/>
              <a:gd name="connsiteX32" fmla="*/ 362775 w 1127090"/>
              <a:gd name="connsiteY32" fmla="*/ 120554 h 1189463"/>
              <a:gd name="connsiteX33" fmla="*/ 667994 w 1127090"/>
              <a:gd name="connsiteY33" fmla="*/ 1758 h 118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27090" h="1189463">
                <a:moveTo>
                  <a:pt x="48513" y="642105"/>
                </a:moveTo>
                <a:lnTo>
                  <a:pt x="80053" y="680332"/>
                </a:lnTo>
                <a:cubicBezTo>
                  <a:pt x="121504" y="721783"/>
                  <a:pt x="174815" y="751374"/>
                  <a:pt x="234460" y="763579"/>
                </a:cubicBezTo>
                <a:lnTo>
                  <a:pt x="237359" y="763872"/>
                </a:lnTo>
                <a:lnTo>
                  <a:pt x="248234" y="768187"/>
                </a:lnTo>
                <a:cubicBezTo>
                  <a:pt x="313937" y="785158"/>
                  <a:pt x="383087" y="777243"/>
                  <a:pt x="444021" y="749229"/>
                </a:cubicBezTo>
                <a:cubicBezTo>
                  <a:pt x="445644" y="783338"/>
                  <a:pt x="473286" y="814204"/>
                  <a:pt x="510608" y="814204"/>
                </a:cubicBezTo>
                <a:lnTo>
                  <a:pt x="705554" y="814204"/>
                </a:lnTo>
                <a:cubicBezTo>
                  <a:pt x="803027" y="814204"/>
                  <a:pt x="882651" y="893831"/>
                  <a:pt x="882651" y="991294"/>
                </a:cubicBezTo>
                <a:lnTo>
                  <a:pt x="882651" y="1012373"/>
                </a:lnTo>
                <a:cubicBezTo>
                  <a:pt x="882651" y="1109836"/>
                  <a:pt x="803027" y="1189463"/>
                  <a:pt x="705554" y="1189463"/>
                </a:cubicBezTo>
                <a:lnTo>
                  <a:pt x="359530" y="1189463"/>
                </a:lnTo>
                <a:cubicBezTo>
                  <a:pt x="119148" y="1189463"/>
                  <a:pt x="-56327" y="955563"/>
                  <a:pt x="16751" y="726470"/>
                </a:cubicBezTo>
                <a:close/>
                <a:moveTo>
                  <a:pt x="564404" y="321516"/>
                </a:moveTo>
                <a:lnTo>
                  <a:pt x="567877" y="326866"/>
                </a:lnTo>
                <a:lnTo>
                  <a:pt x="568863" y="329731"/>
                </a:lnTo>
                <a:close/>
                <a:moveTo>
                  <a:pt x="518640" y="256504"/>
                </a:moveTo>
                <a:lnTo>
                  <a:pt x="527511" y="264681"/>
                </a:lnTo>
                <a:lnTo>
                  <a:pt x="535349" y="276756"/>
                </a:lnTo>
                <a:close/>
                <a:moveTo>
                  <a:pt x="667994" y="1758"/>
                </a:moveTo>
                <a:cubicBezTo>
                  <a:pt x="777036" y="12522"/>
                  <a:pt x="881000" y="72633"/>
                  <a:pt x="942746" y="179043"/>
                </a:cubicBezTo>
                <a:lnTo>
                  <a:pt x="1103560" y="456839"/>
                </a:lnTo>
                <a:cubicBezTo>
                  <a:pt x="1152297" y="541272"/>
                  <a:pt x="1123032" y="650144"/>
                  <a:pt x="1036974" y="700468"/>
                </a:cubicBezTo>
                <a:cubicBezTo>
                  <a:pt x="952482" y="749229"/>
                  <a:pt x="843650" y="719984"/>
                  <a:pt x="794914" y="635493"/>
                </a:cubicBezTo>
                <a:lnTo>
                  <a:pt x="705554" y="481161"/>
                </a:lnTo>
                <a:cubicBezTo>
                  <a:pt x="689327" y="450295"/>
                  <a:pt x="651949" y="440566"/>
                  <a:pt x="622685" y="453538"/>
                </a:cubicBezTo>
                <a:cubicBezTo>
                  <a:pt x="616194" y="354454"/>
                  <a:pt x="564212" y="261855"/>
                  <a:pt x="473230" y="213152"/>
                </a:cubicBezTo>
                <a:cubicBezTo>
                  <a:pt x="471607" y="213152"/>
                  <a:pt x="471607" y="213152"/>
                  <a:pt x="471607" y="213152"/>
                </a:cubicBezTo>
                <a:lnTo>
                  <a:pt x="491929" y="231884"/>
                </a:lnTo>
                <a:lnTo>
                  <a:pt x="466768" y="211123"/>
                </a:lnTo>
                <a:cubicBezTo>
                  <a:pt x="434272" y="189170"/>
                  <a:pt x="397324" y="173306"/>
                  <a:pt x="357561" y="165169"/>
                </a:cubicBezTo>
                <a:lnTo>
                  <a:pt x="329128" y="162303"/>
                </a:lnTo>
                <a:lnTo>
                  <a:pt x="362775" y="120554"/>
                </a:lnTo>
                <a:cubicBezTo>
                  <a:pt x="444833" y="29576"/>
                  <a:pt x="558953" y="-9007"/>
                  <a:pt x="667994" y="1758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4131401-E6C5-4301-8198-4DD666A247BF}"/>
              </a:ext>
            </a:extLst>
          </p:cNvPr>
          <p:cNvSpPr/>
          <p:nvPr/>
        </p:nvSpPr>
        <p:spPr>
          <a:xfrm>
            <a:off x="6596334" y="2334111"/>
            <a:ext cx="1135300" cy="1199769"/>
          </a:xfrm>
          <a:custGeom>
            <a:avLst/>
            <a:gdLst>
              <a:gd name="connsiteX0" fmla="*/ 1081642 w 1135300"/>
              <a:gd name="connsiteY0" fmla="*/ 639618 h 1199769"/>
              <a:gd name="connsiteX1" fmla="*/ 1118529 w 1135300"/>
              <a:gd name="connsiteY1" fmla="*/ 736795 h 1199769"/>
              <a:gd name="connsiteX2" fmla="*/ 775744 w 1135300"/>
              <a:gd name="connsiteY2" fmla="*/ 1199761 h 1199769"/>
              <a:gd name="connsiteX3" fmla="*/ 429747 w 1135300"/>
              <a:gd name="connsiteY3" fmla="*/ 1199761 h 1199769"/>
              <a:gd name="connsiteX4" fmla="*/ 252636 w 1135300"/>
              <a:gd name="connsiteY4" fmla="*/ 1022707 h 1199769"/>
              <a:gd name="connsiteX5" fmla="*/ 252636 w 1135300"/>
              <a:gd name="connsiteY5" fmla="*/ 1001556 h 1199769"/>
              <a:gd name="connsiteX6" fmla="*/ 429747 w 1135300"/>
              <a:gd name="connsiteY6" fmla="*/ 824502 h 1199769"/>
              <a:gd name="connsiteX7" fmla="*/ 624659 w 1135300"/>
              <a:gd name="connsiteY7" fmla="*/ 824502 h 1199769"/>
              <a:gd name="connsiteX8" fmla="*/ 691301 w 1135300"/>
              <a:gd name="connsiteY8" fmla="*/ 764390 h 1199769"/>
              <a:gd name="connsiteX9" fmla="*/ 879998 w 1135300"/>
              <a:gd name="connsiteY9" fmla="*/ 778116 h 1199769"/>
              <a:gd name="connsiteX10" fmla="*/ 901805 w 1135300"/>
              <a:gd name="connsiteY10" fmla="*/ 769216 h 1199769"/>
              <a:gd name="connsiteX11" fmla="*/ 944116 w 1135300"/>
              <a:gd name="connsiteY11" fmla="*/ 756081 h 1199769"/>
              <a:gd name="connsiteX12" fmla="*/ 1078488 w 1135300"/>
              <a:gd name="connsiteY12" fmla="*/ 645430 h 1199769"/>
              <a:gd name="connsiteX13" fmla="*/ 535708 w 1135300"/>
              <a:gd name="connsiteY13" fmla="*/ 1909 h 1199769"/>
              <a:gd name="connsiteX14" fmla="*/ 756252 w 1135300"/>
              <a:gd name="connsiteY14" fmla="*/ 112945 h 1199769"/>
              <a:gd name="connsiteX15" fmla="*/ 804409 w 1135300"/>
              <a:gd name="connsiteY15" fmla="*/ 171362 h 1199769"/>
              <a:gd name="connsiteX16" fmla="*/ 763687 w 1135300"/>
              <a:gd name="connsiteY16" fmla="*/ 175467 h 1199769"/>
              <a:gd name="connsiteX17" fmla="*/ 654480 w 1135300"/>
              <a:gd name="connsiteY17" fmla="*/ 221421 h 1199769"/>
              <a:gd name="connsiteX18" fmla="*/ 652891 w 1135300"/>
              <a:gd name="connsiteY18" fmla="*/ 222732 h 1199769"/>
              <a:gd name="connsiteX19" fmla="*/ 653896 w 1135300"/>
              <a:gd name="connsiteY19" fmla="*/ 221802 h 1199769"/>
              <a:gd name="connsiteX20" fmla="*/ 652318 w 1135300"/>
              <a:gd name="connsiteY20" fmla="*/ 221802 h 1199769"/>
              <a:gd name="connsiteX21" fmla="*/ 502811 w 1135300"/>
              <a:gd name="connsiteY21" fmla="*/ 458968 h 1199769"/>
              <a:gd name="connsiteX22" fmla="*/ 428113 w 1135300"/>
              <a:gd name="connsiteY22" fmla="*/ 489844 h 1199769"/>
              <a:gd name="connsiteX23" fmla="*/ 338769 w 1135300"/>
              <a:gd name="connsiteY23" fmla="*/ 644167 h 1199769"/>
              <a:gd name="connsiteX24" fmla="*/ 96707 w 1135300"/>
              <a:gd name="connsiteY24" fmla="*/ 709141 h 1199769"/>
              <a:gd name="connsiteX25" fmla="*/ 88595 w 1135300"/>
              <a:gd name="connsiteY25" fmla="*/ 704278 h 1199769"/>
              <a:gd name="connsiteX26" fmla="*/ 23587 w 1135300"/>
              <a:gd name="connsiteY26" fmla="*/ 462249 h 1199769"/>
              <a:gd name="connsiteX27" fmla="*/ 186051 w 1135300"/>
              <a:gd name="connsiteY27" fmla="*/ 181200 h 1199769"/>
              <a:gd name="connsiteX28" fmla="*/ 535708 w 1135300"/>
              <a:gd name="connsiteY28" fmla="*/ 1909 h 119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35300" h="1199769">
                <a:moveTo>
                  <a:pt x="1081642" y="639618"/>
                </a:moveTo>
                <a:lnTo>
                  <a:pt x="1118529" y="736795"/>
                </a:lnTo>
                <a:cubicBezTo>
                  <a:pt x="1191649" y="965817"/>
                  <a:pt x="1016229" y="1201402"/>
                  <a:pt x="775744" y="1199761"/>
                </a:cubicBezTo>
                <a:lnTo>
                  <a:pt x="429747" y="1199761"/>
                </a:lnTo>
                <a:cubicBezTo>
                  <a:pt x="332235" y="1199761"/>
                  <a:pt x="252636" y="1120198"/>
                  <a:pt x="252636" y="1022707"/>
                </a:cubicBezTo>
                <a:lnTo>
                  <a:pt x="252636" y="1001556"/>
                </a:lnTo>
                <a:cubicBezTo>
                  <a:pt x="252636" y="904124"/>
                  <a:pt x="332235" y="824502"/>
                  <a:pt x="429747" y="824502"/>
                </a:cubicBezTo>
                <a:lnTo>
                  <a:pt x="624659" y="824502"/>
                </a:lnTo>
                <a:cubicBezTo>
                  <a:pt x="662064" y="824502"/>
                  <a:pt x="688033" y="796907"/>
                  <a:pt x="691301" y="764390"/>
                </a:cubicBezTo>
                <a:cubicBezTo>
                  <a:pt x="751000" y="790008"/>
                  <a:pt x="817099" y="795490"/>
                  <a:pt x="879998" y="778116"/>
                </a:cubicBezTo>
                <a:lnTo>
                  <a:pt x="901805" y="769216"/>
                </a:lnTo>
                <a:lnTo>
                  <a:pt x="944116" y="756081"/>
                </a:lnTo>
                <a:cubicBezTo>
                  <a:pt x="998925" y="732900"/>
                  <a:pt x="1045557" y="694173"/>
                  <a:pt x="1078488" y="645430"/>
                </a:cubicBezTo>
                <a:close/>
                <a:moveTo>
                  <a:pt x="535708" y="1909"/>
                </a:moveTo>
                <a:cubicBezTo>
                  <a:pt x="616588" y="10309"/>
                  <a:pt x="695328" y="46549"/>
                  <a:pt x="756252" y="112945"/>
                </a:cubicBezTo>
                <a:lnTo>
                  <a:pt x="804409" y="171362"/>
                </a:lnTo>
                <a:lnTo>
                  <a:pt x="763687" y="175467"/>
                </a:lnTo>
                <a:cubicBezTo>
                  <a:pt x="723924" y="183604"/>
                  <a:pt x="686976" y="199468"/>
                  <a:pt x="654480" y="221421"/>
                </a:cubicBezTo>
                <a:lnTo>
                  <a:pt x="652891" y="222732"/>
                </a:lnTo>
                <a:lnTo>
                  <a:pt x="653896" y="221802"/>
                </a:lnTo>
                <a:cubicBezTo>
                  <a:pt x="652318" y="221802"/>
                  <a:pt x="652318" y="221802"/>
                  <a:pt x="652318" y="221802"/>
                </a:cubicBezTo>
                <a:cubicBezTo>
                  <a:pt x="561341" y="270548"/>
                  <a:pt x="509345" y="361536"/>
                  <a:pt x="502811" y="458968"/>
                </a:cubicBezTo>
                <a:cubicBezTo>
                  <a:pt x="475208" y="452465"/>
                  <a:pt x="444337" y="462249"/>
                  <a:pt x="428113" y="489844"/>
                </a:cubicBezTo>
                <a:lnTo>
                  <a:pt x="338769" y="644167"/>
                </a:lnTo>
                <a:cubicBezTo>
                  <a:pt x="290041" y="728651"/>
                  <a:pt x="181150" y="757887"/>
                  <a:pt x="96707" y="709141"/>
                </a:cubicBezTo>
                <a:lnTo>
                  <a:pt x="88595" y="704278"/>
                </a:lnTo>
                <a:cubicBezTo>
                  <a:pt x="4096" y="655533"/>
                  <a:pt x="-25142" y="546734"/>
                  <a:pt x="23587" y="462249"/>
                </a:cubicBezTo>
                <a:lnTo>
                  <a:pt x="186051" y="181200"/>
                </a:lnTo>
                <a:cubicBezTo>
                  <a:pt x="260164" y="51244"/>
                  <a:pt x="400908" y="-12091"/>
                  <a:pt x="535708" y="19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4C97D5A-E68F-41E7-AA43-FA3DF2813826}"/>
              </a:ext>
            </a:extLst>
          </p:cNvPr>
          <p:cNvSpPr/>
          <p:nvPr/>
        </p:nvSpPr>
        <p:spPr>
          <a:xfrm>
            <a:off x="5471204" y="4371859"/>
            <a:ext cx="1267716" cy="916612"/>
          </a:xfrm>
          <a:custGeom>
            <a:avLst/>
            <a:gdLst>
              <a:gd name="connsiteX0" fmla="*/ 883182 w 1267716"/>
              <a:gd name="connsiteY0" fmla="*/ 6165 h 916612"/>
              <a:gd name="connsiteX1" fmla="*/ 1058643 w 1267716"/>
              <a:gd name="connsiteY1" fmla="*/ 93437 h 916612"/>
              <a:gd name="connsiteX2" fmla="*/ 1219465 w 1267716"/>
              <a:gd name="connsiteY2" fmla="*/ 371247 h 916612"/>
              <a:gd name="connsiteX3" fmla="*/ 985537 w 1267716"/>
              <a:gd name="connsiteY3" fmla="*/ 902470 h 916612"/>
              <a:gd name="connsiteX4" fmla="*/ 894904 w 1267716"/>
              <a:gd name="connsiteY4" fmla="*/ 916612 h 916612"/>
              <a:gd name="connsiteX5" fmla="*/ 915236 w 1267716"/>
              <a:gd name="connsiteY5" fmla="*/ 879153 h 916612"/>
              <a:gd name="connsiteX6" fmla="*/ 939236 w 1267716"/>
              <a:gd name="connsiteY6" fmla="*/ 760274 h 916612"/>
              <a:gd name="connsiteX7" fmla="*/ 933031 w 1267716"/>
              <a:gd name="connsiteY7" fmla="*/ 698724 h 916612"/>
              <a:gd name="connsiteX8" fmla="*/ 931837 w 1267716"/>
              <a:gd name="connsiteY8" fmla="*/ 694874 h 916612"/>
              <a:gd name="connsiteX9" fmla="*/ 927825 w 1267716"/>
              <a:gd name="connsiteY9" fmla="*/ 660024 h 916612"/>
              <a:gd name="connsiteX10" fmla="*/ 831200 w 1267716"/>
              <a:gd name="connsiteY10" fmla="*/ 504465 h 916612"/>
              <a:gd name="connsiteX11" fmla="*/ 840961 w 1267716"/>
              <a:gd name="connsiteY11" fmla="*/ 424855 h 916612"/>
              <a:gd name="connsiteX12" fmla="*/ 751609 w 1267716"/>
              <a:gd name="connsiteY12" fmla="*/ 270497 h 916612"/>
              <a:gd name="connsiteX13" fmla="*/ 816592 w 1267716"/>
              <a:gd name="connsiteY13" fmla="*/ 28456 h 916612"/>
              <a:gd name="connsiteX14" fmla="*/ 883182 w 1267716"/>
              <a:gd name="connsiteY14" fmla="*/ 6165 h 916612"/>
              <a:gd name="connsiteX15" fmla="*/ 386080 w 1267716"/>
              <a:gd name="connsiteY15" fmla="*/ 1304 h 916612"/>
              <a:gd name="connsiteX16" fmla="*/ 452697 w 1267716"/>
              <a:gd name="connsiteY16" fmla="*/ 23594 h 916612"/>
              <a:gd name="connsiteX17" fmla="*/ 460820 w 1267716"/>
              <a:gd name="connsiteY17" fmla="*/ 28456 h 916612"/>
              <a:gd name="connsiteX18" fmla="*/ 525804 w 1267716"/>
              <a:gd name="connsiteY18" fmla="*/ 270497 h 916612"/>
              <a:gd name="connsiteX19" fmla="*/ 436451 w 1267716"/>
              <a:gd name="connsiteY19" fmla="*/ 424855 h 916612"/>
              <a:gd name="connsiteX20" fmla="*/ 441299 w 1267716"/>
              <a:gd name="connsiteY20" fmla="*/ 499559 h 916612"/>
              <a:gd name="connsiteX21" fmla="*/ 340132 w 1267716"/>
              <a:gd name="connsiteY21" fmla="*/ 657884 h 916612"/>
              <a:gd name="connsiteX22" fmla="*/ 335856 w 1267716"/>
              <a:gd name="connsiteY22" fmla="*/ 694745 h 916612"/>
              <a:gd name="connsiteX23" fmla="*/ 334621 w 1267716"/>
              <a:gd name="connsiteY23" fmla="*/ 698724 h 916612"/>
              <a:gd name="connsiteX24" fmla="*/ 328416 w 1267716"/>
              <a:gd name="connsiteY24" fmla="*/ 760274 h 916612"/>
              <a:gd name="connsiteX25" fmla="*/ 352417 w 1267716"/>
              <a:gd name="connsiteY25" fmla="*/ 879153 h 916612"/>
              <a:gd name="connsiteX26" fmla="*/ 371629 w 1267716"/>
              <a:gd name="connsiteY26" fmla="*/ 914550 h 916612"/>
              <a:gd name="connsiteX27" fmla="*/ 285390 w 1267716"/>
              <a:gd name="connsiteY27" fmla="*/ 900820 h 916612"/>
              <a:gd name="connsiteX28" fmla="*/ 48187 w 1267716"/>
              <a:gd name="connsiteY28" fmla="*/ 369596 h 916612"/>
              <a:gd name="connsiteX29" fmla="*/ 210646 w 1267716"/>
              <a:gd name="connsiteY29" fmla="*/ 88576 h 916612"/>
              <a:gd name="connsiteX30" fmla="*/ 386080 w 1267716"/>
              <a:gd name="connsiteY30" fmla="*/ 1304 h 91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67716" h="916612">
                <a:moveTo>
                  <a:pt x="883182" y="6165"/>
                </a:moveTo>
                <a:cubicBezTo>
                  <a:pt x="951710" y="-2212"/>
                  <a:pt x="1022090" y="30084"/>
                  <a:pt x="1058643" y="93437"/>
                </a:cubicBezTo>
                <a:lnTo>
                  <a:pt x="1219465" y="371247"/>
                </a:lnTo>
                <a:cubicBezTo>
                  <a:pt x="1341309" y="584030"/>
                  <a:pt x="1221102" y="852073"/>
                  <a:pt x="985537" y="902470"/>
                </a:cubicBezTo>
                <a:lnTo>
                  <a:pt x="894904" y="916612"/>
                </a:lnTo>
                <a:lnTo>
                  <a:pt x="915236" y="879153"/>
                </a:lnTo>
                <a:cubicBezTo>
                  <a:pt x="930690" y="842615"/>
                  <a:pt x="939236" y="802443"/>
                  <a:pt x="939236" y="760274"/>
                </a:cubicBezTo>
                <a:cubicBezTo>
                  <a:pt x="939236" y="739190"/>
                  <a:pt x="937100" y="718605"/>
                  <a:pt x="933031" y="698724"/>
                </a:cubicBezTo>
                <a:lnTo>
                  <a:pt x="931837" y="694874"/>
                </a:lnTo>
                <a:lnTo>
                  <a:pt x="927825" y="660024"/>
                </a:lnTo>
                <a:cubicBezTo>
                  <a:pt x="913433" y="598575"/>
                  <a:pt x="878710" y="544672"/>
                  <a:pt x="831200" y="504465"/>
                </a:cubicBezTo>
                <a:cubicBezTo>
                  <a:pt x="850722" y="483325"/>
                  <a:pt x="857207" y="452462"/>
                  <a:pt x="840961" y="424855"/>
                </a:cubicBezTo>
                <a:lnTo>
                  <a:pt x="751609" y="270497"/>
                </a:lnTo>
                <a:cubicBezTo>
                  <a:pt x="702871" y="186025"/>
                  <a:pt x="732087" y="77203"/>
                  <a:pt x="816592" y="28456"/>
                </a:cubicBezTo>
                <a:cubicBezTo>
                  <a:pt x="837702" y="16269"/>
                  <a:pt x="860339" y="8958"/>
                  <a:pt x="883182" y="6165"/>
                </a:cubicBezTo>
                <a:close/>
                <a:moveTo>
                  <a:pt x="386080" y="1304"/>
                </a:moveTo>
                <a:cubicBezTo>
                  <a:pt x="408926" y="4096"/>
                  <a:pt x="431571" y="11408"/>
                  <a:pt x="452697" y="23594"/>
                </a:cubicBezTo>
                <a:lnTo>
                  <a:pt x="460820" y="28456"/>
                </a:lnTo>
                <a:cubicBezTo>
                  <a:pt x="545259" y="77203"/>
                  <a:pt x="574541" y="186025"/>
                  <a:pt x="525804" y="270497"/>
                </a:cubicBezTo>
                <a:lnTo>
                  <a:pt x="436451" y="424855"/>
                </a:lnTo>
                <a:cubicBezTo>
                  <a:pt x="421843" y="449206"/>
                  <a:pt x="425053" y="478464"/>
                  <a:pt x="441299" y="499559"/>
                </a:cubicBezTo>
                <a:cubicBezTo>
                  <a:pt x="391382" y="539766"/>
                  <a:pt x="355135" y="594598"/>
                  <a:pt x="340132" y="657884"/>
                </a:cubicBezTo>
                <a:lnTo>
                  <a:pt x="335856" y="694745"/>
                </a:lnTo>
                <a:lnTo>
                  <a:pt x="334621" y="698724"/>
                </a:lnTo>
                <a:cubicBezTo>
                  <a:pt x="330553" y="718605"/>
                  <a:pt x="328416" y="739190"/>
                  <a:pt x="328416" y="760274"/>
                </a:cubicBezTo>
                <a:cubicBezTo>
                  <a:pt x="328416" y="802443"/>
                  <a:pt x="336962" y="842615"/>
                  <a:pt x="352417" y="879153"/>
                </a:cubicBezTo>
                <a:lnTo>
                  <a:pt x="371629" y="914550"/>
                </a:lnTo>
                <a:lnTo>
                  <a:pt x="285390" y="900820"/>
                </a:lnTo>
                <a:cubicBezTo>
                  <a:pt x="46549" y="848862"/>
                  <a:pt x="-73658" y="580819"/>
                  <a:pt x="48187" y="369596"/>
                </a:cubicBezTo>
                <a:lnTo>
                  <a:pt x="210646" y="88576"/>
                </a:lnTo>
                <a:cubicBezTo>
                  <a:pt x="247199" y="25222"/>
                  <a:pt x="317542" y="-7074"/>
                  <a:pt x="386080" y="130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4C6C2F8E-BC82-44C6-AE53-336798E72E09}"/>
              </a:ext>
            </a:extLst>
          </p:cNvPr>
          <p:cNvSpPr/>
          <p:nvPr/>
        </p:nvSpPr>
        <p:spPr>
          <a:xfrm>
            <a:off x="4455533" y="3660553"/>
            <a:ext cx="1126021" cy="1190134"/>
          </a:xfrm>
          <a:custGeom>
            <a:avLst/>
            <a:gdLst>
              <a:gd name="connsiteX0" fmla="*/ 950840 w 1126021"/>
              <a:gd name="connsiteY0" fmla="*/ 458566 h 1190134"/>
              <a:gd name="connsiteX1" fmla="*/ 1017447 w 1126021"/>
              <a:gd name="connsiteY1" fmla="*/ 480872 h 1190134"/>
              <a:gd name="connsiteX2" fmla="*/ 1036948 w 1126021"/>
              <a:gd name="connsiteY2" fmla="*/ 492237 h 1190134"/>
              <a:gd name="connsiteX3" fmla="*/ 1103557 w 1126021"/>
              <a:gd name="connsiteY3" fmla="*/ 732644 h 1190134"/>
              <a:gd name="connsiteX4" fmla="*/ 942736 w 1126021"/>
              <a:gd name="connsiteY4" fmla="*/ 1010452 h 1190134"/>
              <a:gd name="connsiteX5" fmla="*/ 362763 w 1126021"/>
              <a:gd name="connsiteY5" fmla="*/ 1068901 h 1190134"/>
              <a:gd name="connsiteX6" fmla="*/ 302232 w 1126021"/>
              <a:gd name="connsiteY6" fmla="*/ 993823 h 1190134"/>
              <a:gd name="connsiteX7" fmla="*/ 302808 w 1126021"/>
              <a:gd name="connsiteY7" fmla="*/ 993881 h 1190134"/>
              <a:gd name="connsiteX8" fmla="*/ 473566 w 1126021"/>
              <a:gd name="connsiteY8" fmla="*/ 941722 h 1190134"/>
              <a:gd name="connsiteX9" fmla="*/ 477395 w 1126021"/>
              <a:gd name="connsiteY9" fmla="*/ 938562 h 1190134"/>
              <a:gd name="connsiteX10" fmla="*/ 471616 w 1126021"/>
              <a:gd name="connsiteY10" fmla="*/ 943827 h 1190134"/>
              <a:gd name="connsiteX11" fmla="*/ 473237 w 1126021"/>
              <a:gd name="connsiteY11" fmla="*/ 943827 h 1190134"/>
              <a:gd name="connsiteX12" fmla="*/ 619473 w 1126021"/>
              <a:gd name="connsiteY12" fmla="*/ 724526 h 1190134"/>
              <a:gd name="connsiteX13" fmla="*/ 690943 w 1126021"/>
              <a:gd name="connsiteY13" fmla="*/ 692055 h 1190134"/>
              <a:gd name="connsiteX14" fmla="*/ 775433 w 1126021"/>
              <a:gd name="connsiteY14" fmla="*/ 545816 h 1190134"/>
              <a:gd name="connsiteX15" fmla="*/ 950840 w 1126021"/>
              <a:gd name="connsiteY15" fmla="*/ 458566 h 1190134"/>
              <a:gd name="connsiteX16" fmla="*/ 359522 w 1126021"/>
              <a:gd name="connsiteY16" fmla="*/ 0 h 1190134"/>
              <a:gd name="connsiteX17" fmla="*/ 705584 w 1126021"/>
              <a:gd name="connsiteY17" fmla="*/ 0 h 1190134"/>
              <a:gd name="connsiteX18" fmla="*/ 882610 w 1126021"/>
              <a:gd name="connsiteY18" fmla="*/ 177087 h 1190134"/>
              <a:gd name="connsiteX19" fmla="*/ 882610 w 1126021"/>
              <a:gd name="connsiteY19" fmla="*/ 188452 h 1190134"/>
              <a:gd name="connsiteX20" fmla="*/ 705584 w 1126021"/>
              <a:gd name="connsiteY20" fmla="*/ 365481 h 1190134"/>
              <a:gd name="connsiteX21" fmla="*/ 505759 w 1126021"/>
              <a:gd name="connsiteY21" fmla="*/ 365481 h 1190134"/>
              <a:gd name="connsiteX22" fmla="*/ 444012 w 1126021"/>
              <a:gd name="connsiteY22" fmla="*/ 406129 h 1190134"/>
              <a:gd name="connsiteX23" fmla="*/ 248237 w 1126021"/>
              <a:gd name="connsiteY23" fmla="*/ 387179 h 1190134"/>
              <a:gd name="connsiteX24" fmla="*/ 243562 w 1126021"/>
              <a:gd name="connsiteY24" fmla="*/ 389034 h 1190134"/>
              <a:gd name="connsiteX25" fmla="*/ 241258 w 1126021"/>
              <a:gd name="connsiteY25" fmla="*/ 389266 h 1190134"/>
              <a:gd name="connsiteX26" fmla="*/ 49558 w 1126021"/>
              <a:gd name="connsiteY26" fmla="*/ 517714 h 1190134"/>
              <a:gd name="connsiteX27" fmla="*/ 42330 w 1126021"/>
              <a:gd name="connsiteY27" fmla="*/ 531030 h 1190134"/>
              <a:gd name="connsiteX28" fmla="*/ 16758 w 1126021"/>
              <a:gd name="connsiteY28" fmla="*/ 462955 h 1190134"/>
              <a:gd name="connsiteX29" fmla="*/ 359522 w 1126021"/>
              <a:gd name="connsiteY29" fmla="*/ 0 h 11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26021" h="1190134">
                <a:moveTo>
                  <a:pt x="950840" y="458566"/>
                </a:moveTo>
                <a:cubicBezTo>
                  <a:pt x="973683" y="461364"/>
                  <a:pt x="996324" y="468681"/>
                  <a:pt x="1017447" y="480872"/>
                </a:cubicBezTo>
                <a:lnTo>
                  <a:pt x="1036948" y="492237"/>
                </a:lnTo>
                <a:cubicBezTo>
                  <a:pt x="1121438" y="540945"/>
                  <a:pt x="1150663" y="649783"/>
                  <a:pt x="1103557" y="732644"/>
                </a:cubicBezTo>
                <a:lnTo>
                  <a:pt x="942736" y="1010452"/>
                </a:lnTo>
                <a:cubicBezTo>
                  <a:pt x="820919" y="1223258"/>
                  <a:pt x="526881" y="1252482"/>
                  <a:pt x="362763" y="1068901"/>
                </a:cubicBezTo>
                <a:lnTo>
                  <a:pt x="302232" y="993823"/>
                </a:lnTo>
                <a:lnTo>
                  <a:pt x="302808" y="993881"/>
                </a:lnTo>
                <a:cubicBezTo>
                  <a:pt x="366061" y="993881"/>
                  <a:pt x="424822" y="974653"/>
                  <a:pt x="473566" y="941722"/>
                </a:cubicBezTo>
                <a:lnTo>
                  <a:pt x="477395" y="938562"/>
                </a:lnTo>
                <a:lnTo>
                  <a:pt x="471616" y="943827"/>
                </a:lnTo>
                <a:cubicBezTo>
                  <a:pt x="473237" y="943827"/>
                  <a:pt x="473237" y="943827"/>
                  <a:pt x="473237" y="943827"/>
                </a:cubicBezTo>
                <a:cubicBezTo>
                  <a:pt x="556106" y="898366"/>
                  <a:pt x="608074" y="815505"/>
                  <a:pt x="619473" y="724526"/>
                </a:cubicBezTo>
                <a:cubicBezTo>
                  <a:pt x="647078" y="729397"/>
                  <a:pt x="676303" y="718032"/>
                  <a:pt x="690943" y="692055"/>
                </a:cubicBezTo>
                <a:lnTo>
                  <a:pt x="775433" y="545816"/>
                </a:lnTo>
                <a:cubicBezTo>
                  <a:pt x="811978" y="482452"/>
                  <a:pt x="882313" y="450173"/>
                  <a:pt x="950840" y="458566"/>
                </a:cubicBezTo>
                <a:close/>
                <a:moveTo>
                  <a:pt x="359522" y="0"/>
                </a:moveTo>
                <a:lnTo>
                  <a:pt x="705584" y="0"/>
                </a:lnTo>
                <a:cubicBezTo>
                  <a:pt x="803037" y="0"/>
                  <a:pt x="882610" y="79614"/>
                  <a:pt x="882610" y="177087"/>
                </a:cubicBezTo>
                <a:lnTo>
                  <a:pt x="882610" y="188452"/>
                </a:lnTo>
                <a:cubicBezTo>
                  <a:pt x="882610" y="285926"/>
                  <a:pt x="803037" y="365481"/>
                  <a:pt x="705584" y="365481"/>
                </a:cubicBezTo>
                <a:lnTo>
                  <a:pt x="505759" y="365481"/>
                </a:lnTo>
                <a:cubicBezTo>
                  <a:pt x="476478" y="365481"/>
                  <a:pt x="453735" y="383399"/>
                  <a:pt x="444012" y="406129"/>
                </a:cubicBezTo>
                <a:cubicBezTo>
                  <a:pt x="383076" y="378122"/>
                  <a:pt x="313935" y="370207"/>
                  <a:pt x="248237" y="387179"/>
                </a:cubicBezTo>
                <a:lnTo>
                  <a:pt x="243562" y="389034"/>
                </a:lnTo>
                <a:lnTo>
                  <a:pt x="241258" y="389266"/>
                </a:lnTo>
                <a:cubicBezTo>
                  <a:pt x="161732" y="405539"/>
                  <a:pt x="93465" y="452722"/>
                  <a:pt x="49558" y="517714"/>
                </a:cubicBezTo>
                <a:lnTo>
                  <a:pt x="42330" y="531030"/>
                </a:lnTo>
                <a:lnTo>
                  <a:pt x="16758" y="462955"/>
                </a:lnTo>
                <a:cubicBezTo>
                  <a:pt x="-56333" y="233913"/>
                  <a:pt x="119129" y="0"/>
                  <a:pt x="35952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044EB85-CB63-4567-BAC2-E35FAB8318AF}"/>
              </a:ext>
            </a:extLst>
          </p:cNvPr>
          <p:cNvSpPr/>
          <p:nvPr/>
        </p:nvSpPr>
        <p:spPr>
          <a:xfrm>
            <a:off x="6596299" y="3660553"/>
            <a:ext cx="1135938" cy="1200682"/>
          </a:xfrm>
          <a:custGeom>
            <a:avLst/>
            <a:gdLst>
              <a:gd name="connsiteX0" fmla="*/ 182807 w 1135938"/>
              <a:gd name="connsiteY0" fmla="*/ 458559 h 1200682"/>
              <a:gd name="connsiteX1" fmla="*/ 358261 w 1135938"/>
              <a:gd name="connsiteY1" fmla="*/ 545852 h 1200682"/>
              <a:gd name="connsiteX2" fmla="*/ 442702 w 1135938"/>
              <a:gd name="connsiteY2" fmla="*/ 692013 h 1200682"/>
              <a:gd name="connsiteX3" fmla="*/ 504468 w 1135938"/>
              <a:gd name="connsiteY3" fmla="*/ 724545 h 1200682"/>
              <a:gd name="connsiteX4" fmla="*/ 650676 w 1135938"/>
              <a:gd name="connsiteY4" fmla="*/ 943846 h 1200682"/>
              <a:gd name="connsiteX5" fmla="*/ 652312 w 1135938"/>
              <a:gd name="connsiteY5" fmla="*/ 943846 h 1200682"/>
              <a:gd name="connsiteX6" fmla="*/ 602145 w 1135938"/>
              <a:gd name="connsiteY6" fmla="*/ 898510 h 1200682"/>
              <a:gd name="connsiteX7" fmla="*/ 588921 w 1135938"/>
              <a:gd name="connsiteY7" fmla="*/ 879709 h 1200682"/>
              <a:gd name="connsiteX8" fmla="*/ 609316 w 1135938"/>
              <a:gd name="connsiteY8" fmla="*/ 904429 h 1200682"/>
              <a:gd name="connsiteX9" fmla="*/ 825273 w 1135938"/>
              <a:gd name="connsiteY9" fmla="*/ 993881 h 1200682"/>
              <a:gd name="connsiteX10" fmla="*/ 834865 w 1135938"/>
              <a:gd name="connsiteY10" fmla="*/ 992914 h 1200682"/>
              <a:gd name="connsiteX11" fmla="*/ 756270 w 1135938"/>
              <a:gd name="connsiteY11" fmla="*/ 1088427 h 1200682"/>
              <a:gd name="connsiteX12" fmla="*/ 186049 w 1135938"/>
              <a:gd name="connsiteY12" fmla="*/ 1020144 h 1200682"/>
              <a:gd name="connsiteX13" fmla="*/ 23596 w 1135938"/>
              <a:gd name="connsiteY13" fmla="*/ 739115 h 1200682"/>
              <a:gd name="connsiteX14" fmla="*/ 88578 w 1135938"/>
              <a:gd name="connsiteY14" fmla="*/ 497112 h 1200682"/>
              <a:gd name="connsiteX15" fmla="*/ 116217 w 1135938"/>
              <a:gd name="connsiteY15" fmla="*/ 480846 h 1200682"/>
              <a:gd name="connsiteX16" fmla="*/ 182807 w 1135938"/>
              <a:gd name="connsiteY16" fmla="*/ 458559 h 1200682"/>
              <a:gd name="connsiteX17" fmla="*/ 431364 w 1135938"/>
              <a:gd name="connsiteY17" fmla="*/ 0 h 1200682"/>
              <a:gd name="connsiteX18" fmla="*/ 777366 w 1135938"/>
              <a:gd name="connsiteY18" fmla="*/ 0 h 1200682"/>
              <a:gd name="connsiteX19" fmla="*/ 1118517 w 1135938"/>
              <a:gd name="connsiteY19" fmla="*/ 464580 h 1200682"/>
              <a:gd name="connsiteX20" fmla="*/ 1090118 w 1135938"/>
              <a:gd name="connsiteY20" fmla="*/ 539075 h 1200682"/>
              <a:gd name="connsiteX21" fmla="*/ 1078524 w 1135938"/>
              <a:gd name="connsiteY21" fmla="*/ 517714 h 1200682"/>
              <a:gd name="connsiteX22" fmla="*/ 886824 w 1135938"/>
              <a:gd name="connsiteY22" fmla="*/ 389266 h 1200682"/>
              <a:gd name="connsiteX23" fmla="*/ 882266 w 1135938"/>
              <a:gd name="connsiteY23" fmla="*/ 388807 h 1200682"/>
              <a:gd name="connsiteX24" fmla="*/ 879726 w 1135938"/>
              <a:gd name="connsiteY24" fmla="*/ 387785 h 1200682"/>
              <a:gd name="connsiteX25" fmla="*/ 689653 w 1135938"/>
              <a:gd name="connsiteY25" fmla="*/ 402850 h 1200682"/>
              <a:gd name="connsiteX26" fmla="*/ 631159 w 1135938"/>
              <a:gd name="connsiteY26" fmla="*/ 365520 h 1200682"/>
              <a:gd name="connsiteX27" fmla="*/ 431364 w 1135938"/>
              <a:gd name="connsiteY27" fmla="*/ 365520 h 1200682"/>
              <a:gd name="connsiteX28" fmla="*/ 254302 w 1135938"/>
              <a:gd name="connsiteY28" fmla="*/ 188465 h 1200682"/>
              <a:gd name="connsiteX29" fmla="*/ 254302 w 1135938"/>
              <a:gd name="connsiteY29" fmla="*/ 177055 h 1200682"/>
              <a:gd name="connsiteX30" fmla="*/ 431364 w 1135938"/>
              <a:gd name="connsiteY30" fmla="*/ 0 h 120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35938" h="1200682">
                <a:moveTo>
                  <a:pt x="182807" y="458559"/>
                </a:moveTo>
                <a:cubicBezTo>
                  <a:pt x="251334" y="450186"/>
                  <a:pt x="321709" y="482484"/>
                  <a:pt x="358261" y="545852"/>
                </a:cubicBezTo>
                <a:lnTo>
                  <a:pt x="442702" y="692013"/>
                </a:lnTo>
                <a:cubicBezTo>
                  <a:pt x="455732" y="714774"/>
                  <a:pt x="480100" y="726125"/>
                  <a:pt x="504468" y="724545"/>
                </a:cubicBezTo>
                <a:cubicBezTo>
                  <a:pt x="515806" y="815472"/>
                  <a:pt x="566178" y="898324"/>
                  <a:pt x="650676" y="943846"/>
                </a:cubicBezTo>
                <a:cubicBezTo>
                  <a:pt x="652312" y="943846"/>
                  <a:pt x="652312" y="943846"/>
                  <a:pt x="652312" y="943846"/>
                </a:cubicBezTo>
                <a:cubicBezTo>
                  <a:pt x="633627" y="930432"/>
                  <a:pt x="616870" y="915193"/>
                  <a:pt x="602145" y="898510"/>
                </a:cubicBezTo>
                <a:lnTo>
                  <a:pt x="588921" y="879709"/>
                </a:lnTo>
                <a:lnTo>
                  <a:pt x="609316" y="904429"/>
                </a:lnTo>
                <a:cubicBezTo>
                  <a:pt x="664584" y="959697"/>
                  <a:pt x="740937" y="993881"/>
                  <a:pt x="825273" y="993881"/>
                </a:cubicBezTo>
                <a:lnTo>
                  <a:pt x="834865" y="992914"/>
                </a:lnTo>
                <a:lnTo>
                  <a:pt x="756270" y="1088427"/>
                </a:lnTo>
                <a:cubicBezTo>
                  <a:pt x="593817" y="1263844"/>
                  <a:pt x="306253" y="1228093"/>
                  <a:pt x="186049" y="1020144"/>
                </a:cubicBezTo>
                <a:lnTo>
                  <a:pt x="23596" y="739115"/>
                </a:lnTo>
                <a:cubicBezTo>
                  <a:pt x="-25140" y="654683"/>
                  <a:pt x="4080" y="545852"/>
                  <a:pt x="88578" y="497112"/>
                </a:cubicBezTo>
                <a:lnTo>
                  <a:pt x="116217" y="480846"/>
                </a:lnTo>
                <a:cubicBezTo>
                  <a:pt x="137328" y="468661"/>
                  <a:pt x="159965" y="461351"/>
                  <a:pt x="182807" y="458559"/>
                </a:cubicBezTo>
                <a:close/>
                <a:moveTo>
                  <a:pt x="431364" y="0"/>
                </a:moveTo>
                <a:lnTo>
                  <a:pt x="777366" y="0"/>
                </a:lnTo>
                <a:cubicBezTo>
                  <a:pt x="1017830" y="0"/>
                  <a:pt x="1193257" y="235567"/>
                  <a:pt x="1118517" y="464580"/>
                </a:cubicBezTo>
                <a:lnTo>
                  <a:pt x="1090118" y="539075"/>
                </a:lnTo>
                <a:lnTo>
                  <a:pt x="1078524" y="517714"/>
                </a:lnTo>
                <a:cubicBezTo>
                  <a:pt x="1034616" y="452722"/>
                  <a:pt x="966350" y="405539"/>
                  <a:pt x="886824" y="389266"/>
                </a:cubicBezTo>
                <a:lnTo>
                  <a:pt x="882266" y="388807"/>
                </a:lnTo>
                <a:lnTo>
                  <a:pt x="879726" y="387785"/>
                </a:lnTo>
                <a:cubicBezTo>
                  <a:pt x="816368" y="370870"/>
                  <a:pt x="749346" y="377266"/>
                  <a:pt x="689653" y="402850"/>
                </a:cubicBezTo>
                <a:cubicBezTo>
                  <a:pt x="679895" y="381728"/>
                  <a:pt x="658798" y="365520"/>
                  <a:pt x="631159" y="365520"/>
                </a:cubicBezTo>
                <a:lnTo>
                  <a:pt x="431364" y="365520"/>
                </a:lnTo>
                <a:cubicBezTo>
                  <a:pt x="333893" y="365520"/>
                  <a:pt x="254302" y="285886"/>
                  <a:pt x="254302" y="188465"/>
                </a:cubicBezTo>
                <a:lnTo>
                  <a:pt x="254302" y="177055"/>
                </a:lnTo>
                <a:cubicBezTo>
                  <a:pt x="254302" y="79575"/>
                  <a:pt x="333893" y="0"/>
                  <a:pt x="4313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6-Step ‘Around The Table’ Cycle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ACDCB1D-737E-4EE1-A96B-C543728EF525}"/>
              </a:ext>
            </a:extLst>
          </p:cNvPr>
          <p:cNvGrpSpPr/>
          <p:nvPr/>
        </p:nvGrpSpPr>
        <p:grpSpPr>
          <a:xfrm>
            <a:off x="8536431" y="2823324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5A67269-752E-417F-9310-3D467CF6F48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CDC3443-B170-4025-AA84-9CCD3729866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7A02C0F-9C5E-47D1-A92A-F453748FD587}"/>
              </a:ext>
            </a:extLst>
          </p:cNvPr>
          <p:cNvGrpSpPr/>
          <p:nvPr/>
        </p:nvGrpSpPr>
        <p:grpSpPr>
          <a:xfrm>
            <a:off x="8536431" y="1131488"/>
            <a:ext cx="2926080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A9CF732-B6F5-4FF3-90D6-0A9B7A7275B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ABCA7A3-22BC-42F1-8425-EBE6F597291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D074FAE-76CD-4C92-A73D-C22874A65549}"/>
              </a:ext>
            </a:extLst>
          </p:cNvPr>
          <p:cNvGrpSpPr/>
          <p:nvPr/>
        </p:nvGrpSpPr>
        <p:grpSpPr>
          <a:xfrm>
            <a:off x="8536431" y="4515159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A1889BC-029B-4162-84D5-9E1EF7FF45A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8771E35-3FDE-4932-AD4B-A9B294FC20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035E22D-3F82-4A84-B748-AD67E8242B7A}"/>
              </a:ext>
            </a:extLst>
          </p:cNvPr>
          <p:cNvGrpSpPr/>
          <p:nvPr/>
        </p:nvGrpSpPr>
        <p:grpSpPr>
          <a:xfrm>
            <a:off x="729489" y="2823324"/>
            <a:ext cx="2926080" cy="1290153"/>
            <a:chOff x="8921977" y="1466725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53E4973-9995-41B6-9BEB-E1A15EC44B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9079E46-031A-4B53-8FBD-58222DC42C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D6583B0-5EF3-45A7-AC69-1790ABAE79B1}"/>
              </a:ext>
            </a:extLst>
          </p:cNvPr>
          <p:cNvGrpSpPr/>
          <p:nvPr/>
        </p:nvGrpSpPr>
        <p:grpSpPr>
          <a:xfrm>
            <a:off x="729489" y="1131488"/>
            <a:ext cx="2926080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AD6FA1A-9052-4620-8161-63FE93EA61A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93C0263-673C-4D33-AC29-5535BFF3BA9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5A9822A-4911-4EAC-B59D-DF06813A604F}"/>
              </a:ext>
            </a:extLst>
          </p:cNvPr>
          <p:cNvGrpSpPr/>
          <p:nvPr/>
        </p:nvGrpSpPr>
        <p:grpSpPr>
          <a:xfrm>
            <a:off x="729489" y="4515159"/>
            <a:ext cx="2926080" cy="1290153"/>
            <a:chOff x="8921977" y="1466725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84DCF51-E475-4BB9-87E9-3AB1798882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996E721-8149-4908-8B2A-1BF3F3B467E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5" name="Circle">
            <a:extLst>
              <a:ext uri="{FF2B5EF4-FFF2-40B4-BE49-F238E27FC236}">
                <a16:creationId xmlns:a16="http://schemas.microsoft.com/office/drawing/2014/main" id="{0019BF82-8302-4591-95AD-959A5F8EF456}"/>
              </a:ext>
            </a:extLst>
          </p:cNvPr>
          <p:cNvSpPr/>
          <p:nvPr/>
        </p:nvSpPr>
        <p:spPr>
          <a:xfrm>
            <a:off x="5790591" y="1728384"/>
            <a:ext cx="610819" cy="6108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01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56" name="Circle">
            <a:extLst>
              <a:ext uri="{FF2B5EF4-FFF2-40B4-BE49-F238E27FC236}">
                <a16:creationId xmlns:a16="http://schemas.microsoft.com/office/drawing/2014/main" id="{4590EAA3-4AC6-4EB2-AE56-C46B5F27BF2C}"/>
              </a:ext>
            </a:extLst>
          </p:cNvPr>
          <p:cNvSpPr/>
          <p:nvPr/>
        </p:nvSpPr>
        <p:spPr>
          <a:xfrm>
            <a:off x="4446106" y="2503373"/>
            <a:ext cx="610819" cy="6108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06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B9A53DCC-81B0-4639-B436-AB879A5C8D84}"/>
              </a:ext>
            </a:extLst>
          </p:cNvPr>
          <p:cNvSpPr/>
          <p:nvPr/>
        </p:nvSpPr>
        <p:spPr>
          <a:xfrm>
            <a:off x="7116162" y="2503373"/>
            <a:ext cx="610819" cy="6108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02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F5B4CAC9-C603-4C9E-9336-4C9A36FCA0BC}"/>
              </a:ext>
            </a:extLst>
          </p:cNvPr>
          <p:cNvSpPr/>
          <p:nvPr/>
        </p:nvSpPr>
        <p:spPr>
          <a:xfrm>
            <a:off x="5799621" y="4826723"/>
            <a:ext cx="610819" cy="6108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04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59" name="Circle">
            <a:extLst>
              <a:ext uri="{FF2B5EF4-FFF2-40B4-BE49-F238E27FC236}">
                <a16:creationId xmlns:a16="http://schemas.microsoft.com/office/drawing/2014/main" id="{80E7F21A-89A2-4E94-8884-FC98CD81C63C}"/>
              </a:ext>
            </a:extLst>
          </p:cNvPr>
          <p:cNvSpPr/>
          <p:nvPr/>
        </p:nvSpPr>
        <p:spPr>
          <a:xfrm>
            <a:off x="4452930" y="4043614"/>
            <a:ext cx="610819" cy="6108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05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2CE7B57E-D61F-46E2-A40A-05AE12C7A1B1}"/>
              </a:ext>
            </a:extLst>
          </p:cNvPr>
          <p:cNvSpPr/>
          <p:nvPr/>
        </p:nvSpPr>
        <p:spPr>
          <a:xfrm>
            <a:off x="7116163" y="4043614"/>
            <a:ext cx="610819" cy="61081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03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163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ircle">
            <a:extLst>
              <a:ext uri="{FF2B5EF4-FFF2-40B4-BE49-F238E27FC236}">
                <a16:creationId xmlns:a16="http://schemas.microsoft.com/office/drawing/2014/main" id="{76FF7004-8978-4424-A7F6-9EB1455EC91E}"/>
              </a:ext>
            </a:extLst>
          </p:cNvPr>
          <p:cNvSpPr/>
          <p:nvPr/>
        </p:nvSpPr>
        <p:spPr>
          <a:xfrm>
            <a:off x="5087176" y="2590931"/>
            <a:ext cx="2017648" cy="201764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6" name="Graphic 35" descr="Lights On">
            <a:extLst>
              <a:ext uri="{FF2B5EF4-FFF2-40B4-BE49-F238E27FC236}">
                <a16:creationId xmlns:a16="http://schemas.microsoft.com/office/drawing/2014/main" id="{0641B075-D2D1-4B78-B692-D21AD13DB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8834" y="2942587"/>
            <a:ext cx="1314332" cy="1314332"/>
          </a:xfrm>
          <a:prstGeom prst="rect">
            <a:avLst/>
          </a:prstGeom>
        </p:spPr>
      </p:pic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63EA1C1-9B95-492F-907C-833022974836}"/>
              </a:ext>
            </a:extLst>
          </p:cNvPr>
          <p:cNvSpPr/>
          <p:nvPr/>
        </p:nvSpPr>
        <p:spPr>
          <a:xfrm>
            <a:off x="5460372" y="1908504"/>
            <a:ext cx="1271232" cy="913702"/>
          </a:xfrm>
          <a:custGeom>
            <a:avLst/>
            <a:gdLst>
              <a:gd name="connsiteX0" fmla="*/ 356865 w 1271232"/>
              <a:gd name="connsiteY0" fmla="*/ 1537 h 913702"/>
              <a:gd name="connsiteX1" fmla="*/ 354220 w 1271232"/>
              <a:gd name="connsiteY1" fmla="*/ 6411 h 913702"/>
              <a:gd name="connsiteX2" fmla="*/ 330219 w 1271232"/>
              <a:gd name="connsiteY2" fmla="*/ 125290 h 913702"/>
              <a:gd name="connsiteX3" fmla="*/ 333050 w 1271232"/>
              <a:gd name="connsiteY3" fmla="*/ 153373 h 913702"/>
              <a:gd name="connsiteX4" fmla="*/ 332432 w 1271232"/>
              <a:gd name="connsiteY4" fmla="*/ 150961 h 913702"/>
              <a:gd name="connsiteX5" fmla="*/ 332432 w 1271232"/>
              <a:gd name="connsiteY5" fmla="*/ 152567 h 913702"/>
              <a:gd name="connsiteX6" fmla="*/ 334579 w 1271232"/>
              <a:gd name="connsiteY6" fmla="*/ 168535 h 913702"/>
              <a:gd name="connsiteX7" fmla="*/ 336424 w 1271232"/>
              <a:gd name="connsiteY7" fmla="*/ 186841 h 913702"/>
              <a:gd name="connsiteX8" fmla="*/ 337511 w 1271232"/>
              <a:gd name="connsiteY8" fmla="*/ 190341 h 913702"/>
              <a:gd name="connsiteX9" fmla="*/ 342662 w 1271232"/>
              <a:gd name="connsiteY9" fmla="*/ 228651 h 913702"/>
              <a:gd name="connsiteX10" fmla="*/ 475402 w 1271232"/>
              <a:gd name="connsiteY10" fmla="*/ 401119 h 913702"/>
              <a:gd name="connsiteX11" fmla="*/ 460809 w 1271232"/>
              <a:gd name="connsiteY11" fmla="*/ 485590 h 913702"/>
              <a:gd name="connsiteX12" fmla="*/ 545277 w 1271232"/>
              <a:gd name="connsiteY12" fmla="*/ 631832 h 913702"/>
              <a:gd name="connsiteX13" fmla="*/ 480267 w 1271232"/>
              <a:gd name="connsiteY13" fmla="*/ 873873 h 913702"/>
              <a:gd name="connsiteX14" fmla="*/ 452658 w 1271232"/>
              <a:gd name="connsiteY14" fmla="*/ 890107 h 913702"/>
              <a:gd name="connsiteX15" fmla="*/ 210627 w 1271232"/>
              <a:gd name="connsiteY15" fmla="*/ 825126 h 913702"/>
              <a:gd name="connsiteX16" fmla="*/ 48199 w 1271232"/>
              <a:gd name="connsiteY16" fmla="*/ 544105 h 913702"/>
              <a:gd name="connsiteX17" fmla="*/ 285366 w 1271232"/>
              <a:gd name="connsiteY17" fmla="*/ 12881 h 913702"/>
              <a:gd name="connsiteX18" fmla="*/ 913559 w 1271232"/>
              <a:gd name="connsiteY18" fmla="*/ 0 h 913702"/>
              <a:gd name="connsiteX19" fmla="*/ 985562 w 1271232"/>
              <a:gd name="connsiteY19" fmla="*/ 11231 h 913702"/>
              <a:gd name="connsiteX20" fmla="*/ 1221085 w 1271232"/>
              <a:gd name="connsiteY20" fmla="*/ 540849 h 913702"/>
              <a:gd name="connsiteX21" fmla="*/ 1060235 w 1271232"/>
              <a:gd name="connsiteY21" fmla="*/ 818659 h 913702"/>
              <a:gd name="connsiteX22" fmla="*/ 818204 w 1271232"/>
              <a:gd name="connsiteY22" fmla="*/ 883640 h 913702"/>
              <a:gd name="connsiteX23" fmla="*/ 798681 w 1271232"/>
              <a:gd name="connsiteY23" fmla="*/ 872267 h 913702"/>
              <a:gd name="connsiteX24" fmla="*/ 733736 w 1271232"/>
              <a:gd name="connsiteY24" fmla="*/ 630182 h 913702"/>
              <a:gd name="connsiteX25" fmla="*/ 818204 w 1271232"/>
              <a:gd name="connsiteY25" fmla="*/ 483985 h 913702"/>
              <a:gd name="connsiteX26" fmla="*/ 798681 w 1271232"/>
              <a:gd name="connsiteY26" fmla="*/ 396258 h 913702"/>
              <a:gd name="connsiteX27" fmla="*/ 926865 w 1271232"/>
              <a:gd name="connsiteY27" fmla="*/ 226512 h 913702"/>
              <a:gd name="connsiteX28" fmla="*/ 930173 w 1271232"/>
              <a:gd name="connsiteY28" fmla="*/ 201858 h 913702"/>
              <a:gd name="connsiteX29" fmla="*/ 934834 w 1271232"/>
              <a:gd name="connsiteY29" fmla="*/ 186841 h 913702"/>
              <a:gd name="connsiteX30" fmla="*/ 941039 w 1271232"/>
              <a:gd name="connsiteY30" fmla="*/ 125290 h 913702"/>
              <a:gd name="connsiteX31" fmla="*/ 917039 w 1271232"/>
              <a:gd name="connsiteY31" fmla="*/ 6411 h 91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71232" h="913702">
                <a:moveTo>
                  <a:pt x="356865" y="1537"/>
                </a:moveTo>
                <a:lnTo>
                  <a:pt x="354220" y="6411"/>
                </a:lnTo>
                <a:cubicBezTo>
                  <a:pt x="338765" y="42950"/>
                  <a:pt x="330219" y="83122"/>
                  <a:pt x="330219" y="125290"/>
                </a:cubicBezTo>
                <a:lnTo>
                  <a:pt x="333050" y="153373"/>
                </a:lnTo>
                <a:lnTo>
                  <a:pt x="332432" y="150961"/>
                </a:lnTo>
                <a:cubicBezTo>
                  <a:pt x="332432" y="152567"/>
                  <a:pt x="332432" y="152567"/>
                  <a:pt x="332432" y="152567"/>
                </a:cubicBezTo>
                <a:lnTo>
                  <a:pt x="334579" y="168535"/>
                </a:lnTo>
                <a:lnTo>
                  <a:pt x="336424" y="186841"/>
                </a:lnTo>
                <a:lnTo>
                  <a:pt x="337511" y="190341"/>
                </a:lnTo>
                <a:lnTo>
                  <a:pt x="342662" y="228651"/>
                </a:lnTo>
                <a:cubicBezTo>
                  <a:pt x="362690" y="301230"/>
                  <a:pt x="410819" y="362150"/>
                  <a:pt x="475402" y="401119"/>
                </a:cubicBezTo>
                <a:cubicBezTo>
                  <a:pt x="452658" y="420609"/>
                  <a:pt x="442930" y="456378"/>
                  <a:pt x="460809" y="485590"/>
                </a:cubicBezTo>
                <a:lnTo>
                  <a:pt x="545277" y="631832"/>
                </a:lnTo>
                <a:cubicBezTo>
                  <a:pt x="593986" y="716303"/>
                  <a:pt x="564800" y="825126"/>
                  <a:pt x="480267" y="873873"/>
                </a:cubicBezTo>
                <a:lnTo>
                  <a:pt x="452658" y="890107"/>
                </a:lnTo>
                <a:cubicBezTo>
                  <a:pt x="368191" y="938854"/>
                  <a:pt x="259336" y="909597"/>
                  <a:pt x="210627" y="825126"/>
                </a:cubicBezTo>
                <a:lnTo>
                  <a:pt x="48199" y="544105"/>
                </a:lnTo>
                <a:cubicBezTo>
                  <a:pt x="-73672" y="332882"/>
                  <a:pt x="46556" y="64840"/>
                  <a:pt x="285366" y="12881"/>
                </a:cubicBezTo>
                <a:close/>
                <a:moveTo>
                  <a:pt x="913559" y="0"/>
                </a:moveTo>
                <a:lnTo>
                  <a:pt x="985562" y="11231"/>
                </a:lnTo>
                <a:cubicBezTo>
                  <a:pt x="1225950" y="61584"/>
                  <a:pt x="1346177" y="329671"/>
                  <a:pt x="1221085" y="540849"/>
                </a:cubicBezTo>
                <a:lnTo>
                  <a:pt x="1060235" y="818659"/>
                </a:lnTo>
                <a:cubicBezTo>
                  <a:pt x="1011526" y="903130"/>
                  <a:pt x="902671" y="932343"/>
                  <a:pt x="818204" y="883640"/>
                </a:cubicBezTo>
                <a:lnTo>
                  <a:pt x="798681" y="872267"/>
                </a:lnTo>
                <a:cubicBezTo>
                  <a:pt x="714213" y="823520"/>
                  <a:pt x="684961" y="714653"/>
                  <a:pt x="733736" y="630182"/>
                </a:cubicBezTo>
                <a:lnTo>
                  <a:pt x="818204" y="483985"/>
                </a:lnTo>
                <a:cubicBezTo>
                  <a:pt x="836083" y="453122"/>
                  <a:pt x="824711" y="415748"/>
                  <a:pt x="798681" y="396258"/>
                </a:cubicBezTo>
                <a:cubicBezTo>
                  <a:pt x="860848" y="357256"/>
                  <a:pt x="907449" y="297256"/>
                  <a:pt x="926865" y="226512"/>
                </a:cubicBezTo>
                <a:lnTo>
                  <a:pt x="930173" y="201858"/>
                </a:lnTo>
                <a:lnTo>
                  <a:pt x="934834" y="186841"/>
                </a:lnTo>
                <a:cubicBezTo>
                  <a:pt x="938903" y="166959"/>
                  <a:pt x="941039" y="146374"/>
                  <a:pt x="941039" y="125290"/>
                </a:cubicBezTo>
                <a:cubicBezTo>
                  <a:pt x="941039" y="83122"/>
                  <a:pt x="932493" y="42950"/>
                  <a:pt x="917039" y="641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5CE43F3-EF12-45FE-A1AD-AC8E040BD3A1}"/>
              </a:ext>
            </a:extLst>
          </p:cNvPr>
          <p:cNvSpPr/>
          <p:nvPr/>
        </p:nvSpPr>
        <p:spPr>
          <a:xfrm>
            <a:off x="4455506" y="2344409"/>
            <a:ext cx="1127090" cy="1189463"/>
          </a:xfrm>
          <a:custGeom>
            <a:avLst/>
            <a:gdLst>
              <a:gd name="connsiteX0" fmla="*/ 48513 w 1127090"/>
              <a:gd name="connsiteY0" fmla="*/ 642105 h 1189463"/>
              <a:gd name="connsiteX1" fmla="*/ 80053 w 1127090"/>
              <a:gd name="connsiteY1" fmla="*/ 680332 h 1189463"/>
              <a:gd name="connsiteX2" fmla="*/ 234460 w 1127090"/>
              <a:gd name="connsiteY2" fmla="*/ 763579 h 1189463"/>
              <a:gd name="connsiteX3" fmla="*/ 237359 w 1127090"/>
              <a:gd name="connsiteY3" fmla="*/ 763872 h 1189463"/>
              <a:gd name="connsiteX4" fmla="*/ 248234 w 1127090"/>
              <a:gd name="connsiteY4" fmla="*/ 768187 h 1189463"/>
              <a:gd name="connsiteX5" fmla="*/ 444021 w 1127090"/>
              <a:gd name="connsiteY5" fmla="*/ 749229 h 1189463"/>
              <a:gd name="connsiteX6" fmla="*/ 510608 w 1127090"/>
              <a:gd name="connsiteY6" fmla="*/ 814204 h 1189463"/>
              <a:gd name="connsiteX7" fmla="*/ 705554 w 1127090"/>
              <a:gd name="connsiteY7" fmla="*/ 814204 h 1189463"/>
              <a:gd name="connsiteX8" fmla="*/ 882651 w 1127090"/>
              <a:gd name="connsiteY8" fmla="*/ 991294 h 1189463"/>
              <a:gd name="connsiteX9" fmla="*/ 882651 w 1127090"/>
              <a:gd name="connsiteY9" fmla="*/ 1012373 h 1189463"/>
              <a:gd name="connsiteX10" fmla="*/ 705554 w 1127090"/>
              <a:gd name="connsiteY10" fmla="*/ 1189463 h 1189463"/>
              <a:gd name="connsiteX11" fmla="*/ 359530 w 1127090"/>
              <a:gd name="connsiteY11" fmla="*/ 1189463 h 1189463"/>
              <a:gd name="connsiteX12" fmla="*/ 16751 w 1127090"/>
              <a:gd name="connsiteY12" fmla="*/ 726470 h 1189463"/>
              <a:gd name="connsiteX13" fmla="*/ 564404 w 1127090"/>
              <a:gd name="connsiteY13" fmla="*/ 321516 h 1189463"/>
              <a:gd name="connsiteX14" fmla="*/ 567877 w 1127090"/>
              <a:gd name="connsiteY14" fmla="*/ 326866 h 1189463"/>
              <a:gd name="connsiteX15" fmla="*/ 568863 w 1127090"/>
              <a:gd name="connsiteY15" fmla="*/ 329731 h 1189463"/>
              <a:gd name="connsiteX16" fmla="*/ 518640 w 1127090"/>
              <a:gd name="connsiteY16" fmla="*/ 256504 h 1189463"/>
              <a:gd name="connsiteX17" fmla="*/ 527511 w 1127090"/>
              <a:gd name="connsiteY17" fmla="*/ 264681 h 1189463"/>
              <a:gd name="connsiteX18" fmla="*/ 535349 w 1127090"/>
              <a:gd name="connsiteY18" fmla="*/ 276756 h 1189463"/>
              <a:gd name="connsiteX19" fmla="*/ 667994 w 1127090"/>
              <a:gd name="connsiteY19" fmla="*/ 1758 h 1189463"/>
              <a:gd name="connsiteX20" fmla="*/ 942746 w 1127090"/>
              <a:gd name="connsiteY20" fmla="*/ 179043 h 1189463"/>
              <a:gd name="connsiteX21" fmla="*/ 1103560 w 1127090"/>
              <a:gd name="connsiteY21" fmla="*/ 456839 h 1189463"/>
              <a:gd name="connsiteX22" fmla="*/ 1036974 w 1127090"/>
              <a:gd name="connsiteY22" fmla="*/ 700468 h 1189463"/>
              <a:gd name="connsiteX23" fmla="*/ 794914 w 1127090"/>
              <a:gd name="connsiteY23" fmla="*/ 635493 h 1189463"/>
              <a:gd name="connsiteX24" fmla="*/ 705554 w 1127090"/>
              <a:gd name="connsiteY24" fmla="*/ 481161 h 1189463"/>
              <a:gd name="connsiteX25" fmla="*/ 622685 w 1127090"/>
              <a:gd name="connsiteY25" fmla="*/ 453538 h 1189463"/>
              <a:gd name="connsiteX26" fmla="*/ 473230 w 1127090"/>
              <a:gd name="connsiteY26" fmla="*/ 213152 h 1189463"/>
              <a:gd name="connsiteX27" fmla="*/ 471607 w 1127090"/>
              <a:gd name="connsiteY27" fmla="*/ 213152 h 1189463"/>
              <a:gd name="connsiteX28" fmla="*/ 491929 w 1127090"/>
              <a:gd name="connsiteY28" fmla="*/ 231884 h 1189463"/>
              <a:gd name="connsiteX29" fmla="*/ 466768 w 1127090"/>
              <a:gd name="connsiteY29" fmla="*/ 211123 h 1189463"/>
              <a:gd name="connsiteX30" fmla="*/ 357561 w 1127090"/>
              <a:gd name="connsiteY30" fmla="*/ 165169 h 1189463"/>
              <a:gd name="connsiteX31" fmla="*/ 329128 w 1127090"/>
              <a:gd name="connsiteY31" fmla="*/ 162303 h 1189463"/>
              <a:gd name="connsiteX32" fmla="*/ 362775 w 1127090"/>
              <a:gd name="connsiteY32" fmla="*/ 120554 h 1189463"/>
              <a:gd name="connsiteX33" fmla="*/ 667994 w 1127090"/>
              <a:gd name="connsiteY33" fmla="*/ 1758 h 118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27090" h="1189463">
                <a:moveTo>
                  <a:pt x="48513" y="642105"/>
                </a:moveTo>
                <a:lnTo>
                  <a:pt x="80053" y="680332"/>
                </a:lnTo>
                <a:cubicBezTo>
                  <a:pt x="121504" y="721783"/>
                  <a:pt x="174815" y="751374"/>
                  <a:pt x="234460" y="763579"/>
                </a:cubicBezTo>
                <a:lnTo>
                  <a:pt x="237359" y="763872"/>
                </a:lnTo>
                <a:lnTo>
                  <a:pt x="248234" y="768187"/>
                </a:lnTo>
                <a:cubicBezTo>
                  <a:pt x="313937" y="785158"/>
                  <a:pt x="383087" y="777243"/>
                  <a:pt x="444021" y="749229"/>
                </a:cubicBezTo>
                <a:cubicBezTo>
                  <a:pt x="445644" y="783338"/>
                  <a:pt x="473286" y="814204"/>
                  <a:pt x="510608" y="814204"/>
                </a:cubicBezTo>
                <a:lnTo>
                  <a:pt x="705554" y="814204"/>
                </a:lnTo>
                <a:cubicBezTo>
                  <a:pt x="803027" y="814204"/>
                  <a:pt x="882651" y="893831"/>
                  <a:pt x="882651" y="991294"/>
                </a:cubicBezTo>
                <a:lnTo>
                  <a:pt x="882651" y="1012373"/>
                </a:lnTo>
                <a:cubicBezTo>
                  <a:pt x="882651" y="1109836"/>
                  <a:pt x="803027" y="1189463"/>
                  <a:pt x="705554" y="1189463"/>
                </a:cubicBezTo>
                <a:lnTo>
                  <a:pt x="359530" y="1189463"/>
                </a:lnTo>
                <a:cubicBezTo>
                  <a:pt x="119148" y="1189463"/>
                  <a:pt x="-56327" y="955563"/>
                  <a:pt x="16751" y="726470"/>
                </a:cubicBezTo>
                <a:close/>
                <a:moveTo>
                  <a:pt x="564404" y="321516"/>
                </a:moveTo>
                <a:lnTo>
                  <a:pt x="567877" y="326866"/>
                </a:lnTo>
                <a:lnTo>
                  <a:pt x="568863" y="329731"/>
                </a:lnTo>
                <a:close/>
                <a:moveTo>
                  <a:pt x="518640" y="256504"/>
                </a:moveTo>
                <a:lnTo>
                  <a:pt x="527511" y="264681"/>
                </a:lnTo>
                <a:lnTo>
                  <a:pt x="535349" y="276756"/>
                </a:lnTo>
                <a:close/>
                <a:moveTo>
                  <a:pt x="667994" y="1758"/>
                </a:moveTo>
                <a:cubicBezTo>
                  <a:pt x="777036" y="12522"/>
                  <a:pt x="881000" y="72633"/>
                  <a:pt x="942746" y="179043"/>
                </a:cubicBezTo>
                <a:lnTo>
                  <a:pt x="1103560" y="456839"/>
                </a:lnTo>
                <a:cubicBezTo>
                  <a:pt x="1152297" y="541272"/>
                  <a:pt x="1123032" y="650144"/>
                  <a:pt x="1036974" y="700468"/>
                </a:cubicBezTo>
                <a:cubicBezTo>
                  <a:pt x="952482" y="749229"/>
                  <a:pt x="843650" y="719984"/>
                  <a:pt x="794914" y="635493"/>
                </a:cubicBezTo>
                <a:lnTo>
                  <a:pt x="705554" y="481161"/>
                </a:lnTo>
                <a:cubicBezTo>
                  <a:pt x="689327" y="450295"/>
                  <a:pt x="651949" y="440566"/>
                  <a:pt x="622685" y="453538"/>
                </a:cubicBezTo>
                <a:cubicBezTo>
                  <a:pt x="616194" y="354454"/>
                  <a:pt x="564212" y="261855"/>
                  <a:pt x="473230" y="213152"/>
                </a:cubicBezTo>
                <a:cubicBezTo>
                  <a:pt x="471607" y="213152"/>
                  <a:pt x="471607" y="213152"/>
                  <a:pt x="471607" y="213152"/>
                </a:cubicBezTo>
                <a:lnTo>
                  <a:pt x="491929" y="231884"/>
                </a:lnTo>
                <a:lnTo>
                  <a:pt x="466768" y="211123"/>
                </a:lnTo>
                <a:cubicBezTo>
                  <a:pt x="434272" y="189170"/>
                  <a:pt x="397324" y="173306"/>
                  <a:pt x="357561" y="165169"/>
                </a:cubicBezTo>
                <a:lnTo>
                  <a:pt x="329128" y="162303"/>
                </a:lnTo>
                <a:lnTo>
                  <a:pt x="362775" y="120554"/>
                </a:lnTo>
                <a:cubicBezTo>
                  <a:pt x="444833" y="29576"/>
                  <a:pt x="558953" y="-9007"/>
                  <a:pt x="667994" y="175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4131401-E6C5-4301-8198-4DD666A247BF}"/>
              </a:ext>
            </a:extLst>
          </p:cNvPr>
          <p:cNvSpPr/>
          <p:nvPr/>
        </p:nvSpPr>
        <p:spPr>
          <a:xfrm>
            <a:off x="6596334" y="2334111"/>
            <a:ext cx="1135300" cy="1199769"/>
          </a:xfrm>
          <a:custGeom>
            <a:avLst/>
            <a:gdLst>
              <a:gd name="connsiteX0" fmla="*/ 1081642 w 1135300"/>
              <a:gd name="connsiteY0" fmla="*/ 639618 h 1199769"/>
              <a:gd name="connsiteX1" fmla="*/ 1118529 w 1135300"/>
              <a:gd name="connsiteY1" fmla="*/ 736795 h 1199769"/>
              <a:gd name="connsiteX2" fmla="*/ 775744 w 1135300"/>
              <a:gd name="connsiteY2" fmla="*/ 1199761 h 1199769"/>
              <a:gd name="connsiteX3" fmla="*/ 429747 w 1135300"/>
              <a:gd name="connsiteY3" fmla="*/ 1199761 h 1199769"/>
              <a:gd name="connsiteX4" fmla="*/ 252636 w 1135300"/>
              <a:gd name="connsiteY4" fmla="*/ 1022707 h 1199769"/>
              <a:gd name="connsiteX5" fmla="*/ 252636 w 1135300"/>
              <a:gd name="connsiteY5" fmla="*/ 1001556 h 1199769"/>
              <a:gd name="connsiteX6" fmla="*/ 429747 w 1135300"/>
              <a:gd name="connsiteY6" fmla="*/ 824502 h 1199769"/>
              <a:gd name="connsiteX7" fmla="*/ 624659 w 1135300"/>
              <a:gd name="connsiteY7" fmla="*/ 824502 h 1199769"/>
              <a:gd name="connsiteX8" fmla="*/ 691301 w 1135300"/>
              <a:gd name="connsiteY8" fmla="*/ 764390 h 1199769"/>
              <a:gd name="connsiteX9" fmla="*/ 879998 w 1135300"/>
              <a:gd name="connsiteY9" fmla="*/ 778116 h 1199769"/>
              <a:gd name="connsiteX10" fmla="*/ 901805 w 1135300"/>
              <a:gd name="connsiteY10" fmla="*/ 769216 h 1199769"/>
              <a:gd name="connsiteX11" fmla="*/ 944116 w 1135300"/>
              <a:gd name="connsiteY11" fmla="*/ 756081 h 1199769"/>
              <a:gd name="connsiteX12" fmla="*/ 1078488 w 1135300"/>
              <a:gd name="connsiteY12" fmla="*/ 645430 h 1199769"/>
              <a:gd name="connsiteX13" fmla="*/ 535708 w 1135300"/>
              <a:gd name="connsiteY13" fmla="*/ 1909 h 1199769"/>
              <a:gd name="connsiteX14" fmla="*/ 756252 w 1135300"/>
              <a:gd name="connsiteY14" fmla="*/ 112945 h 1199769"/>
              <a:gd name="connsiteX15" fmla="*/ 804409 w 1135300"/>
              <a:gd name="connsiteY15" fmla="*/ 171362 h 1199769"/>
              <a:gd name="connsiteX16" fmla="*/ 763687 w 1135300"/>
              <a:gd name="connsiteY16" fmla="*/ 175467 h 1199769"/>
              <a:gd name="connsiteX17" fmla="*/ 654480 w 1135300"/>
              <a:gd name="connsiteY17" fmla="*/ 221421 h 1199769"/>
              <a:gd name="connsiteX18" fmla="*/ 652891 w 1135300"/>
              <a:gd name="connsiteY18" fmla="*/ 222732 h 1199769"/>
              <a:gd name="connsiteX19" fmla="*/ 653896 w 1135300"/>
              <a:gd name="connsiteY19" fmla="*/ 221802 h 1199769"/>
              <a:gd name="connsiteX20" fmla="*/ 652318 w 1135300"/>
              <a:gd name="connsiteY20" fmla="*/ 221802 h 1199769"/>
              <a:gd name="connsiteX21" fmla="*/ 502811 w 1135300"/>
              <a:gd name="connsiteY21" fmla="*/ 458968 h 1199769"/>
              <a:gd name="connsiteX22" fmla="*/ 428113 w 1135300"/>
              <a:gd name="connsiteY22" fmla="*/ 489844 h 1199769"/>
              <a:gd name="connsiteX23" fmla="*/ 338769 w 1135300"/>
              <a:gd name="connsiteY23" fmla="*/ 644167 h 1199769"/>
              <a:gd name="connsiteX24" fmla="*/ 96707 w 1135300"/>
              <a:gd name="connsiteY24" fmla="*/ 709141 h 1199769"/>
              <a:gd name="connsiteX25" fmla="*/ 88595 w 1135300"/>
              <a:gd name="connsiteY25" fmla="*/ 704278 h 1199769"/>
              <a:gd name="connsiteX26" fmla="*/ 23587 w 1135300"/>
              <a:gd name="connsiteY26" fmla="*/ 462249 h 1199769"/>
              <a:gd name="connsiteX27" fmla="*/ 186051 w 1135300"/>
              <a:gd name="connsiteY27" fmla="*/ 181200 h 1199769"/>
              <a:gd name="connsiteX28" fmla="*/ 535708 w 1135300"/>
              <a:gd name="connsiteY28" fmla="*/ 1909 h 119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35300" h="1199769">
                <a:moveTo>
                  <a:pt x="1081642" y="639618"/>
                </a:moveTo>
                <a:lnTo>
                  <a:pt x="1118529" y="736795"/>
                </a:lnTo>
                <a:cubicBezTo>
                  <a:pt x="1191649" y="965817"/>
                  <a:pt x="1016229" y="1201402"/>
                  <a:pt x="775744" y="1199761"/>
                </a:cubicBezTo>
                <a:lnTo>
                  <a:pt x="429747" y="1199761"/>
                </a:lnTo>
                <a:cubicBezTo>
                  <a:pt x="332235" y="1199761"/>
                  <a:pt x="252636" y="1120198"/>
                  <a:pt x="252636" y="1022707"/>
                </a:cubicBezTo>
                <a:lnTo>
                  <a:pt x="252636" y="1001556"/>
                </a:lnTo>
                <a:cubicBezTo>
                  <a:pt x="252636" y="904124"/>
                  <a:pt x="332235" y="824502"/>
                  <a:pt x="429747" y="824502"/>
                </a:cubicBezTo>
                <a:lnTo>
                  <a:pt x="624659" y="824502"/>
                </a:lnTo>
                <a:cubicBezTo>
                  <a:pt x="662064" y="824502"/>
                  <a:pt x="688033" y="796907"/>
                  <a:pt x="691301" y="764390"/>
                </a:cubicBezTo>
                <a:cubicBezTo>
                  <a:pt x="751000" y="790008"/>
                  <a:pt x="817099" y="795490"/>
                  <a:pt x="879998" y="778116"/>
                </a:cubicBezTo>
                <a:lnTo>
                  <a:pt x="901805" y="769216"/>
                </a:lnTo>
                <a:lnTo>
                  <a:pt x="944116" y="756081"/>
                </a:lnTo>
                <a:cubicBezTo>
                  <a:pt x="998925" y="732900"/>
                  <a:pt x="1045557" y="694173"/>
                  <a:pt x="1078488" y="645430"/>
                </a:cubicBezTo>
                <a:close/>
                <a:moveTo>
                  <a:pt x="535708" y="1909"/>
                </a:moveTo>
                <a:cubicBezTo>
                  <a:pt x="616588" y="10309"/>
                  <a:pt x="695328" y="46549"/>
                  <a:pt x="756252" y="112945"/>
                </a:cubicBezTo>
                <a:lnTo>
                  <a:pt x="804409" y="171362"/>
                </a:lnTo>
                <a:lnTo>
                  <a:pt x="763687" y="175467"/>
                </a:lnTo>
                <a:cubicBezTo>
                  <a:pt x="723924" y="183604"/>
                  <a:pt x="686976" y="199468"/>
                  <a:pt x="654480" y="221421"/>
                </a:cubicBezTo>
                <a:lnTo>
                  <a:pt x="652891" y="222732"/>
                </a:lnTo>
                <a:lnTo>
                  <a:pt x="653896" y="221802"/>
                </a:lnTo>
                <a:cubicBezTo>
                  <a:pt x="652318" y="221802"/>
                  <a:pt x="652318" y="221802"/>
                  <a:pt x="652318" y="221802"/>
                </a:cubicBezTo>
                <a:cubicBezTo>
                  <a:pt x="561341" y="270548"/>
                  <a:pt x="509345" y="361536"/>
                  <a:pt x="502811" y="458968"/>
                </a:cubicBezTo>
                <a:cubicBezTo>
                  <a:pt x="475208" y="452465"/>
                  <a:pt x="444337" y="462249"/>
                  <a:pt x="428113" y="489844"/>
                </a:cubicBezTo>
                <a:lnTo>
                  <a:pt x="338769" y="644167"/>
                </a:lnTo>
                <a:cubicBezTo>
                  <a:pt x="290041" y="728651"/>
                  <a:pt x="181150" y="757887"/>
                  <a:pt x="96707" y="709141"/>
                </a:cubicBezTo>
                <a:lnTo>
                  <a:pt x="88595" y="704278"/>
                </a:lnTo>
                <a:cubicBezTo>
                  <a:pt x="4096" y="655533"/>
                  <a:pt x="-25142" y="546734"/>
                  <a:pt x="23587" y="462249"/>
                </a:cubicBezTo>
                <a:lnTo>
                  <a:pt x="186051" y="181200"/>
                </a:lnTo>
                <a:cubicBezTo>
                  <a:pt x="260164" y="51244"/>
                  <a:pt x="400908" y="-12091"/>
                  <a:pt x="535708" y="19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4C97D5A-E68F-41E7-AA43-FA3DF2813826}"/>
              </a:ext>
            </a:extLst>
          </p:cNvPr>
          <p:cNvSpPr/>
          <p:nvPr/>
        </p:nvSpPr>
        <p:spPr>
          <a:xfrm>
            <a:off x="5471204" y="4371859"/>
            <a:ext cx="1267716" cy="916612"/>
          </a:xfrm>
          <a:custGeom>
            <a:avLst/>
            <a:gdLst>
              <a:gd name="connsiteX0" fmla="*/ 883182 w 1267716"/>
              <a:gd name="connsiteY0" fmla="*/ 6165 h 916612"/>
              <a:gd name="connsiteX1" fmla="*/ 1058643 w 1267716"/>
              <a:gd name="connsiteY1" fmla="*/ 93437 h 916612"/>
              <a:gd name="connsiteX2" fmla="*/ 1219465 w 1267716"/>
              <a:gd name="connsiteY2" fmla="*/ 371247 h 916612"/>
              <a:gd name="connsiteX3" fmla="*/ 985537 w 1267716"/>
              <a:gd name="connsiteY3" fmla="*/ 902470 h 916612"/>
              <a:gd name="connsiteX4" fmla="*/ 894904 w 1267716"/>
              <a:gd name="connsiteY4" fmla="*/ 916612 h 916612"/>
              <a:gd name="connsiteX5" fmla="*/ 915236 w 1267716"/>
              <a:gd name="connsiteY5" fmla="*/ 879153 h 916612"/>
              <a:gd name="connsiteX6" fmla="*/ 939236 w 1267716"/>
              <a:gd name="connsiteY6" fmla="*/ 760274 h 916612"/>
              <a:gd name="connsiteX7" fmla="*/ 933031 w 1267716"/>
              <a:gd name="connsiteY7" fmla="*/ 698724 h 916612"/>
              <a:gd name="connsiteX8" fmla="*/ 931837 w 1267716"/>
              <a:gd name="connsiteY8" fmla="*/ 694874 h 916612"/>
              <a:gd name="connsiteX9" fmla="*/ 927825 w 1267716"/>
              <a:gd name="connsiteY9" fmla="*/ 660024 h 916612"/>
              <a:gd name="connsiteX10" fmla="*/ 831200 w 1267716"/>
              <a:gd name="connsiteY10" fmla="*/ 504465 h 916612"/>
              <a:gd name="connsiteX11" fmla="*/ 840961 w 1267716"/>
              <a:gd name="connsiteY11" fmla="*/ 424855 h 916612"/>
              <a:gd name="connsiteX12" fmla="*/ 751609 w 1267716"/>
              <a:gd name="connsiteY12" fmla="*/ 270497 h 916612"/>
              <a:gd name="connsiteX13" fmla="*/ 816592 w 1267716"/>
              <a:gd name="connsiteY13" fmla="*/ 28456 h 916612"/>
              <a:gd name="connsiteX14" fmla="*/ 883182 w 1267716"/>
              <a:gd name="connsiteY14" fmla="*/ 6165 h 916612"/>
              <a:gd name="connsiteX15" fmla="*/ 386080 w 1267716"/>
              <a:gd name="connsiteY15" fmla="*/ 1304 h 916612"/>
              <a:gd name="connsiteX16" fmla="*/ 452697 w 1267716"/>
              <a:gd name="connsiteY16" fmla="*/ 23594 h 916612"/>
              <a:gd name="connsiteX17" fmla="*/ 460820 w 1267716"/>
              <a:gd name="connsiteY17" fmla="*/ 28456 h 916612"/>
              <a:gd name="connsiteX18" fmla="*/ 525804 w 1267716"/>
              <a:gd name="connsiteY18" fmla="*/ 270497 h 916612"/>
              <a:gd name="connsiteX19" fmla="*/ 436451 w 1267716"/>
              <a:gd name="connsiteY19" fmla="*/ 424855 h 916612"/>
              <a:gd name="connsiteX20" fmla="*/ 441299 w 1267716"/>
              <a:gd name="connsiteY20" fmla="*/ 499559 h 916612"/>
              <a:gd name="connsiteX21" fmla="*/ 340132 w 1267716"/>
              <a:gd name="connsiteY21" fmla="*/ 657884 h 916612"/>
              <a:gd name="connsiteX22" fmla="*/ 335856 w 1267716"/>
              <a:gd name="connsiteY22" fmla="*/ 694745 h 916612"/>
              <a:gd name="connsiteX23" fmla="*/ 334621 w 1267716"/>
              <a:gd name="connsiteY23" fmla="*/ 698724 h 916612"/>
              <a:gd name="connsiteX24" fmla="*/ 328416 w 1267716"/>
              <a:gd name="connsiteY24" fmla="*/ 760274 h 916612"/>
              <a:gd name="connsiteX25" fmla="*/ 352417 w 1267716"/>
              <a:gd name="connsiteY25" fmla="*/ 879153 h 916612"/>
              <a:gd name="connsiteX26" fmla="*/ 371629 w 1267716"/>
              <a:gd name="connsiteY26" fmla="*/ 914550 h 916612"/>
              <a:gd name="connsiteX27" fmla="*/ 285390 w 1267716"/>
              <a:gd name="connsiteY27" fmla="*/ 900820 h 916612"/>
              <a:gd name="connsiteX28" fmla="*/ 48187 w 1267716"/>
              <a:gd name="connsiteY28" fmla="*/ 369596 h 916612"/>
              <a:gd name="connsiteX29" fmla="*/ 210646 w 1267716"/>
              <a:gd name="connsiteY29" fmla="*/ 88576 h 916612"/>
              <a:gd name="connsiteX30" fmla="*/ 386080 w 1267716"/>
              <a:gd name="connsiteY30" fmla="*/ 1304 h 91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67716" h="916612">
                <a:moveTo>
                  <a:pt x="883182" y="6165"/>
                </a:moveTo>
                <a:cubicBezTo>
                  <a:pt x="951710" y="-2212"/>
                  <a:pt x="1022090" y="30084"/>
                  <a:pt x="1058643" y="93437"/>
                </a:cubicBezTo>
                <a:lnTo>
                  <a:pt x="1219465" y="371247"/>
                </a:lnTo>
                <a:cubicBezTo>
                  <a:pt x="1341309" y="584030"/>
                  <a:pt x="1221102" y="852073"/>
                  <a:pt x="985537" y="902470"/>
                </a:cubicBezTo>
                <a:lnTo>
                  <a:pt x="894904" y="916612"/>
                </a:lnTo>
                <a:lnTo>
                  <a:pt x="915236" y="879153"/>
                </a:lnTo>
                <a:cubicBezTo>
                  <a:pt x="930690" y="842615"/>
                  <a:pt x="939236" y="802443"/>
                  <a:pt x="939236" y="760274"/>
                </a:cubicBezTo>
                <a:cubicBezTo>
                  <a:pt x="939236" y="739190"/>
                  <a:pt x="937100" y="718605"/>
                  <a:pt x="933031" y="698724"/>
                </a:cubicBezTo>
                <a:lnTo>
                  <a:pt x="931837" y="694874"/>
                </a:lnTo>
                <a:lnTo>
                  <a:pt x="927825" y="660024"/>
                </a:lnTo>
                <a:cubicBezTo>
                  <a:pt x="913433" y="598575"/>
                  <a:pt x="878710" y="544672"/>
                  <a:pt x="831200" y="504465"/>
                </a:cubicBezTo>
                <a:cubicBezTo>
                  <a:pt x="850722" y="483325"/>
                  <a:pt x="857207" y="452462"/>
                  <a:pt x="840961" y="424855"/>
                </a:cubicBezTo>
                <a:lnTo>
                  <a:pt x="751609" y="270497"/>
                </a:lnTo>
                <a:cubicBezTo>
                  <a:pt x="702871" y="186025"/>
                  <a:pt x="732087" y="77203"/>
                  <a:pt x="816592" y="28456"/>
                </a:cubicBezTo>
                <a:cubicBezTo>
                  <a:pt x="837702" y="16269"/>
                  <a:pt x="860339" y="8958"/>
                  <a:pt x="883182" y="6165"/>
                </a:cubicBezTo>
                <a:close/>
                <a:moveTo>
                  <a:pt x="386080" y="1304"/>
                </a:moveTo>
                <a:cubicBezTo>
                  <a:pt x="408926" y="4096"/>
                  <a:pt x="431571" y="11408"/>
                  <a:pt x="452697" y="23594"/>
                </a:cubicBezTo>
                <a:lnTo>
                  <a:pt x="460820" y="28456"/>
                </a:lnTo>
                <a:cubicBezTo>
                  <a:pt x="545259" y="77203"/>
                  <a:pt x="574541" y="186025"/>
                  <a:pt x="525804" y="270497"/>
                </a:cubicBezTo>
                <a:lnTo>
                  <a:pt x="436451" y="424855"/>
                </a:lnTo>
                <a:cubicBezTo>
                  <a:pt x="421843" y="449206"/>
                  <a:pt x="425053" y="478464"/>
                  <a:pt x="441299" y="499559"/>
                </a:cubicBezTo>
                <a:cubicBezTo>
                  <a:pt x="391382" y="539766"/>
                  <a:pt x="355135" y="594598"/>
                  <a:pt x="340132" y="657884"/>
                </a:cubicBezTo>
                <a:lnTo>
                  <a:pt x="335856" y="694745"/>
                </a:lnTo>
                <a:lnTo>
                  <a:pt x="334621" y="698724"/>
                </a:lnTo>
                <a:cubicBezTo>
                  <a:pt x="330553" y="718605"/>
                  <a:pt x="328416" y="739190"/>
                  <a:pt x="328416" y="760274"/>
                </a:cubicBezTo>
                <a:cubicBezTo>
                  <a:pt x="328416" y="802443"/>
                  <a:pt x="336962" y="842615"/>
                  <a:pt x="352417" y="879153"/>
                </a:cubicBezTo>
                <a:lnTo>
                  <a:pt x="371629" y="914550"/>
                </a:lnTo>
                <a:lnTo>
                  <a:pt x="285390" y="900820"/>
                </a:lnTo>
                <a:cubicBezTo>
                  <a:pt x="46549" y="848862"/>
                  <a:pt x="-73658" y="580819"/>
                  <a:pt x="48187" y="369596"/>
                </a:cubicBezTo>
                <a:lnTo>
                  <a:pt x="210646" y="88576"/>
                </a:lnTo>
                <a:cubicBezTo>
                  <a:pt x="247199" y="25222"/>
                  <a:pt x="317542" y="-7074"/>
                  <a:pt x="386080" y="130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4C6C2F8E-BC82-44C6-AE53-336798E72E09}"/>
              </a:ext>
            </a:extLst>
          </p:cNvPr>
          <p:cNvSpPr/>
          <p:nvPr/>
        </p:nvSpPr>
        <p:spPr>
          <a:xfrm>
            <a:off x="4455533" y="3660553"/>
            <a:ext cx="1126021" cy="1190134"/>
          </a:xfrm>
          <a:custGeom>
            <a:avLst/>
            <a:gdLst>
              <a:gd name="connsiteX0" fmla="*/ 950840 w 1126021"/>
              <a:gd name="connsiteY0" fmla="*/ 458566 h 1190134"/>
              <a:gd name="connsiteX1" fmla="*/ 1017447 w 1126021"/>
              <a:gd name="connsiteY1" fmla="*/ 480872 h 1190134"/>
              <a:gd name="connsiteX2" fmla="*/ 1036948 w 1126021"/>
              <a:gd name="connsiteY2" fmla="*/ 492237 h 1190134"/>
              <a:gd name="connsiteX3" fmla="*/ 1103557 w 1126021"/>
              <a:gd name="connsiteY3" fmla="*/ 732644 h 1190134"/>
              <a:gd name="connsiteX4" fmla="*/ 942736 w 1126021"/>
              <a:gd name="connsiteY4" fmla="*/ 1010452 h 1190134"/>
              <a:gd name="connsiteX5" fmla="*/ 362763 w 1126021"/>
              <a:gd name="connsiteY5" fmla="*/ 1068901 h 1190134"/>
              <a:gd name="connsiteX6" fmla="*/ 302232 w 1126021"/>
              <a:gd name="connsiteY6" fmla="*/ 993823 h 1190134"/>
              <a:gd name="connsiteX7" fmla="*/ 302808 w 1126021"/>
              <a:gd name="connsiteY7" fmla="*/ 993881 h 1190134"/>
              <a:gd name="connsiteX8" fmla="*/ 473566 w 1126021"/>
              <a:gd name="connsiteY8" fmla="*/ 941722 h 1190134"/>
              <a:gd name="connsiteX9" fmla="*/ 477395 w 1126021"/>
              <a:gd name="connsiteY9" fmla="*/ 938562 h 1190134"/>
              <a:gd name="connsiteX10" fmla="*/ 471616 w 1126021"/>
              <a:gd name="connsiteY10" fmla="*/ 943827 h 1190134"/>
              <a:gd name="connsiteX11" fmla="*/ 473237 w 1126021"/>
              <a:gd name="connsiteY11" fmla="*/ 943827 h 1190134"/>
              <a:gd name="connsiteX12" fmla="*/ 619473 w 1126021"/>
              <a:gd name="connsiteY12" fmla="*/ 724526 h 1190134"/>
              <a:gd name="connsiteX13" fmla="*/ 690943 w 1126021"/>
              <a:gd name="connsiteY13" fmla="*/ 692055 h 1190134"/>
              <a:gd name="connsiteX14" fmla="*/ 775433 w 1126021"/>
              <a:gd name="connsiteY14" fmla="*/ 545816 h 1190134"/>
              <a:gd name="connsiteX15" fmla="*/ 950840 w 1126021"/>
              <a:gd name="connsiteY15" fmla="*/ 458566 h 1190134"/>
              <a:gd name="connsiteX16" fmla="*/ 359522 w 1126021"/>
              <a:gd name="connsiteY16" fmla="*/ 0 h 1190134"/>
              <a:gd name="connsiteX17" fmla="*/ 705584 w 1126021"/>
              <a:gd name="connsiteY17" fmla="*/ 0 h 1190134"/>
              <a:gd name="connsiteX18" fmla="*/ 882610 w 1126021"/>
              <a:gd name="connsiteY18" fmla="*/ 177087 h 1190134"/>
              <a:gd name="connsiteX19" fmla="*/ 882610 w 1126021"/>
              <a:gd name="connsiteY19" fmla="*/ 188452 h 1190134"/>
              <a:gd name="connsiteX20" fmla="*/ 705584 w 1126021"/>
              <a:gd name="connsiteY20" fmla="*/ 365481 h 1190134"/>
              <a:gd name="connsiteX21" fmla="*/ 505759 w 1126021"/>
              <a:gd name="connsiteY21" fmla="*/ 365481 h 1190134"/>
              <a:gd name="connsiteX22" fmla="*/ 444012 w 1126021"/>
              <a:gd name="connsiteY22" fmla="*/ 406129 h 1190134"/>
              <a:gd name="connsiteX23" fmla="*/ 248237 w 1126021"/>
              <a:gd name="connsiteY23" fmla="*/ 387179 h 1190134"/>
              <a:gd name="connsiteX24" fmla="*/ 243562 w 1126021"/>
              <a:gd name="connsiteY24" fmla="*/ 389034 h 1190134"/>
              <a:gd name="connsiteX25" fmla="*/ 241258 w 1126021"/>
              <a:gd name="connsiteY25" fmla="*/ 389266 h 1190134"/>
              <a:gd name="connsiteX26" fmla="*/ 49558 w 1126021"/>
              <a:gd name="connsiteY26" fmla="*/ 517714 h 1190134"/>
              <a:gd name="connsiteX27" fmla="*/ 42330 w 1126021"/>
              <a:gd name="connsiteY27" fmla="*/ 531030 h 1190134"/>
              <a:gd name="connsiteX28" fmla="*/ 16758 w 1126021"/>
              <a:gd name="connsiteY28" fmla="*/ 462955 h 1190134"/>
              <a:gd name="connsiteX29" fmla="*/ 359522 w 1126021"/>
              <a:gd name="connsiteY29" fmla="*/ 0 h 11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26021" h="1190134">
                <a:moveTo>
                  <a:pt x="950840" y="458566"/>
                </a:moveTo>
                <a:cubicBezTo>
                  <a:pt x="973683" y="461364"/>
                  <a:pt x="996324" y="468681"/>
                  <a:pt x="1017447" y="480872"/>
                </a:cubicBezTo>
                <a:lnTo>
                  <a:pt x="1036948" y="492237"/>
                </a:lnTo>
                <a:cubicBezTo>
                  <a:pt x="1121438" y="540945"/>
                  <a:pt x="1150663" y="649783"/>
                  <a:pt x="1103557" y="732644"/>
                </a:cubicBezTo>
                <a:lnTo>
                  <a:pt x="942736" y="1010452"/>
                </a:lnTo>
                <a:cubicBezTo>
                  <a:pt x="820919" y="1223258"/>
                  <a:pt x="526881" y="1252482"/>
                  <a:pt x="362763" y="1068901"/>
                </a:cubicBezTo>
                <a:lnTo>
                  <a:pt x="302232" y="993823"/>
                </a:lnTo>
                <a:lnTo>
                  <a:pt x="302808" y="993881"/>
                </a:lnTo>
                <a:cubicBezTo>
                  <a:pt x="366061" y="993881"/>
                  <a:pt x="424822" y="974653"/>
                  <a:pt x="473566" y="941722"/>
                </a:cubicBezTo>
                <a:lnTo>
                  <a:pt x="477395" y="938562"/>
                </a:lnTo>
                <a:lnTo>
                  <a:pt x="471616" y="943827"/>
                </a:lnTo>
                <a:cubicBezTo>
                  <a:pt x="473237" y="943827"/>
                  <a:pt x="473237" y="943827"/>
                  <a:pt x="473237" y="943827"/>
                </a:cubicBezTo>
                <a:cubicBezTo>
                  <a:pt x="556106" y="898366"/>
                  <a:pt x="608074" y="815505"/>
                  <a:pt x="619473" y="724526"/>
                </a:cubicBezTo>
                <a:cubicBezTo>
                  <a:pt x="647078" y="729397"/>
                  <a:pt x="676303" y="718032"/>
                  <a:pt x="690943" y="692055"/>
                </a:cubicBezTo>
                <a:lnTo>
                  <a:pt x="775433" y="545816"/>
                </a:lnTo>
                <a:cubicBezTo>
                  <a:pt x="811978" y="482452"/>
                  <a:pt x="882313" y="450173"/>
                  <a:pt x="950840" y="458566"/>
                </a:cubicBezTo>
                <a:close/>
                <a:moveTo>
                  <a:pt x="359522" y="0"/>
                </a:moveTo>
                <a:lnTo>
                  <a:pt x="705584" y="0"/>
                </a:lnTo>
                <a:cubicBezTo>
                  <a:pt x="803037" y="0"/>
                  <a:pt x="882610" y="79614"/>
                  <a:pt x="882610" y="177087"/>
                </a:cubicBezTo>
                <a:lnTo>
                  <a:pt x="882610" y="188452"/>
                </a:lnTo>
                <a:cubicBezTo>
                  <a:pt x="882610" y="285926"/>
                  <a:pt x="803037" y="365481"/>
                  <a:pt x="705584" y="365481"/>
                </a:cubicBezTo>
                <a:lnTo>
                  <a:pt x="505759" y="365481"/>
                </a:lnTo>
                <a:cubicBezTo>
                  <a:pt x="476478" y="365481"/>
                  <a:pt x="453735" y="383399"/>
                  <a:pt x="444012" y="406129"/>
                </a:cubicBezTo>
                <a:cubicBezTo>
                  <a:pt x="383076" y="378122"/>
                  <a:pt x="313935" y="370207"/>
                  <a:pt x="248237" y="387179"/>
                </a:cubicBezTo>
                <a:lnTo>
                  <a:pt x="243562" y="389034"/>
                </a:lnTo>
                <a:lnTo>
                  <a:pt x="241258" y="389266"/>
                </a:lnTo>
                <a:cubicBezTo>
                  <a:pt x="161732" y="405539"/>
                  <a:pt x="93465" y="452722"/>
                  <a:pt x="49558" y="517714"/>
                </a:cubicBezTo>
                <a:lnTo>
                  <a:pt x="42330" y="531030"/>
                </a:lnTo>
                <a:lnTo>
                  <a:pt x="16758" y="462955"/>
                </a:lnTo>
                <a:cubicBezTo>
                  <a:pt x="-56333" y="233913"/>
                  <a:pt x="119129" y="0"/>
                  <a:pt x="35952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044EB85-CB63-4567-BAC2-E35FAB8318AF}"/>
              </a:ext>
            </a:extLst>
          </p:cNvPr>
          <p:cNvSpPr/>
          <p:nvPr/>
        </p:nvSpPr>
        <p:spPr>
          <a:xfrm>
            <a:off x="6596299" y="3660553"/>
            <a:ext cx="1135938" cy="1200682"/>
          </a:xfrm>
          <a:custGeom>
            <a:avLst/>
            <a:gdLst>
              <a:gd name="connsiteX0" fmla="*/ 182807 w 1135938"/>
              <a:gd name="connsiteY0" fmla="*/ 458559 h 1200682"/>
              <a:gd name="connsiteX1" fmla="*/ 358261 w 1135938"/>
              <a:gd name="connsiteY1" fmla="*/ 545852 h 1200682"/>
              <a:gd name="connsiteX2" fmla="*/ 442702 w 1135938"/>
              <a:gd name="connsiteY2" fmla="*/ 692013 h 1200682"/>
              <a:gd name="connsiteX3" fmla="*/ 504468 w 1135938"/>
              <a:gd name="connsiteY3" fmla="*/ 724545 h 1200682"/>
              <a:gd name="connsiteX4" fmla="*/ 650676 w 1135938"/>
              <a:gd name="connsiteY4" fmla="*/ 943846 h 1200682"/>
              <a:gd name="connsiteX5" fmla="*/ 652312 w 1135938"/>
              <a:gd name="connsiteY5" fmla="*/ 943846 h 1200682"/>
              <a:gd name="connsiteX6" fmla="*/ 602145 w 1135938"/>
              <a:gd name="connsiteY6" fmla="*/ 898510 h 1200682"/>
              <a:gd name="connsiteX7" fmla="*/ 588921 w 1135938"/>
              <a:gd name="connsiteY7" fmla="*/ 879709 h 1200682"/>
              <a:gd name="connsiteX8" fmla="*/ 609316 w 1135938"/>
              <a:gd name="connsiteY8" fmla="*/ 904429 h 1200682"/>
              <a:gd name="connsiteX9" fmla="*/ 825273 w 1135938"/>
              <a:gd name="connsiteY9" fmla="*/ 993881 h 1200682"/>
              <a:gd name="connsiteX10" fmla="*/ 834865 w 1135938"/>
              <a:gd name="connsiteY10" fmla="*/ 992914 h 1200682"/>
              <a:gd name="connsiteX11" fmla="*/ 756270 w 1135938"/>
              <a:gd name="connsiteY11" fmla="*/ 1088427 h 1200682"/>
              <a:gd name="connsiteX12" fmla="*/ 186049 w 1135938"/>
              <a:gd name="connsiteY12" fmla="*/ 1020144 h 1200682"/>
              <a:gd name="connsiteX13" fmla="*/ 23596 w 1135938"/>
              <a:gd name="connsiteY13" fmla="*/ 739115 h 1200682"/>
              <a:gd name="connsiteX14" fmla="*/ 88578 w 1135938"/>
              <a:gd name="connsiteY14" fmla="*/ 497112 h 1200682"/>
              <a:gd name="connsiteX15" fmla="*/ 116217 w 1135938"/>
              <a:gd name="connsiteY15" fmla="*/ 480846 h 1200682"/>
              <a:gd name="connsiteX16" fmla="*/ 182807 w 1135938"/>
              <a:gd name="connsiteY16" fmla="*/ 458559 h 1200682"/>
              <a:gd name="connsiteX17" fmla="*/ 431364 w 1135938"/>
              <a:gd name="connsiteY17" fmla="*/ 0 h 1200682"/>
              <a:gd name="connsiteX18" fmla="*/ 777366 w 1135938"/>
              <a:gd name="connsiteY18" fmla="*/ 0 h 1200682"/>
              <a:gd name="connsiteX19" fmla="*/ 1118517 w 1135938"/>
              <a:gd name="connsiteY19" fmla="*/ 464580 h 1200682"/>
              <a:gd name="connsiteX20" fmla="*/ 1090118 w 1135938"/>
              <a:gd name="connsiteY20" fmla="*/ 539075 h 1200682"/>
              <a:gd name="connsiteX21" fmla="*/ 1078524 w 1135938"/>
              <a:gd name="connsiteY21" fmla="*/ 517714 h 1200682"/>
              <a:gd name="connsiteX22" fmla="*/ 886824 w 1135938"/>
              <a:gd name="connsiteY22" fmla="*/ 389266 h 1200682"/>
              <a:gd name="connsiteX23" fmla="*/ 882266 w 1135938"/>
              <a:gd name="connsiteY23" fmla="*/ 388807 h 1200682"/>
              <a:gd name="connsiteX24" fmla="*/ 879726 w 1135938"/>
              <a:gd name="connsiteY24" fmla="*/ 387785 h 1200682"/>
              <a:gd name="connsiteX25" fmla="*/ 689653 w 1135938"/>
              <a:gd name="connsiteY25" fmla="*/ 402850 h 1200682"/>
              <a:gd name="connsiteX26" fmla="*/ 631159 w 1135938"/>
              <a:gd name="connsiteY26" fmla="*/ 365520 h 1200682"/>
              <a:gd name="connsiteX27" fmla="*/ 431364 w 1135938"/>
              <a:gd name="connsiteY27" fmla="*/ 365520 h 1200682"/>
              <a:gd name="connsiteX28" fmla="*/ 254302 w 1135938"/>
              <a:gd name="connsiteY28" fmla="*/ 188465 h 1200682"/>
              <a:gd name="connsiteX29" fmla="*/ 254302 w 1135938"/>
              <a:gd name="connsiteY29" fmla="*/ 177055 h 1200682"/>
              <a:gd name="connsiteX30" fmla="*/ 431364 w 1135938"/>
              <a:gd name="connsiteY30" fmla="*/ 0 h 120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35938" h="1200682">
                <a:moveTo>
                  <a:pt x="182807" y="458559"/>
                </a:moveTo>
                <a:cubicBezTo>
                  <a:pt x="251334" y="450186"/>
                  <a:pt x="321709" y="482484"/>
                  <a:pt x="358261" y="545852"/>
                </a:cubicBezTo>
                <a:lnTo>
                  <a:pt x="442702" y="692013"/>
                </a:lnTo>
                <a:cubicBezTo>
                  <a:pt x="455732" y="714774"/>
                  <a:pt x="480100" y="726125"/>
                  <a:pt x="504468" y="724545"/>
                </a:cubicBezTo>
                <a:cubicBezTo>
                  <a:pt x="515806" y="815472"/>
                  <a:pt x="566178" y="898324"/>
                  <a:pt x="650676" y="943846"/>
                </a:cubicBezTo>
                <a:cubicBezTo>
                  <a:pt x="652312" y="943846"/>
                  <a:pt x="652312" y="943846"/>
                  <a:pt x="652312" y="943846"/>
                </a:cubicBezTo>
                <a:cubicBezTo>
                  <a:pt x="633627" y="930432"/>
                  <a:pt x="616870" y="915193"/>
                  <a:pt x="602145" y="898510"/>
                </a:cubicBezTo>
                <a:lnTo>
                  <a:pt x="588921" y="879709"/>
                </a:lnTo>
                <a:lnTo>
                  <a:pt x="609316" y="904429"/>
                </a:lnTo>
                <a:cubicBezTo>
                  <a:pt x="664584" y="959697"/>
                  <a:pt x="740937" y="993881"/>
                  <a:pt x="825273" y="993881"/>
                </a:cubicBezTo>
                <a:lnTo>
                  <a:pt x="834865" y="992914"/>
                </a:lnTo>
                <a:lnTo>
                  <a:pt x="756270" y="1088427"/>
                </a:lnTo>
                <a:cubicBezTo>
                  <a:pt x="593817" y="1263844"/>
                  <a:pt x="306253" y="1228093"/>
                  <a:pt x="186049" y="1020144"/>
                </a:cubicBezTo>
                <a:lnTo>
                  <a:pt x="23596" y="739115"/>
                </a:lnTo>
                <a:cubicBezTo>
                  <a:pt x="-25140" y="654683"/>
                  <a:pt x="4080" y="545852"/>
                  <a:pt x="88578" y="497112"/>
                </a:cubicBezTo>
                <a:lnTo>
                  <a:pt x="116217" y="480846"/>
                </a:lnTo>
                <a:cubicBezTo>
                  <a:pt x="137328" y="468661"/>
                  <a:pt x="159965" y="461351"/>
                  <a:pt x="182807" y="458559"/>
                </a:cubicBezTo>
                <a:close/>
                <a:moveTo>
                  <a:pt x="431364" y="0"/>
                </a:moveTo>
                <a:lnTo>
                  <a:pt x="777366" y="0"/>
                </a:lnTo>
                <a:cubicBezTo>
                  <a:pt x="1017830" y="0"/>
                  <a:pt x="1193257" y="235567"/>
                  <a:pt x="1118517" y="464580"/>
                </a:cubicBezTo>
                <a:lnTo>
                  <a:pt x="1090118" y="539075"/>
                </a:lnTo>
                <a:lnTo>
                  <a:pt x="1078524" y="517714"/>
                </a:lnTo>
                <a:cubicBezTo>
                  <a:pt x="1034616" y="452722"/>
                  <a:pt x="966350" y="405539"/>
                  <a:pt x="886824" y="389266"/>
                </a:cubicBezTo>
                <a:lnTo>
                  <a:pt x="882266" y="388807"/>
                </a:lnTo>
                <a:lnTo>
                  <a:pt x="879726" y="387785"/>
                </a:lnTo>
                <a:cubicBezTo>
                  <a:pt x="816368" y="370870"/>
                  <a:pt x="749346" y="377266"/>
                  <a:pt x="689653" y="402850"/>
                </a:cubicBezTo>
                <a:cubicBezTo>
                  <a:pt x="679895" y="381728"/>
                  <a:pt x="658798" y="365520"/>
                  <a:pt x="631159" y="365520"/>
                </a:cubicBezTo>
                <a:lnTo>
                  <a:pt x="431364" y="365520"/>
                </a:lnTo>
                <a:cubicBezTo>
                  <a:pt x="333893" y="365520"/>
                  <a:pt x="254302" y="285886"/>
                  <a:pt x="254302" y="188465"/>
                </a:cubicBezTo>
                <a:lnTo>
                  <a:pt x="254302" y="177055"/>
                </a:lnTo>
                <a:cubicBezTo>
                  <a:pt x="254302" y="79575"/>
                  <a:pt x="333893" y="0"/>
                  <a:pt x="4313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6-Step ‘Around The Table’ Cycle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ACDCB1D-737E-4EE1-A96B-C543728EF525}"/>
              </a:ext>
            </a:extLst>
          </p:cNvPr>
          <p:cNvGrpSpPr/>
          <p:nvPr/>
        </p:nvGrpSpPr>
        <p:grpSpPr>
          <a:xfrm>
            <a:off x="8536431" y="2823324"/>
            <a:ext cx="292608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5A67269-752E-417F-9310-3D467CF6F48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CDC3443-B170-4025-AA84-9CCD3729866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7A02C0F-9C5E-47D1-A92A-F453748FD587}"/>
              </a:ext>
            </a:extLst>
          </p:cNvPr>
          <p:cNvGrpSpPr/>
          <p:nvPr/>
        </p:nvGrpSpPr>
        <p:grpSpPr>
          <a:xfrm>
            <a:off x="8536431" y="1131488"/>
            <a:ext cx="2926080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A9CF732-B6F5-4FF3-90D6-0A9B7A7275B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ABCA7A3-22BC-42F1-8425-EBE6F597291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D074FAE-76CD-4C92-A73D-C22874A65549}"/>
              </a:ext>
            </a:extLst>
          </p:cNvPr>
          <p:cNvGrpSpPr/>
          <p:nvPr/>
        </p:nvGrpSpPr>
        <p:grpSpPr>
          <a:xfrm>
            <a:off x="8536431" y="4515159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A1889BC-029B-4162-84D5-9E1EF7FF45A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8771E35-3FDE-4932-AD4B-A9B294FC20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035E22D-3F82-4A84-B748-AD67E8242B7A}"/>
              </a:ext>
            </a:extLst>
          </p:cNvPr>
          <p:cNvGrpSpPr/>
          <p:nvPr/>
        </p:nvGrpSpPr>
        <p:grpSpPr>
          <a:xfrm>
            <a:off x="729489" y="2823324"/>
            <a:ext cx="2926080" cy="1290153"/>
            <a:chOff x="8921977" y="1466725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53E4973-9995-41B6-9BEB-E1A15EC44B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9079E46-031A-4B53-8FBD-58222DC42C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D6583B0-5EF3-45A7-AC69-1790ABAE79B1}"/>
              </a:ext>
            </a:extLst>
          </p:cNvPr>
          <p:cNvGrpSpPr/>
          <p:nvPr/>
        </p:nvGrpSpPr>
        <p:grpSpPr>
          <a:xfrm>
            <a:off x="729489" y="1131488"/>
            <a:ext cx="2926080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AD6FA1A-9052-4620-8161-63FE93EA61A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93C0263-673C-4D33-AC29-5535BFF3BA9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5A9822A-4911-4EAC-B59D-DF06813A604F}"/>
              </a:ext>
            </a:extLst>
          </p:cNvPr>
          <p:cNvGrpSpPr/>
          <p:nvPr/>
        </p:nvGrpSpPr>
        <p:grpSpPr>
          <a:xfrm>
            <a:off x="729489" y="4515159"/>
            <a:ext cx="2926080" cy="1290153"/>
            <a:chOff x="8921977" y="1466725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84DCF51-E475-4BB9-87E9-3AB1798882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996E721-8149-4908-8B2A-1BF3F3B467E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5" name="Circle">
            <a:extLst>
              <a:ext uri="{FF2B5EF4-FFF2-40B4-BE49-F238E27FC236}">
                <a16:creationId xmlns:a16="http://schemas.microsoft.com/office/drawing/2014/main" id="{0019BF82-8302-4591-95AD-959A5F8EF456}"/>
              </a:ext>
            </a:extLst>
          </p:cNvPr>
          <p:cNvSpPr/>
          <p:nvPr/>
        </p:nvSpPr>
        <p:spPr>
          <a:xfrm>
            <a:off x="5790591" y="1728384"/>
            <a:ext cx="610819" cy="61081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01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56" name="Circle">
            <a:extLst>
              <a:ext uri="{FF2B5EF4-FFF2-40B4-BE49-F238E27FC236}">
                <a16:creationId xmlns:a16="http://schemas.microsoft.com/office/drawing/2014/main" id="{4590EAA3-4AC6-4EB2-AE56-C46B5F27BF2C}"/>
              </a:ext>
            </a:extLst>
          </p:cNvPr>
          <p:cNvSpPr/>
          <p:nvPr/>
        </p:nvSpPr>
        <p:spPr>
          <a:xfrm>
            <a:off x="4446106" y="2503373"/>
            <a:ext cx="610819" cy="61081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06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B9A53DCC-81B0-4639-B436-AB879A5C8D84}"/>
              </a:ext>
            </a:extLst>
          </p:cNvPr>
          <p:cNvSpPr/>
          <p:nvPr/>
        </p:nvSpPr>
        <p:spPr>
          <a:xfrm>
            <a:off x="7116162" y="2503373"/>
            <a:ext cx="610819" cy="61081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02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F5B4CAC9-C603-4C9E-9336-4C9A36FCA0BC}"/>
              </a:ext>
            </a:extLst>
          </p:cNvPr>
          <p:cNvSpPr/>
          <p:nvPr/>
        </p:nvSpPr>
        <p:spPr>
          <a:xfrm>
            <a:off x="5799621" y="4826723"/>
            <a:ext cx="610819" cy="61081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04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59" name="Circle">
            <a:extLst>
              <a:ext uri="{FF2B5EF4-FFF2-40B4-BE49-F238E27FC236}">
                <a16:creationId xmlns:a16="http://schemas.microsoft.com/office/drawing/2014/main" id="{80E7F21A-89A2-4E94-8884-FC98CD81C63C}"/>
              </a:ext>
            </a:extLst>
          </p:cNvPr>
          <p:cNvSpPr/>
          <p:nvPr/>
        </p:nvSpPr>
        <p:spPr>
          <a:xfrm>
            <a:off x="4452930" y="4043614"/>
            <a:ext cx="610819" cy="61081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05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2CE7B57E-D61F-46E2-A40A-05AE12C7A1B1}"/>
              </a:ext>
            </a:extLst>
          </p:cNvPr>
          <p:cNvSpPr/>
          <p:nvPr/>
        </p:nvSpPr>
        <p:spPr>
          <a:xfrm>
            <a:off x="7116163" y="4043614"/>
            <a:ext cx="610819" cy="61081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03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3143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8780</TotalTime>
  <Words>545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6-Step ‘Around The Table’ Cycle – Slide Template</vt:lpstr>
      <vt:lpstr>6-Step ‘Around The Table’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6-Step Around The Table Cycle</dc:title>
  <dc:creator>PresentationGO.com</dc:creator>
  <dc:description>© Copyright PresentationGO.com</dc:description>
  <dcterms:created xsi:type="dcterms:W3CDTF">2014-11-26T05:14:11Z</dcterms:created>
  <dcterms:modified xsi:type="dcterms:W3CDTF">2021-11-10T18:59:52Z</dcterms:modified>
  <cp:category>Charts &amp; Diagrams</cp:category>
</cp:coreProperties>
</file>