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9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0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6-Step Circle Cycle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422EAB-AE54-4E7D-855C-7516126E6164}"/>
              </a:ext>
            </a:extLst>
          </p:cNvPr>
          <p:cNvGrpSpPr/>
          <p:nvPr/>
        </p:nvGrpSpPr>
        <p:grpSpPr>
          <a:xfrm>
            <a:off x="9033412" y="2826749"/>
            <a:ext cx="2767674" cy="1474819"/>
            <a:chOff x="8921977" y="1466725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64F05C-B6DA-4509-AF7E-388AADEAB2B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03. 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F893AA-99CA-431F-A99D-0D83F40A90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316F93-5C60-4D1A-B34D-F878BF06B3A9}"/>
              </a:ext>
            </a:extLst>
          </p:cNvPr>
          <p:cNvGrpSpPr/>
          <p:nvPr/>
        </p:nvGrpSpPr>
        <p:grpSpPr>
          <a:xfrm>
            <a:off x="8165831" y="4474761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81ED04-47F3-40EE-B03C-9BAEB884FC0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04.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ECFCE4-9855-440C-80E8-DDEB5AACA2E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7C84ABD-D577-4F4B-91FC-1DD98D8C73C2}"/>
              </a:ext>
            </a:extLst>
          </p:cNvPr>
          <p:cNvGrpSpPr/>
          <p:nvPr/>
        </p:nvGrpSpPr>
        <p:grpSpPr>
          <a:xfrm>
            <a:off x="390914" y="2826749"/>
            <a:ext cx="2767674" cy="1474819"/>
            <a:chOff x="332936" y="2627766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48E7D3-BAA7-40B7-B787-8827A478BB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06.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FDD0F-FE7F-44D6-9D69-18039F5CF6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C1A87D-9292-4D70-84BB-560B80D5A04F}"/>
              </a:ext>
            </a:extLst>
          </p:cNvPr>
          <p:cNvGrpSpPr/>
          <p:nvPr/>
        </p:nvGrpSpPr>
        <p:grpSpPr>
          <a:xfrm>
            <a:off x="1087571" y="4474761"/>
            <a:ext cx="2926080" cy="1290153"/>
            <a:chOff x="332936" y="4652338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9BF77E-3ACD-49F7-BD31-E4414960162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05.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F64659A-BE84-45A7-9E35-C7B0A77B763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1A77F4-78D8-47CE-A2B5-987CA9D5F2E1}"/>
              </a:ext>
            </a:extLst>
          </p:cNvPr>
          <p:cNvGrpSpPr/>
          <p:nvPr/>
        </p:nvGrpSpPr>
        <p:grpSpPr>
          <a:xfrm>
            <a:off x="8165831" y="120389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5D03D8-FBF3-4D4F-A0F8-6E97E3C014C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02.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F37F7EF-DD2C-425F-85CA-1F3CD7BE29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B352D1D-24D2-4924-9DC9-D8079E780F86}"/>
              </a:ext>
            </a:extLst>
          </p:cNvPr>
          <p:cNvGrpSpPr/>
          <p:nvPr/>
        </p:nvGrpSpPr>
        <p:grpSpPr>
          <a:xfrm>
            <a:off x="1084028" y="120389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449893-44B0-468C-BDC9-610B5F3C1B4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01.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9988163-BBF9-43A4-998C-0A82C58D1D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58EECCD-642F-48A5-AC9D-7F7BF6561B01}"/>
              </a:ext>
            </a:extLst>
          </p:cNvPr>
          <p:cNvGrpSpPr/>
          <p:nvPr/>
        </p:nvGrpSpPr>
        <p:grpSpPr>
          <a:xfrm>
            <a:off x="3501342" y="1214958"/>
            <a:ext cx="5189316" cy="4724681"/>
            <a:chOff x="3501342" y="1214958"/>
            <a:chExt cx="5189316" cy="472468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F7C34CC-36C4-4751-8797-5370CD855EA8}"/>
                </a:ext>
              </a:extLst>
            </p:cNvPr>
            <p:cNvGrpSpPr/>
            <p:nvPr/>
          </p:nvGrpSpPr>
          <p:grpSpPr>
            <a:xfrm>
              <a:off x="3501342" y="1214958"/>
              <a:ext cx="5189316" cy="4724681"/>
              <a:chOff x="3649884" y="1201901"/>
              <a:chExt cx="4892232" cy="4454197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2726124-74E6-4617-99F7-AE45DC2E7B3B}"/>
                  </a:ext>
                </a:extLst>
              </p:cNvPr>
              <p:cNvSpPr/>
              <p:nvPr/>
            </p:nvSpPr>
            <p:spPr>
              <a:xfrm>
                <a:off x="3649884" y="2046966"/>
                <a:ext cx="2384667" cy="21253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5" h="21557" extrusionOk="0">
                    <a:moveTo>
                      <a:pt x="21103" y="1088"/>
                    </a:moveTo>
                    <a:lnTo>
                      <a:pt x="20684" y="128"/>
                    </a:lnTo>
                    <a:cubicBezTo>
                      <a:pt x="20624" y="-9"/>
                      <a:pt x="20474" y="-43"/>
                      <a:pt x="20384" y="60"/>
                    </a:cubicBezTo>
                    <a:lnTo>
                      <a:pt x="19665" y="746"/>
                    </a:lnTo>
                    <a:cubicBezTo>
                      <a:pt x="19545" y="848"/>
                      <a:pt x="19575" y="1088"/>
                      <a:pt x="19755" y="1123"/>
                    </a:cubicBezTo>
                    <a:lnTo>
                      <a:pt x="19965" y="1191"/>
                    </a:lnTo>
                    <a:cubicBezTo>
                      <a:pt x="19156" y="3968"/>
                      <a:pt x="16879" y="6026"/>
                      <a:pt x="14153" y="6026"/>
                    </a:cubicBezTo>
                    <a:cubicBezTo>
                      <a:pt x="13554" y="6026"/>
                      <a:pt x="13014" y="5923"/>
                      <a:pt x="12475" y="5751"/>
                    </a:cubicBezTo>
                    <a:cubicBezTo>
                      <a:pt x="12265" y="5683"/>
                      <a:pt x="12086" y="5614"/>
                      <a:pt x="11906" y="5511"/>
                    </a:cubicBezTo>
                    <a:cubicBezTo>
                      <a:pt x="11726" y="5408"/>
                      <a:pt x="11546" y="5340"/>
                      <a:pt x="11367" y="5237"/>
                    </a:cubicBezTo>
                    <a:cubicBezTo>
                      <a:pt x="11187" y="5134"/>
                      <a:pt x="11007" y="5031"/>
                      <a:pt x="10857" y="4894"/>
                    </a:cubicBezTo>
                    <a:lnTo>
                      <a:pt x="10558" y="5477"/>
                    </a:lnTo>
                    <a:lnTo>
                      <a:pt x="9779" y="7054"/>
                    </a:lnTo>
                    <a:cubicBezTo>
                      <a:pt x="9599" y="6951"/>
                      <a:pt x="9419" y="6848"/>
                      <a:pt x="9240" y="6780"/>
                    </a:cubicBezTo>
                    <a:cubicBezTo>
                      <a:pt x="9060" y="6677"/>
                      <a:pt x="8850" y="6608"/>
                      <a:pt x="8670" y="6540"/>
                    </a:cubicBezTo>
                    <a:cubicBezTo>
                      <a:pt x="7832" y="6231"/>
                      <a:pt x="6963" y="6128"/>
                      <a:pt x="6034" y="6231"/>
                    </a:cubicBezTo>
                    <a:cubicBezTo>
                      <a:pt x="2918" y="6574"/>
                      <a:pt x="372" y="9454"/>
                      <a:pt x="42" y="13020"/>
                    </a:cubicBezTo>
                    <a:cubicBezTo>
                      <a:pt x="-407" y="17648"/>
                      <a:pt x="2769" y="21557"/>
                      <a:pt x="6723" y="21557"/>
                    </a:cubicBezTo>
                    <a:cubicBezTo>
                      <a:pt x="7262" y="21557"/>
                      <a:pt x="7802" y="21488"/>
                      <a:pt x="8311" y="21351"/>
                    </a:cubicBezTo>
                    <a:cubicBezTo>
                      <a:pt x="8521" y="21283"/>
                      <a:pt x="8610" y="21043"/>
                      <a:pt x="8491" y="20837"/>
                    </a:cubicBezTo>
                    <a:lnTo>
                      <a:pt x="8491" y="20837"/>
                    </a:lnTo>
                    <a:cubicBezTo>
                      <a:pt x="8431" y="20700"/>
                      <a:pt x="8281" y="20631"/>
                      <a:pt x="8161" y="20666"/>
                    </a:cubicBezTo>
                    <a:cubicBezTo>
                      <a:pt x="7232" y="20940"/>
                      <a:pt x="6244" y="20940"/>
                      <a:pt x="5225" y="20631"/>
                    </a:cubicBezTo>
                    <a:cubicBezTo>
                      <a:pt x="2679" y="19877"/>
                      <a:pt x="761" y="17271"/>
                      <a:pt x="612" y="14254"/>
                    </a:cubicBezTo>
                    <a:cubicBezTo>
                      <a:pt x="402" y="10208"/>
                      <a:pt x="3218" y="6848"/>
                      <a:pt x="6723" y="6848"/>
                    </a:cubicBezTo>
                    <a:cubicBezTo>
                      <a:pt x="7292" y="6848"/>
                      <a:pt x="7862" y="6951"/>
                      <a:pt x="8401" y="7123"/>
                    </a:cubicBezTo>
                    <a:cubicBezTo>
                      <a:pt x="8610" y="7191"/>
                      <a:pt x="8790" y="7260"/>
                      <a:pt x="8970" y="7363"/>
                    </a:cubicBezTo>
                    <a:cubicBezTo>
                      <a:pt x="9150" y="7431"/>
                      <a:pt x="9329" y="7534"/>
                      <a:pt x="9509" y="7637"/>
                    </a:cubicBezTo>
                    <a:cubicBezTo>
                      <a:pt x="9689" y="7740"/>
                      <a:pt x="9869" y="7843"/>
                      <a:pt x="10019" y="7980"/>
                    </a:cubicBezTo>
                    <a:lnTo>
                      <a:pt x="10318" y="7397"/>
                    </a:lnTo>
                    <a:lnTo>
                      <a:pt x="11097" y="5820"/>
                    </a:lnTo>
                    <a:cubicBezTo>
                      <a:pt x="11277" y="5923"/>
                      <a:pt x="11457" y="6026"/>
                      <a:pt x="11636" y="6128"/>
                    </a:cubicBezTo>
                    <a:cubicBezTo>
                      <a:pt x="11816" y="6231"/>
                      <a:pt x="12026" y="6300"/>
                      <a:pt x="12205" y="6368"/>
                    </a:cubicBezTo>
                    <a:cubicBezTo>
                      <a:pt x="12835" y="6608"/>
                      <a:pt x="13494" y="6711"/>
                      <a:pt x="14213" y="6711"/>
                    </a:cubicBezTo>
                    <a:cubicBezTo>
                      <a:pt x="17209" y="6711"/>
                      <a:pt x="19755" y="4448"/>
                      <a:pt x="20624" y="1363"/>
                    </a:cubicBezTo>
                    <a:lnTo>
                      <a:pt x="20953" y="1431"/>
                    </a:lnTo>
                    <a:cubicBezTo>
                      <a:pt x="21073" y="1466"/>
                      <a:pt x="21193" y="1260"/>
                      <a:pt x="21103" y="108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3485F89D-CB27-4D5A-B98F-EB270BCA494C}"/>
                  </a:ext>
                </a:extLst>
              </p:cNvPr>
              <p:cNvSpPr/>
              <p:nvPr/>
            </p:nvSpPr>
            <p:spPr>
              <a:xfrm>
                <a:off x="4494952" y="1201901"/>
                <a:ext cx="2711890" cy="1534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4" h="20993" extrusionOk="0">
                    <a:moveTo>
                      <a:pt x="21294" y="19260"/>
                    </a:moveTo>
                    <a:lnTo>
                      <a:pt x="20520" y="18705"/>
                    </a:lnTo>
                    <a:cubicBezTo>
                      <a:pt x="20387" y="18613"/>
                      <a:pt x="20254" y="18844"/>
                      <a:pt x="20280" y="19075"/>
                    </a:cubicBezTo>
                    <a:lnTo>
                      <a:pt x="20360" y="19584"/>
                    </a:lnTo>
                    <a:cubicBezTo>
                      <a:pt x="19987" y="19723"/>
                      <a:pt x="19614" y="19815"/>
                      <a:pt x="19240" y="19815"/>
                    </a:cubicBezTo>
                    <a:cubicBezTo>
                      <a:pt x="16707" y="19815"/>
                      <a:pt x="14574" y="16763"/>
                      <a:pt x="13960" y="12692"/>
                    </a:cubicBezTo>
                    <a:cubicBezTo>
                      <a:pt x="13907" y="12368"/>
                      <a:pt x="13880" y="12091"/>
                      <a:pt x="13854" y="11767"/>
                    </a:cubicBezTo>
                    <a:cubicBezTo>
                      <a:pt x="13827" y="11443"/>
                      <a:pt x="13800" y="11166"/>
                      <a:pt x="13800" y="10842"/>
                    </a:cubicBezTo>
                    <a:cubicBezTo>
                      <a:pt x="13800" y="10703"/>
                      <a:pt x="13774" y="10518"/>
                      <a:pt x="13774" y="10380"/>
                    </a:cubicBezTo>
                    <a:cubicBezTo>
                      <a:pt x="13774" y="10241"/>
                      <a:pt x="13774" y="10056"/>
                      <a:pt x="13800" y="9917"/>
                    </a:cubicBezTo>
                    <a:lnTo>
                      <a:pt x="13267" y="9917"/>
                    </a:lnTo>
                    <a:lnTo>
                      <a:pt x="11960" y="9917"/>
                    </a:lnTo>
                    <a:cubicBezTo>
                      <a:pt x="11960" y="9593"/>
                      <a:pt x="11934" y="9316"/>
                      <a:pt x="11907" y="8992"/>
                    </a:cubicBezTo>
                    <a:cubicBezTo>
                      <a:pt x="11880" y="8668"/>
                      <a:pt x="11854" y="8391"/>
                      <a:pt x="11800" y="8067"/>
                    </a:cubicBezTo>
                    <a:cubicBezTo>
                      <a:pt x="11134" y="3072"/>
                      <a:pt x="8414" y="-536"/>
                      <a:pt x="5267" y="65"/>
                    </a:cubicBezTo>
                    <a:cubicBezTo>
                      <a:pt x="2547" y="620"/>
                      <a:pt x="360" y="4413"/>
                      <a:pt x="40" y="9131"/>
                    </a:cubicBezTo>
                    <a:cubicBezTo>
                      <a:pt x="-173" y="12368"/>
                      <a:pt x="467" y="15329"/>
                      <a:pt x="1640" y="17456"/>
                    </a:cubicBezTo>
                    <a:cubicBezTo>
                      <a:pt x="1774" y="17688"/>
                      <a:pt x="1987" y="17641"/>
                      <a:pt x="2067" y="17364"/>
                    </a:cubicBezTo>
                    <a:lnTo>
                      <a:pt x="2067" y="17364"/>
                    </a:lnTo>
                    <a:cubicBezTo>
                      <a:pt x="2120" y="17179"/>
                      <a:pt x="2120" y="16948"/>
                      <a:pt x="2014" y="16809"/>
                    </a:cubicBezTo>
                    <a:cubicBezTo>
                      <a:pt x="974" y="14912"/>
                      <a:pt x="387" y="12276"/>
                      <a:pt x="547" y="9408"/>
                    </a:cubicBezTo>
                    <a:cubicBezTo>
                      <a:pt x="787" y="4829"/>
                      <a:pt x="2974" y="1175"/>
                      <a:pt x="5640" y="898"/>
                    </a:cubicBezTo>
                    <a:cubicBezTo>
                      <a:pt x="8334" y="620"/>
                      <a:pt x="10627" y="3719"/>
                      <a:pt x="11240" y="8021"/>
                    </a:cubicBezTo>
                    <a:cubicBezTo>
                      <a:pt x="11294" y="8345"/>
                      <a:pt x="11320" y="8622"/>
                      <a:pt x="11347" y="8946"/>
                    </a:cubicBezTo>
                    <a:cubicBezTo>
                      <a:pt x="11374" y="9270"/>
                      <a:pt x="11400" y="9547"/>
                      <a:pt x="11400" y="9871"/>
                    </a:cubicBezTo>
                    <a:cubicBezTo>
                      <a:pt x="11400" y="10010"/>
                      <a:pt x="11427" y="10195"/>
                      <a:pt x="11427" y="10333"/>
                    </a:cubicBezTo>
                    <a:cubicBezTo>
                      <a:pt x="11427" y="10472"/>
                      <a:pt x="11427" y="10657"/>
                      <a:pt x="11400" y="10796"/>
                    </a:cubicBezTo>
                    <a:lnTo>
                      <a:pt x="11934" y="10796"/>
                    </a:lnTo>
                    <a:lnTo>
                      <a:pt x="13240" y="10796"/>
                    </a:lnTo>
                    <a:cubicBezTo>
                      <a:pt x="13240" y="11120"/>
                      <a:pt x="13267" y="11397"/>
                      <a:pt x="13294" y="11721"/>
                    </a:cubicBezTo>
                    <a:cubicBezTo>
                      <a:pt x="13320" y="12045"/>
                      <a:pt x="13347" y="12322"/>
                      <a:pt x="13400" y="12646"/>
                    </a:cubicBezTo>
                    <a:cubicBezTo>
                      <a:pt x="14014" y="17271"/>
                      <a:pt x="16387" y="20694"/>
                      <a:pt x="19214" y="20694"/>
                    </a:cubicBezTo>
                    <a:cubicBezTo>
                      <a:pt x="19640" y="20694"/>
                      <a:pt x="20067" y="20601"/>
                      <a:pt x="20494" y="20463"/>
                    </a:cubicBezTo>
                    <a:lnTo>
                      <a:pt x="20547" y="20786"/>
                    </a:lnTo>
                    <a:cubicBezTo>
                      <a:pt x="20574" y="21018"/>
                      <a:pt x="20760" y="21064"/>
                      <a:pt x="20867" y="20879"/>
                    </a:cubicBezTo>
                    <a:lnTo>
                      <a:pt x="21347" y="19723"/>
                    </a:lnTo>
                    <a:cubicBezTo>
                      <a:pt x="21427" y="19584"/>
                      <a:pt x="21400" y="19353"/>
                      <a:pt x="21294" y="1926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2F10C5D-7838-49D4-A9E7-9A50B4EA0697}"/>
                  </a:ext>
                </a:extLst>
              </p:cNvPr>
              <p:cNvSpPr/>
              <p:nvPr/>
            </p:nvSpPr>
            <p:spPr>
              <a:xfrm>
                <a:off x="6218887" y="1201901"/>
                <a:ext cx="1487575" cy="28074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1" h="21306" extrusionOk="0">
                    <a:moveTo>
                      <a:pt x="17773" y="9916"/>
                    </a:moveTo>
                    <a:cubicBezTo>
                      <a:pt x="20130" y="8736"/>
                      <a:pt x="21525" y="6966"/>
                      <a:pt x="21092" y="5068"/>
                    </a:cubicBezTo>
                    <a:cubicBezTo>
                      <a:pt x="20515" y="2451"/>
                      <a:pt x="16570" y="347"/>
                      <a:pt x="11663" y="39"/>
                    </a:cubicBezTo>
                    <a:cubicBezTo>
                      <a:pt x="6227" y="-294"/>
                      <a:pt x="1464" y="1527"/>
                      <a:pt x="21" y="4118"/>
                    </a:cubicBezTo>
                    <a:cubicBezTo>
                      <a:pt x="-75" y="4298"/>
                      <a:pt x="166" y="4452"/>
                      <a:pt x="502" y="4452"/>
                    </a:cubicBezTo>
                    <a:lnTo>
                      <a:pt x="502" y="4452"/>
                    </a:lnTo>
                    <a:cubicBezTo>
                      <a:pt x="743" y="4452"/>
                      <a:pt x="887" y="4375"/>
                      <a:pt x="983" y="4272"/>
                    </a:cubicBezTo>
                    <a:cubicBezTo>
                      <a:pt x="2234" y="1989"/>
                      <a:pt x="6275" y="373"/>
                      <a:pt x="10990" y="527"/>
                    </a:cubicBezTo>
                    <a:cubicBezTo>
                      <a:pt x="15752" y="681"/>
                      <a:pt x="19697" y="2707"/>
                      <a:pt x="20178" y="5221"/>
                    </a:cubicBezTo>
                    <a:cubicBezTo>
                      <a:pt x="20467" y="6889"/>
                      <a:pt x="19312" y="8402"/>
                      <a:pt x="17292" y="9480"/>
                    </a:cubicBezTo>
                    <a:cubicBezTo>
                      <a:pt x="17051" y="9608"/>
                      <a:pt x="16811" y="9711"/>
                      <a:pt x="16570" y="9839"/>
                    </a:cubicBezTo>
                    <a:cubicBezTo>
                      <a:pt x="16329" y="9942"/>
                      <a:pt x="16041" y="10044"/>
                      <a:pt x="15800" y="10147"/>
                    </a:cubicBezTo>
                    <a:cubicBezTo>
                      <a:pt x="15512" y="10249"/>
                      <a:pt x="15271" y="10326"/>
                      <a:pt x="14982" y="10403"/>
                    </a:cubicBezTo>
                    <a:lnTo>
                      <a:pt x="15464" y="10839"/>
                    </a:lnTo>
                    <a:lnTo>
                      <a:pt x="16762" y="12020"/>
                    </a:lnTo>
                    <a:cubicBezTo>
                      <a:pt x="16474" y="12122"/>
                      <a:pt x="16233" y="12199"/>
                      <a:pt x="15993" y="12327"/>
                    </a:cubicBezTo>
                    <a:cubicBezTo>
                      <a:pt x="15752" y="12430"/>
                      <a:pt x="15464" y="12558"/>
                      <a:pt x="15223" y="12661"/>
                    </a:cubicBezTo>
                    <a:cubicBezTo>
                      <a:pt x="13106" y="13713"/>
                      <a:pt x="11759" y="15201"/>
                      <a:pt x="11759" y="16868"/>
                    </a:cubicBezTo>
                    <a:cubicBezTo>
                      <a:pt x="11759" y="18356"/>
                      <a:pt x="12818" y="19715"/>
                      <a:pt x="14598" y="20742"/>
                    </a:cubicBezTo>
                    <a:lnTo>
                      <a:pt x="14261" y="20947"/>
                    </a:lnTo>
                    <a:cubicBezTo>
                      <a:pt x="14068" y="21049"/>
                      <a:pt x="14213" y="21229"/>
                      <a:pt x="14453" y="21229"/>
                    </a:cubicBezTo>
                    <a:lnTo>
                      <a:pt x="15945" y="21306"/>
                    </a:lnTo>
                    <a:cubicBezTo>
                      <a:pt x="16137" y="21306"/>
                      <a:pt x="16329" y="21229"/>
                      <a:pt x="16281" y="21126"/>
                    </a:cubicBezTo>
                    <a:lnTo>
                      <a:pt x="16089" y="20331"/>
                    </a:lnTo>
                    <a:cubicBezTo>
                      <a:pt x="16041" y="20203"/>
                      <a:pt x="15752" y="20126"/>
                      <a:pt x="15560" y="20229"/>
                    </a:cubicBezTo>
                    <a:lnTo>
                      <a:pt x="15319" y="20382"/>
                    </a:lnTo>
                    <a:cubicBezTo>
                      <a:pt x="13732" y="19459"/>
                      <a:pt x="12770" y="18228"/>
                      <a:pt x="12770" y="16894"/>
                    </a:cubicBezTo>
                    <a:cubicBezTo>
                      <a:pt x="12770" y="15431"/>
                      <a:pt x="13924" y="14097"/>
                      <a:pt x="15752" y="13148"/>
                    </a:cubicBezTo>
                    <a:cubicBezTo>
                      <a:pt x="15993" y="13020"/>
                      <a:pt x="16233" y="12917"/>
                      <a:pt x="16474" y="12815"/>
                    </a:cubicBezTo>
                    <a:cubicBezTo>
                      <a:pt x="16714" y="12712"/>
                      <a:pt x="17003" y="12610"/>
                      <a:pt x="17244" y="12507"/>
                    </a:cubicBezTo>
                    <a:cubicBezTo>
                      <a:pt x="17532" y="12404"/>
                      <a:pt x="17773" y="12327"/>
                      <a:pt x="18061" y="12250"/>
                    </a:cubicBezTo>
                    <a:lnTo>
                      <a:pt x="17580" y="11814"/>
                    </a:lnTo>
                    <a:lnTo>
                      <a:pt x="16281" y="10634"/>
                    </a:lnTo>
                    <a:cubicBezTo>
                      <a:pt x="16570" y="10532"/>
                      <a:pt x="16811" y="10429"/>
                      <a:pt x="17051" y="10326"/>
                    </a:cubicBezTo>
                    <a:cubicBezTo>
                      <a:pt x="17292" y="10147"/>
                      <a:pt x="17532" y="10044"/>
                      <a:pt x="17773" y="991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83ABB2C5-0363-4BC6-A062-8559B4337C3F}"/>
                  </a:ext>
                </a:extLst>
              </p:cNvPr>
              <p:cNvSpPr/>
              <p:nvPr/>
            </p:nvSpPr>
            <p:spPr>
              <a:xfrm>
                <a:off x="6151285" y="2655418"/>
                <a:ext cx="2390831" cy="21262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0" h="21498" extrusionOk="0">
                    <a:moveTo>
                      <a:pt x="15169" y="48"/>
                    </a:moveTo>
                    <a:cubicBezTo>
                      <a:pt x="14391" y="-55"/>
                      <a:pt x="13613" y="13"/>
                      <a:pt x="12925" y="218"/>
                    </a:cubicBezTo>
                    <a:cubicBezTo>
                      <a:pt x="12716" y="287"/>
                      <a:pt x="12626" y="526"/>
                      <a:pt x="12745" y="731"/>
                    </a:cubicBezTo>
                    <a:lnTo>
                      <a:pt x="12745" y="731"/>
                    </a:lnTo>
                    <a:cubicBezTo>
                      <a:pt x="12805" y="868"/>
                      <a:pt x="12955" y="936"/>
                      <a:pt x="13075" y="902"/>
                    </a:cubicBezTo>
                    <a:cubicBezTo>
                      <a:pt x="14002" y="629"/>
                      <a:pt x="14989" y="629"/>
                      <a:pt x="16006" y="936"/>
                    </a:cubicBezTo>
                    <a:cubicBezTo>
                      <a:pt x="18549" y="1688"/>
                      <a:pt x="20464" y="4286"/>
                      <a:pt x="20614" y="7293"/>
                    </a:cubicBezTo>
                    <a:cubicBezTo>
                      <a:pt x="20823" y="11326"/>
                      <a:pt x="18011" y="14675"/>
                      <a:pt x="14511" y="14675"/>
                    </a:cubicBezTo>
                    <a:cubicBezTo>
                      <a:pt x="13942" y="14675"/>
                      <a:pt x="13374" y="14573"/>
                      <a:pt x="12835" y="14402"/>
                    </a:cubicBezTo>
                    <a:cubicBezTo>
                      <a:pt x="12626" y="14334"/>
                      <a:pt x="12446" y="14265"/>
                      <a:pt x="12267" y="14163"/>
                    </a:cubicBezTo>
                    <a:cubicBezTo>
                      <a:pt x="12087" y="14094"/>
                      <a:pt x="11908" y="13992"/>
                      <a:pt x="11728" y="13889"/>
                    </a:cubicBezTo>
                    <a:cubicBezTo>
                      <a:pt x="11549" y="13787"/>
                      <a:pt x="11369" y="13684"/>
                      <a:pt x="11220" y="13548"/>
                    </a:cubicBezTo>
                    <a:lnTo>
                      <a:pt x="10921" y="14129"/>
                    </a:lnTo>
                    <a:lnTo>
                      <a:pt x="10113" y="15701"/>
                    </a:lnTo>
                    <a:cubicBezTo>
                      <a:pt x="9933" y="15598"/>
                      <a:pt x="9754" y="15496"/>
                      <a:pt x="9574" y="15393"/>
                    </a:cubicBezTo>
                    <a:cubicBezTo>
                      <a:pt x="9395" y="15291"/>
                      <a:pt x="9185" y="15222"/>
                      <a:pt x="9006" y="15154"/>
                    </a:cubicBezTo>
                    <a:cubicBezTo>
                      <a:pt x="8378" y="14915"/>
                      <a:pt x="7689" y="14812"/>
                      <a:pt x="6971" y="14812"/>
                    </a:cubicBezTo>
                    <a:cubicBezTo>
                      <a:pt x="3950" y="14812"/>
                      <a:pt x="1407" y="17102"/>
                      <a:pt x="569" y="20246"/>
                    </a:cubicBezTo>
                    <a:lnTo>
                      <a:pt x="210" y="20212"/>
                    </a:lnTo>
                    <a:cubicBezTo>
                      <a:pt x="61" y="20212"/>
                      <a:pt x="-59" y="20417"/>
                      <a:pt x="31" y="20554"/>
                    </a:cubicBezTo>
                    <a:lnTo>
                      <a:pt x="569" y="21408"/>
                    </a:lnTo>
                    <a:cubicBezTo>
                      <a:pt x="629" y="21511"/>
                      <a:pt x="779" y="21545"/>
                      <a:pt x="868" y="21408"/>
                    </a:cubicBezTo>
                    <a:lnTo>
                      <a:pt x="1467" y="20622"/>
                    </a:lnTo>
                    <a:cubicBezTo>
                      <a:pt x="1586" y="20486"/>
                      <a:pt x="1497" y="20246"/>
                      <a:pt x="1317" y="20246"/>
                    </a:cubicBezTo>
                    <a:lnTo>
                      <a:pt x="1138" y="20246"/>
                    </a:lnTo>
                    <a:cubicBezTo>
                      <a:pt x="1945" y="17478"/>
                      <a:pt x="4219" y="15461"/>
                      <a:pt x="6942" y="15461"/>
                    </a:cubicBezTo>
                    <a:cubicBezTo>
                      <a:pt x="7540" y="15461"/>
                      <a:pt x="8108" y="15564"/>
                      <a:pt x="8647" y="15735"/>
                    </a:cubicBezTo>
                    <a:cubicBezTo>
                      <a:pt x="8856" y="15803"/>
                      <a:pt x="9036" y="15872"/>
                      <a:pt x="9215" y="15974"/>
                    </a:cubicBezTo>
                    <a:cubicBezTo>
                      <a:pt x="9395" y="16077"/>
                      <a:pt x="9574" y="16145"/>
                      <a:pt x="9754" y="16248"/>
                    </a:cubicBezTo>
                    <a:cubicBezTo>
                      <a:pt x="9933" y="16350"/>
                      <a:pt x="10113" y="16453"/>
                      <a:pt x="10262" y="16589"/>
                    </a:cubicBezTo>
                    <a:lnTo>
                      <a:pt x="10562" y="16008"/>
                    </a:lnTo>
                    <a:lnTo>
                      <a:pt x="11369" y="14436"/>
                    </a:lnTo>
                    <a:cubicBezTo>
                      <a:pt x="11549" y="14539"/>
                      <a:pt x="11728" y="14641"/>
                      <a:pt x="11908" y="14710"/>
                    </a:cubicBezTo>
                    <a:cubicBezTo>
                      <a:pt x="12087" y="14812"/>
                      <a:pt x="12297" y="14880"/>
                      <a:pt x="12476" y="14949"/>
                    </a:cubicBezTo>
                    <a:cubicBezTo>
                      <a:pt x="13104" y="15154"/>
                      <a:pt x="13763" y="15291"/>
                      <a:pt x="14451" y="15291"/>
                    </a:cubicBezTo>
                    <a:cubicBezTo>
                      <a:pt x="18400" y="15291"/>
                      <a:pt x="21541" y="11394"/>
                      <a:pt x="21122" y="6780"/>
                    </a:cubicBezTo>
                    <a:cubicBezTo>
                      <a:pt x="20823" y="3260"/>
                      <a:pt x="18280" y="423"/>
                      <a:pt x="15169" y="4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ADBAB7B6-64F7-4700-87C4-128756148F78}"/>
                  </a:ext>
                </a:extLst>
              </p:cNvPr>
              <p:cNvSpPr/>
              <p:nvPr/>
            </p:nvSpPr>
            <p:spPr>
              <a:xfrm>
                <a:off x="4968187" y="4108934"/>
                <a:ext cx="2715417" cy="1547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0990" extrusionOk="0">
                    <a:moveTo>
                      <a:pt x="19357" y="3773"/>
                    </a:moveTo>
                    <a:lnTo>
                      <a:pt x="19357" y="3773"/>
                    </a:lnTo>
                    <a:cubicBezTo>
                      <a:pt x="19304" y="3957"/>
                      <a:pt x="19304" y="4186"/>
                      <a:pt x="19384" y="4324"/>
                    </a:cubicBezTo>
                    <a:cubicBezTo>
                      <a:pt x="20423" y="6204"/>
                      <a:pt x="21009" y="8818"/>
                      <a:pt x="20822" y="11661"/>
                    </a:cubicBezTo>
                    <a:cubicBezTo>
                      <a:pt x="20556" y="16201"/>
                      <a:pt x="18372" y="19778"/>
                      <a:pt x="15735" y="20053"/>
                    </a:cubicBezTo>
                    <a:cubicBezTo>
                      <a:pt x="13045" y="20329"/>
                      <a:pt x="10755" y="17256"/>
                      <a:pt x="10142" y="12991"/>
                    </a:cubicBezTo>
                    <a:cubicBezTo>
                      <a:pt x="10089" y="12670"/>
                      <a:pt x="10062" y="12395"/>
                      <a:pt x="10036" y="12074"/>
                    </a:cubicBezTo>
                    <a:cubicBezTo>
                      <a:pt x="10009" y="11753"/>
                      <a:pt x="9982" y="11478"/>
                      <a:pt x="9982" y="11157"/>
                    </a:cubicBezTo>
                    <a:cubicBezTo>
                      <a:pt x="9982" y="11019"/>
                      <a:pt x="9956" y="10836"/>
                      <a:pt x="9956" y="10698"/>
                    </a:cubicBezTo>
                    <a:cubicBezTo>
                      <a:pt x="9956" y="10560"/>
                      <a:pt x="9956" y="10377"/>
                      <a:pt x="9982" y="10239"/>
                    </a:cubicBezTo>
                    <a:lnTo>
                      <a:pt x="9450" y="10239"/>
                    </a:lnTo>
                    <a:lnTo>
                      <a:pt x="8145" y="10239"/>
                    </a:lnTo>
                    <a:cubicBezTo>
                      <a:pt x="8145" y="9918"/>
                      <a:pt x="8118" y="9643"/>
                      <a:pt x="8091" y="9322"/>
                    </a:cubicBezTo>
                    <a:cubicBezTo>
                      <a:pt x="8065" y="9001"/>
                      <a:pt x="8038" y="8726"/>
                      <a:pt x="7985" y="8405"/>
                    </a:cubicBezTo>
                    <a:cubicBezTo>
                      <a:pt x="7372" y="3819"/>
                      <a:pt x="5002" y="425"/>
                      <a:pt x="2179" y="425"/>
                    </a:cubicBezTo>
                    <a:cubicBezTo>
                      <a:pt x="1726" y="425"/>
                      <a:pt x="1273" y="517"/>
                      <a:pt x="874" y="701"/>
                    </a:cubicBezTo>
                    <a:lnTo>
                      <a:pt x="767" y="196"/>
                    </a:lnTo>
                    <a:cubicBezTo>
                      <a:pt x="714" y="-33"/>
                      <a:pt x="527" y="-79"/>
                      <a:pt x="447" y="150"/>
                    </a:cubicBezTo>
                    <a:lnTo>
                      <a:pt x="21" y="1389"/>
                    </a:lnTo>
                    <a:cubicBezTo>
                      <a:pt x="-32" y="1572"/>
                      <a:pt x="21" y="1755"/>
                      <a:pt x="128" y="1801"/>
                    </a:cubicBezTo>
                    <a:lnTo>
                      <a:pt x="927" y="2260"/>
                    </a:lnTo>
                    <a:cubicBezTo>
                      <a:pt x="1060" y="2352"/>
                      <a:pt x="1193" y="2122"/>
                      <a:pt x="1140" y="1893"/>
                    </a:cubicBezTo>
                    <a:lnTo>
                      <a:pt x="1060" y="1572"/>
                    </a:lnTo>
                    <a:cubicBezTo>
                      <a:pt x="1433" y="1434"/>
                      <a:pt x="1806" y="1343"/>
                      <a:pt x="2179" y="1343"/>
                    </a:cubicBezTo>
                    <a:cubicBezTo>
                      <a:pt x="4709" y="1343"/>
                      <a:pt x="6840" y="4369"/>
                      <a:pt x="7452" y="8405"/>
                    </a:cubicBezTo>
                    <a:cubicBezTo>
                      <a:pt x="7505" y="8726"/>
                      <a:pt x="7532" y="9001"/>
                      <a:pt x="7559" y="9322"/>
                    </a:cubicBezTo>
                    <a:cubicBezTo>
                      <a:pt x="7585" y="9643"/>
                      <a:pt x="7612" y="9918"/>
                      <a:pt x="7612" y="10239"/>
                    </a:cubicBezTo>
                    <a:cubicBezTo>
                      <a:pt x="7612" y="10377"/>
                      <a:pt x="7639" y="10560"/>
                      <a:pt x="7639" y="10698"/>
                    </a:cubicBezTo>
                    <a:cubicBezTo>
                      <a:pt x="7639" y="10836"/>
                      <a:pt x="7639" y="11019"/>
                      <a:pt x="7612" y="11157"/>
                    </a:cubicBezTo>
                    <a:lnTo>
                      <a:pt x="8145" y="11157"/>
                    </a:lnTo>
                    <a:lnTo>
                      <a:pt x="9450" y="11157"/>
                    </a:lnTo>
                    <a:cubicBezTo>
                      <a:pt x="9450" y="11478"/>
                      <a:pt x="9476" y="11753"/>
                      <a:pt x="9503" y="12074"/>
                    </a:cubicBezTo>
                    <a:cubicBezTo>
                      <a:pt x="9530" y="12395"/>
                      <a:pt x="9556" y="12670"/>
                      <a:pt x="9609" y="12991"/>
                    </a:cubicBezTo>
                    <a:cubicBezTo>
                      <a:pt x="10275" y="17944"/>
                      <a:pt x="12992" y="21521"/>
                      <a:pt x="16135" y="20925"/>
                    </a:cubicBezTo>
                    <a:cubicBezTo>
                      <a:pt x="18851" y="20375"/>
                      <a:pt x="21035" y="16614"/>
                      <a:pt x="21355" y="11936"/>
                    </a:cubicBezTo>
                    <a:cubicBezTo>
                      <a:pt x="21568" y="8726"/>
                      <a:pt x="20929" y="5791"/>
                      <a:pt x="19784" y="3682"/>
                    </a:cubicBezTo>
                    <a:cubicBezTo>
                      <a:pt x="19677" y="3452"/>
                      <a:pt x="19464" y="3498"/>
                      <a:pt x="19357" y="377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AD21A754-2941-496B-842F-A4863392013A}"/>
                  </a:ext>
                </a:extLst>
              </p:cNvPr>
              <p:cNvSpPr/>
              <p:nvPr/>
            </p:nvSpPr>
            <p:spPr>
              <a:xfrm>
                <a:off x="4494952" y="2824431"/>
                <a:ext cx="1486635" cy="28074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05" h="21306" extrusionOk="0">
                    <a:moveTo>
                      <a:pt x="20219" y="17085"/>
                    </a:moveTo>
                    <a:cubicBezTo>
                      <a:pt x="18966" y="19343"/>
                      <a:pt x="14916" y="20984"/>
                      <a:pt x="10191" y="20830"/>
                    </a:cubicBezTo>
                    <a:cubicBezTo>
                      <a:pt x="5418" y="20676"/>
                      <a:pt x="1464" y="18650"/>
                      <a:pt x="982" y="16110"/>
                    </a:cubicBezTo>
                    <a:cubicBezTo>
                      <a:pt x="693" y="14443"/>
                      <a:pt x="1850" y="12929"/>
                      <a:pt x="3923" y="11852"/>
                    </a:cubicBezTo>
                    <a:cubicBezTo>
                      <a:pt x="4164" y="11724"/>
                      <a:pt x="4405" y="11621"/>
                      <a:pt x="4646" y="11493"/>
                    </a:cubicBezTo>
                    <a:cubicBezTo>
                      <a:pt x="4887" y="11390"/>
                      <a:pt x="5176" y="11287"/>
                      <a:pt x="5418" y="11185"/>
                    </a:cubicBezTo>
                    <a:cubicBezTo>
                      <a:pt x="5707" y="11082"/>
                      <a:pt x="5948" y="11005"/>
                      <a:pt x="6237" y="10928"/>
                    </a:cubicBezTo>
                    <a:lnTo>
                      <a:pt x="5755" y="10492"/>
                    </a:lnTo>
                    <a:lnTo>
                      <a:pt x="4501" y="9312"/>
                    </a:lnTo>
                    <a:cubicBezTo>
                      <a:pt x="4791" y="9210"/>
                      <a:pt x="5032" y="9133"/>
                      <a:pt x="5273" y="9004"/>
                    </a:cubicBezTo>
                    <a:cubicBezTo>
                      <a:pt x="5514" y="8902"/>
                      <a:pt x="5803" y="8773"/>
                      <a:pt x="6044" y="8671"/>
                    </a:cubicBezTo>
                    <a:cubicBezTo>
                      <a:pt x="8166" y="7619"/>
                      <a:pt x="9516" y="6131"/>
                      <a:pt x="9516" y="4464"/>
                    </a:cubicBezTo>
                    <a:cubicBezTo>
                      <a:pt x="9516" y="2950"/>
                      <a:pt x="8407" y="1591"/>
                      <a:pt x="6623" y="564"/>
                    </a:cubicBezTo>
                    <a:lnTo>
                      <a:pt x="6960" y="359"/>
                    </a:lnTo>
                    <a:cubicBezTo>
                      <a:pt x="7153" y="257"/>
                      <a:pt x="7057" y="103"/>
                      <a:pt x="6768" y="77"/>
                    </a:cubicBezTo>
                    <a:lnTo>
                      <a:pt x="5273" y="0"/>
                    </a:lnTo>
                    <a:cubicBezTo>
                      <a:pt x="5080" y="0"/>
                      <a:pt x="4887" y="77"/>
                      <a:pt x="4935" y="180"/>
                    </a:cubicBezTo>
                    <a:lnTo>
                      <a:pt x="5080" y="975"/>
                    </a:lnTo>
                    <a:cubicBezTo>
                      <a:pt x="5128" y="1103"/>
                      <a:pt x="5418" y="1180"/>
                      <a:pt x="5610" y="1077"/>
                    </a:cubicBezTo>
                    <a:lnTo>
                      <a:pt x="5900" y="924"/>
                    </a:lnTo>
                    <a:cubicBezTo>
                      <a:pt x="7491" y="1847"/>
                      <a:pt x="8503" y="3104"/>
                      <a:pt x="8503" y="4464"/>
                    </a:cubicBezTo>
                    <a:cubicBezTo>
                      <a:pt x="8503" y="5926"/>
                      <a:pt x="7346" y="7260"/>
                      <a:pt x="5514" y="8209"/>
                    </a:cubicBezTo>
                    <a:cubicBezTo>
                      <a:pt x="5273" y="8337"/>
                      <a:pt x="5032" y="8440"/>
                      <a:pt x="4791" y="8543"/>
                    </a:cubicBezTo>
                    <a:cubicBezTo>
                      <a:pt x="4550" y="8645"/>
                      <a:pt x="4260" y="8748"/>
                      <a:pt x="4019" y="8850"/>
                    </a:cubicBezTo>
                    <a:cubicBezTo>
                      <a:pt x="3730" y="8953"/>
                      <a:pt x="3489" y="9030"/>
                      <a:pt x="3200" y="9107"/>
                    </a:cubicBezTo>
                    <a:lnTo>
                      <a:pt x="3682" y="9543"/>
                    </a:lnTo>
                    <a:lnTo>
                      <a:pt x="4935" y="10723"/>
                    </a:lnTo>
                    <a:cubicBezTo>
                      <a:pt x="4646" y="10826"/>
                      <a:pt x="4405" y="10928"/>
                      <a:pt x="4164" y="11031"/>
                    </a:cubicBezTo>
                    <a:cubicBezTo>
                      <a:pt x="3923" y="11133"/>
                      <a:pt x="3634" y="11262"/>
                      <a:pt x="3441" y="11364"/>
                    </a:cubicBezTo>
                    <a:cubicBezTo>
                      <a:pt x="1030" y="12544"/>
                      <a:pt x="-320" y="14314"/>
                      <a:pt x="66" y="16238"/>
                    </a:cubicBezTo>
                    <a:cubicBezTo>
                      <a:pt x="644" y="18855"/>
                      <a:pt x="4598" y="20984"/>
                      <a:pt x="9516" y="21267"/>
                    </a:cubicBezTo>
                    <a:cubicBezTo>
                      <a:pt x="14964" y="21600"/>
                      <a:pt x="19737" y="19779"/>
                      <a:pt x="21184" y="17188"/>
                    </a:cubicBezTo>
                    <a:cubicBezTo>
                      <a:pt x="21280" y="17008"/>
                      <a:pt x="21039" y="16854"/>
                      <a:pt x="20701" y="16854"/>
                    </a:cubicBezTo>
                    <a:lnTo>
                      <a:pt x="20701" y="16854"/>
                    </a:lnTo>
                    <a:cubicBezTo>
                      <a:pt x="20460" y="16880"/>
                      <a:pt x="20268" y="16957"/>
                      <a:pt x="20219" y="1708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B930001-6420-4D5E-B463-3C47E5EA681C}"/>
                </a:ext>
              </a:extLst>
            </p:cNvPr>
            <p:cNvSpPr txBox="1"/>
            <p:nvPr/>
          </p:nvSpPr>
          <p:spPr>
            <a:xfrm>
              <a:off x="5000801" y="1364657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1AEFDF1-A947-44BB-8867-78462445B0DD}"/>
                </a:ext>
              </a:extLst>
            </p:cNvPr>
            <p:cNvSpPr txBox="1"/>
            <p:nvPr/>
          </p:nvSpPr>
          <p:spPr>
            <a:xfrm>
              <a:off x="6788287" y="1364657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92419AD-C004-4ED1-A44E-FE0AADD9961E}"/>
                </a:ext>
              </a:extLst>
            </p:cNvPr>
            <p:cNvSpPr txBox="1"/>
            <p:nvPr/>
          </p:nvSpPr>
          <p:spPr>
            <a:xfrm>
              <a:off x="7698063" y="2918521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F24D82-F9C2-45C2-80E4-78CF471C3E65}"/>
                </a:ext>
              </a:extLst>
            </p:cNvPr>
            <p:cNvSpPr txBox="1"/>
            <p:nvPr/>
          </p:nvSpPr>
          <p:spPr>
            <a:xfrm>
              <a:off x="4091024" y="2918521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06B7CCF-45B8-4C89-B9BD-48EC5C0D4850}"/>
                </a:ext>
              </a:extLst>
            </p:cNvPr>
            <p:cNvSpPr txBox="1"/>
            <p:nvPr/>
          </p:nvSpPr>
          <p:spPr>
            <a:xfrm>
              <a:off x="4989600" y="4452589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ED374F-8041-4B93-9A17-3BD7AE748F2D}"/>
                </a:ext>
              </a:extLst>
            </p:cNvPr>
            <p:cNvSpPr txBox="1"/>
            <p:nvPr/>
          </p:nvSpPr>
          <p:spPr>
            <a:xfrm>
              <a:off x="6774914" y="4452589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/>
                <a:t>04</a:t>
              </a:r>
            </a:p>
          </p:txBody>
        </p:sp>
      </p:grpSp>
      <p:pic>
        <p:nvPicPr>
          <p:cNvPr id="34" name="Graphic 33" descr="Unlock">
            <a:extLst>
              <a:ext uri="{FF2B5EF4-FFF2-40B4-BE49-F238E27FC236}">
                <a16:creationId xmlns:a16="http://schemas.microsoft.com/office/drawing/2014/main" id="{FC010754-AB34-4635-B989-7A0EFBDC1E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6532" y="1867823"/>
            <a:ext cx="640080" cy="640080"/>
          </a:xfrm>
          <a:prstGeom prst="rect">
            <a:avLst/>
          </a:prstGeom>
        </p:spPr>
      </p:pic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4E512BFB-BDB3-49D9-BC72-C6CC832C03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75331" y="4928446"/>
            <a:ext cx="640080" cy="640080"/>
          </a:xfrm>
          <a:prstGeom prst="rect">
            <a:avLst/>
          </a:prstGeom>
        </p:spPr>
      </p:pic>
      <p:pic>
        <p:nvPicPr>
          <p:cNvPr id="36" name="Graphic 35" descr="Chat">
            <a:extLst>
              <a:ext uri="{FF2B5EF4-FFF2-40B4-BE49-F238E27FC236}">
                <a16:creationId xmlns:a16="http://schemas.microsoft.com/office/drawing/2014/main" id="{6453A018-953A-4978-B1A4-2BB3153B1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60645" y="4928446"/>
            <a:ext cx="640080" cy="640080"/>
          </a:xfrm>
          <a:prstGeom prst="rect">
            <a:avLst/>
          </a:prstGeom>
        </p:spPr>
      </p:pic>
      <p:pic>
        <p:nvPicPr>
          <p:cNvPr id="37" name="Graphic 36" descr="Trophy">
            <a:extLst>
              <a:ext uri="{FF2B5EF4-FFF2-40B4-BE49-F238E27FC236}">
                <a16:creationId xmlns:a16="http://schemas.microsoft.com/office/drawing/2014/main" id="{147C5A33-71CE-4AE1-BFF5-9CFA8EC80E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76755" y="3428199"/>
            <a:ext cx="640080" cy="640080"/>
          </a:xfrm>
          <a:prstGeom prst="rect">
            <a:avLst/>
          </a:prstGeom>
        </p:spPr>
      </p:pic>
      <p:pic>
        <p:nvPicPr>
          <p:cNvPr id="38" name="Graphic 37" descr="Gears">
            <a:extLst>
              <a:ext uri="{FF2B5EF4-FFF2-40B4-BE49-F238E27FC236}">
                <a16:creationId xmlns:a16="http://schemas.microsoft.com/office/drawing/2014/main" id="{7528C93F-35F6-4BDF-AE64-5A50259194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83794" y="3428199"/>
            <a:ext cx="640080" cy="640080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63BD8B0C-FB37-4E81-A7D2-AF1156A4204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74018" y="1867823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6-Step Circle Cycle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3422EAB-AE54-4E7D-855C-7516126E6164}"/>
              </a:ext>
            </a:extLst>
          </p:cNvPr>
          <p:cNvGrpSpPr/>
          <p:nvPr/>
        </p:nvGrpSpPr>
        <p:grpSpPr>
          <a:xfrm>
            <a:off x="9033412" y="2826749"/>
            <a:ext cx="2767674" cy="1474819"/>
            <a:chOff x="8921977" y="1466725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64F05C-B6DA-4509-AF7E-388AADEAB2B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F893AA-99CA-431F-A99D-0D83F40A90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316F93-5C60-4D1A-B34D-F878BF06B3A9}"/>
              </a:ext>
            </a:extLst>
          </p:cNvPr>
          <p:cNvGrpSpPr/>
          <p:nvPr/>
        </p:nvGrpSpPr>
        <p:grpSpPr>
          <a:xfrm>
            <a:off x="8165831" y="4474761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81ED04-47F3-40EE-B03C-9BAEB884FC0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ECFCE4-9855-440C-80E8-DDEB5AACA2E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7C84ABD-D577-4F4B-91FC-1DD98D8C73C2}"/>
              </a:ext>
            </a:extLst>
          </p:cNvPr>
          <p:cNvGrpSpPr/>
          <p:nvPr/>
        </p:nvGrpSpPr>
        <p:grpSpPr>
          <a:xfrm>
            <a:off x="390914" y="2826749"/>
            <a:ext cx="2767674" cy="1474819"/>
            <a:chOff x="332936" y="2627766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48E7D3-BAA7-40B7-B787-8827A478BB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06.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EFDD0F-FE7F-44D6-9D69-18039F5CF6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C1A87D-9292-4D70-84BB-560B80D5A04F}"/>
              </a:ext>
            </a:extLst>
          </p:cNvPr>
          <p:cNvGrpSpPr/>
          <p:nvPr/>
        </p:nvGrpSpPr>
        <p:grpSpPr>
          <a:xfrm>
            <a:off x="1087571" y="4474761"/>
            <a:ext cx="2926080" cy="1290153"/>
            <a:chOff x="332936" y="4652338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9BF77E-3ACD-49F7-BD31-E4414960162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F64659A-BE84-45A7-9E35-C7B0A77B763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1A77F4-78D8-47CE-A2B5-987CA9D5F2E1}"/>
              </a:ext>
            </a:extLst>
          </p:cNvPr>
          <p:cNvGrpSpPr/>
          <p:nvPr/>
        </p:nvGrpSpPr>
        <p:grpSpPr>
          <a:xfrm>
            <a:off x="8165831" y="120389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5D03D8-FBF3-4D4F-A0F8-6E97E3C014C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F37F7EF-DD2C-425F-85CA-1F3CD7BE29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B352D1D-24D2-4924-9DC9-D8079E780F86}"/>
              </a:ext>
            </a:extLst>
          </p:cNvPr>
          <p:cNvGrpSpPr/>
          <p:nvPr/>
        </p:nvGrpSpPr>
        <p:grpSpPr>
          <a:xfrm>
            <a:off x="1084028" y="120389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449893-44B0-468C-BDC9-610B5F3C1B4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9988163-BBF9-43A4-998C-0A82C58D1D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58EECCD-642F-48A5-AC9D-7F7BF6561B01}"/>
              </a:ext>
            </a:extLst>
          </p:cNvPr>
          <p:cNvGrpSpPr/>
          <p:nvPr/>
        </p:nvGrpSpPr>
        <p:grpSpPr>
          <a:xfrm>
            <a:off x="3501342" y="1214958"/>
            <a:ext cx="5189316" cy="4724681"/>
            <a:chOff x="3501342" y="1214958"/>
            <a:chExt cx="5189316" cy="472468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F7C34CC-36C4-4751-8797-5370CD855EA8}"/>
                </a:ext>
              </a:extLst>
            </p:cNvPr>
            <p:cNvGrpSpPr/>
            <p:nvPr/>
          </p:nvGrpSpPr>
          <p:grpSpPr>
            <a:xfrm>
              <a:off x="3501342" y="1214958"/>
              <a:ext cx="5189316" cy="4724681"/>
              <a:chOff x="3649884" y="1201901"/>
              <a:chExt cx="4892232" cy="4454197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2726124-74E6-4617-99F7-AE45DC2E7B3B}"/>
                  </a:ext>
                </a:extLst>
              </p:cNvPr>
              <p:cNvSpPr/>
              <p:nvPr/>
            </p:nvSpPr>
            <p:spPr>
              <a:xfrm>
                <a:off x="3649884" y="2046966"/>
                <a:ext cx="2384667" cy="21253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5" h="21557" extrusionOk="0">
                    <a:moveTo>
                      <a:pt x="21103" y="1088"/>
                    </a:moveTo>
                    <a:lnTo>
                      <a:pt x="20684" y="128"/>
                    </a:lnTo>
                    <a:cubicBezTo>
                      <a:pt x="20624" y="-9"/>
                      <a:pt x="20474" y="-43"/>
                      <a:pt x="20384" y="60"/>
                    </a:cubicBezTo>
                    <a:lnTo>
                      <a:pt x="19665" y="746"/>
                    </a:lnTo>
                    <a:cubicBezTo>
                      <a:pt x="19545" y="848"/>
                      <a:pt x="19575" y="1088"/>
                      <a:pt x="19755" y="1123"/>
                    </a:cubicBezTo>
                    <a:lnTo>
                      <a:pt x="19965" y="1191"/>
                    </a:lnTo>
                    <a:cubicBezTo>
                      <a:pt x="19156" y="3968"/>
                      <a:pt x="16879" y="6026"/>
                      <a:pt x="14153" y="6026"/>
                    </a:cubicBezTo>
                    <a:cubicBezTo>
                      <a:pt x="13554" y="6026"/>
                      <a:pt x="13014" y="5923"/>
                      <a:pt x="12475" y="5751"/>
                    </a:cubicBezTo>
                    <a:cubicBezTo>
                      <a:pt x="12265" y="5683"/>
                      <a:pt x="12086" y="5614"/>
                      <a:pt x="11906" y="5511"/>
                    </a:cubicBezTo>
                    <a:cubicBezTo>
                      <a:pt x="11726" y="5408"/>
                      <a:pt x="11546" y="5340"/>
                      <a:pt x="11367" y="5237"/>
                    </a:cubicBezTo>
                    <a:cubicBezTo>
                      <a:pt x="11187" y="5134"/>
                      <a:pt x="11007" y="5031"/>
                      <a:pt x="10857" y="4894"/>
                    </a:cubicBezTo>
                    <a:lnTo>
                      <a:pt x="10558" y="5477"/>
                    </a:lnTo>
                    <a:lnTo>
                      <a:pt x="9779" y="7054"/>
                    </a:lnTo>
                    <a:cubicBezTo>
                      <a:pt x="9599" y="6951"/>
                      <a:pt x="9419" y="6848"/>
                      <a:pt x="9240" y="6780"/>
                    </a:cubicBezTo>
                    <a:cubicBezTo>
                      <a:pt x="9060" y="6677"/>
                      <a:pt x="8850" y="6608"/>
                      <a:pt x="8670" y="6540"/>
                    </a:cubicBezTo>
                    <a:cubicBezTo>
                      <a:pt x="7832" y="6231"/>
                      <a:pt x="6963" y="6128"/>
                      <a:pt x="6034" y="6231"/>
                    </a:cubicBezTo>
                    <a:cubicBezTo>
                      <a:pt x="2918" y="6574"/>
                      <a:pt x="372" y="9454"/>
                      <a:pt x="42" y="13020"/>
                    </a:cubicBezTo>
                    <a:cubicBezTo>
                      <a:pt x="-407" y="17648"/>
                      <a:pt x="2769" y="21557"/>
                      <a:pt x="6723" y="21557"/>
                    </a:cubicBezTo>
                    <a:cubicBezTo>
                      <a:pt x="7262" y="21557"/>
                      <a:pt x="7802" y="21488"/>
                      <a:pt x="8311" y="21351"/>
                    </a:cubicBezTo>
                    <a:cubicBezTo>
                      <a:pt x="8521" y="21283"/>
                      <a:pt x="8610" y="21043"/>
                      <a:pt x="8491" y="20837"/>
                    </a:cubicBezTo>
                    <a:lnTo>
                      <a:pt x="8491" y="20837"/>
                    </a:lnTo>
                    <a:cubicBezTo>
                      <a:pt x="8431" y="20700"/>
                      <a:pt x="8281" y="20631"/>
                      <a:pt x="8161" y="20666"/>
                    </a:cubicBezTo>
                    <a:cubicBezTo>
                      <a:pt x="7232" y="20940"/>
                      <a:pt x="6244" y="20940"/>
                      <a:pt x="5225" y="20631"/>
                    </a:cubicBezTo>
                    <a:cubicBezTo>
                      <a:pt x="2679" y="19877"/>
                      <a:pt x="761" y="17271"/>
                      <a:pt x="612" y="14254"/>
                    </a:cubicBezTo>
                    <a:cubicBezTo>
                      <a:pt x="402" y="10208"/>
                      <a:pt x="3218" y="6848"/>
                      <a:pt x="6723" y="6848"/>
                    </a:cubicBezTo>
                    <a:cubicBezTo>
                      <a:pt x="7292" y="6848"/>
                      <a:pt x="7862" y="6951"/>
                      <a:pt x="8401" y="7123"/>
                    </a:cubicBezTo>
                    <a:cubicBezTo>
                      <a:pt x="8610" y="7191"/>
                      <a:pt x="8790" y="7260"/>
                      <a:pt x="8970" y="7363"/>
                    </a:cubicBezTo>
                    <a:cubicBezTo>
                      <a:pt x="9150" y="7431"/>
                      <a:pt x="9329" y="7534"/>
                      <a:pt x="9509" y="7637"/>
                    </a:cubicBezTo>
                    <a:cubicBezTo>
                      <a:pt x="9689" y="7740"/>
                      <a:pt x="9869" y="7843"/>
                      <a:pt x="10019" y="7980"/>
                    </a:cubicBezTo>
                    <a:lnTo>
                      <a:pt x="10318" y="7397"/>
                    </a:lnTo>
                    <a:lnTo>
                      <a:pt x="11097" y="5820"/>
                    </a:lnTo>
                    <a:cubicBezTo>
                      <a:pt x="11277" y="5923"/>
                      <a:pt x="11457" y="6026"/>
                      <a:pt x="11636" y="6128"/>
                    </a:cubicBezTo>
                    <a:cubicBezTo>
                      <a:pt x="11816" y="6231"/>
                      <a:pt x="12026" y="6300"/>
                      <a:pt x="12205" y="6368"/>
                    </a:cubicBezTo>
                    <a:cubicBezTo>
                      <a:pt x="12835" y="6608"/>
                      <a:pt x="13494" y="6711"/>
                      <a:pt x="14213" y="6711"/>
                    </a:cubicBezTo>
                    <a:cubicBezTo>
                      <a:pt x="17209" y="6711"/>
                      <a:pt x="19755" y="4448"/>
                      <a:pt x="20624" y="1363"/>
                    </a:cubicBezTo>
                    <a:lnTo>
                      <a:pt x="20953" y="1431"/>
                    </a:lnTo>
                    <a:cubicBezTo>
                      <a:pt x="21073" y="1466"/>
                      <a:pt x="21193" y="1260"/>
                      <a:pt x="21103" y="108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3485F89D-CB27-4D5A-B98F-EB270BCA494C}"/>
                  </a:ext>
                </a:extLst>
              </p:cNvPr>
              <p:cNvSpPr/>
              <p:nvPr/>
            </p:nvSpPr>
            <p:spPr>
              <a:xfrm>
                <a:off x="4494952" y="1201901"/>
                <a:ext cx="2711890" cy="1534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4" h="20993" extrusionOk="0">
                    <a:moveTo>
                      <a:pt x="21294" y="19260"/>
                    </a:moveTo>
                    <a:lnTo>
                      <a:pt x="20520" y="18705"/>
                    </a:lnTo>
                    <a:cubicBezTo>
                      <a:pt x="20387" y="18613"/>
                      <a:pt x="20254" y="18844"/>
                      <a:pt x="20280" y="19075"/>
                    </a:cubicBezTo>
                    <a:lnTo>
                      <a:pt x="20360" y="19584"/>
                    </a:lnTo>
                    <a:cubicBezTo>
                      <a:pt x="19987" y="19723"/>
                      <a:pt x="19614" y="19815"/>
                      <a:pt x="19240" y="19815"/>
                    </a:cubicBezTo>
                    <a:cubicBezTo>
                      <a:pt x="16707" y="19815"/>
                      <a:pt x="14574" y="16763"/>
                      <a:pt x="13960" y="12692"/>
                    </a:cubicBezTo>
                    <a:cubicBezTo>
                      <a:pt x="13907" y="12368"/>
                      <a:pt x="13880" y="12091"/>
                      <a:pt x="13854" y="11767"/>
                    </a:cubicBezTo>
                    <a:cubicBezTo>
                      <a:pt x="13827" y="11443"/>
                      <a:pt x="13800" y="11166"/>
                      <a:pt x="13800" y="10842"/>
                    </a:cubicBezTo>
                    <a:cubicBezTo>
                      <a:pt x="13800" y="10703"/>
                      <a:pt x="13774" y="10518"/>
                      <a:pt x="13774" y="10380"/>
                    </a:cubicBezTo>
                    <a:cubicBezTo>
                      <a:pt x="13774" y="10241"/>
                      <a:pt x="13774" y="10056"/>
                      <a:pt x="13800" y="9917"/>
                    </a:cubicBezTo>
                    <a:lnTo>
                      <a:pt x="13267" y="9917"/>
                    </a:lnTo>
                    <a:lnTo>
                      <a:pt x="11960" y="9917"/>
                    </a:lnTo>
                    <a:cubicBezTo>
                      <a:pt x="11960" y="9593"/>
                      <a:pt x="11934" y="9316"/>
                      <a:pt x="11907" y="8992"/>
                    </a:cubicBezTo>
                    <a:cubicBezTo>
                      <a:pt x="11880" y="8668"/>
                      <a:pt x="11854" y="8391"/>
                      <a:pt x="11800" y="8067"/>
                    </a:cubicBezTo>
                    <a:cubicBezTo>
                      <a:pt x="11134" y="3072"/>
                      <a:pt x="8414" y="-536"/>
                      <a:pt x="5267" y="65"/>
                    </a:cubicBezTo>
                    <a:cubicBezTo>
                      <a:pt x="2547" y="620"/>
                      <a:pt x="360" y="4413"/>
                      <a:pt x="40" y="9131"/>
                    </a:cubicBezTo>
                    <a:cubicBezTo>
                      <a:pt x="-173" y="12368"/>
                      <a:pt x="467" y="15329"/>
                      <a:pt x="1640" y="17456"/>
                    </a:cubicBezTo>
                    <a:cubicBezTo>
                      <a:pt x="1774" y="17688"/>
                      <a:pt x="1987" y="17641"/>
                      <a:pt x="2067" y="17364"/>
                    </a:cubicBezTo>
                    <a:lnTo>
                      <a:pt x="2067" y="17364"/>
                    </a:lnTo>
                    <a:cubicBezTo>
                      <a:pt x="2120" y="17179"/>
                      <a:pt x="2120" y="16948"/>
                      <a:pt x="2014" y="16809"/>
                    </a:cubicBezTo>
                    <a:cubicBezTo>
                      <a:pt x="974" y="14912"/>
                      <a:pt x="387" y="12276"/>
                      <a:pt x="547" y="9408"/>
                    </a:cubicBezTo>
                    <a:cubicBezTo>
                      <a:pt x="787" y="4829"/>
                      <a:pt x="2974" y="1175"/>
                      <a:pt x="5640" y="898"/>
                    </a:cubicBezTo>
                    <a:cubicBezTo>
                      <a:pt x="8334" y="620"/>
                      <a:pt x="10627" y="3719"/>
                      <a:pt x="11240" y="8021"/>
                    </a:cubicBezTo>
                    <a:cubicBezTo>
                      <a:pt x="11294" y="8345"/>
                      <a:pt x="11320" y="8622"/>
                      <a:pt x="11347" y="8946"/>
                    </a:cubicBezTo>
                    <a:cubicBezTo>
                      <a:pt x="11374" y="9270"/>
                      <a:pt x="11400" y="9547"/>
                      <a:pt x="11400" y="9871"/>
                    </a:cubicBezTo>
                    <a:cubicBezTo>
                      <a:pt x="11400" y="10010"/>
                      <a:pt x="11427" y="10195"/>
                      <a:pt x="11427" y="10333"/>
                    </a:cubicBezTo>
                    <a:cubicBezTo>
                      <a:pt x="11427" y="10472"/>
                      <a:pt x="11427" y="10657"/>
                      <a:pt x="11400" y="10796"/>
                    </a:cubicBezTo>
                    <a:lnTo>
                      <a:pt x="11934" y="10796"/>
                    </a:lnTo>
                    <a:lnTo>
                      <a:pt x="13240" y="10796"/>
                    </a:lnTo>
                    <a:cubicBezTo>
                      <a:pt x="13240" y="11120"/>
                      <a:pt x="13267" y="11397"/>
                      <a:pt x="13294" y="11721"/>
                    </a:cubicBezTo>
                    <a:cubicBezTo>
                      <a:pt x="13320" y="12045"/>
                      <a:pt x="13347" y="12322"/>
                      <a:pt x="13400" y="12646"/>
                    </a:cubicBezTo>
                    <a:cubicBezTo>
                      <a:pt x="14014" y="17271"/>
                      <a:pt x="16387" y="20694"/>
                      <a:pt x="19214" y="20694"/>
                    </a:cubicBezTo>
                    <a:cubicBezTo>
                      <a:pt x="19640" y="20694"/>
                      <a:pt x="20067" y="20601"/>
                      <a:pt x="20494" y="20463"/>
                    </a:cubicBezTo>
                    <a:lnTo>
                      <a:pt x="20547" y="20786"/>
                    </a:lnTo>
                    <a:cubicBezTo>
                      <a:pt x="20574" y="21018"/>
                      <a:pt x="20760" y="21064"/>
                      <a:pt x="20867" y="20879"/>
                    </a:cubicBezTo>
                    <a:lnTo>
                      <a:pt x="21347" y="19723"/>
                    </a:lnTo>
                    <a:cubicBezTo>
                      <a:pt x="21427" y="19584"/>
                      <a:pt x="21400" y="19353"/>
                      <a:pt x="21294" y="1926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62F10C5D-7838-49D4-A9E7-9A50B4EA0697}"/>
                  </a:ext>
                </a:extLst>
              </p:cNvPr>
              <p:cNvSpPr/>
              <p:nvPr/>
            </p:nvSpPr>
            <p:spPr>
              <a:xfrm>
                <a:off x="6218887" y="1201901"/>
                <a:ext cx="1487575" cy="28074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1" h="21306" extrusionOk="0">
                    <a:moveTo>
                      <a:pt x="17773" y="9916"/>
                    </a:moveTo>
                    <a:cubicBezTo>
                      <a:pt x="20130" y="8736"/>
                      <a:pt x="21525" y="6966"/>
                      <a:pt x="21092" y="5068"/>
                    </a:cubicBezTo>
                    <a:cubicBezTo>
                      <a:pt x="20515" y="2451"/>
                      <a:pt x="16570" y="347"/>
                      <a:pt x="11663" y="39"/>
                    </a:cubicBezTo>
                    <a:cubicBezTo>
                      <a:pt x="6227" y="-294"/>
                      <a:pt x="1464" y="1527"/>
                      <a:pt x="21" y="4118"/>
                    </a:cubicBezTo>
                    <a:cubicBezTo>
                      <a:pt x="-75" y="4298"/>
                      <a:pt x="166" y="4452"/>
                      <a:pt x="502" y="4452"/>
                    </a:cubicBezTo>
                    <a:lnTo>
                      <a:pt x="502" y="4452"/>
                    </a:lnTo>
                    <a:cubicBezTo>
                      <a:pt x="743" y="4452"/>
                      <a:pt x="887" y="4375"/>
                      <a:pt x="983" y="4272"/>
                    </a:cubicBezTo>
                    <a:cubicBezTo>
                      <a:pt x="2234" y="1989"/>
                      <a:pt x="6275" y="373"/>
                      <a:pt x="10990" y="527"/>
                    </a:cubicBezTo>
                    <a:cubicBezTo>
                      <a:pt x="15752" y="681"/>
                      <a:pt x="19697" y="2707"/>
                      <a:pt x="20178" y="5221"/>
                    </a:cubicBezTo>
                    <a:cubicBezTo>
                      <a:pt x="20467" y="6889"/>
                      <a:pt x="19312" y="8402"/>
                      <a:pt x="17292" y="9480"/>
                    </a:cubicBezTo>
                    <a:cubicBezTo>
                      <a:pt x="17051" y="9608"/>
                      <a:pt x="16811" y="9711"/>
                      <a:pt x="16570" y="9839"/>
                    </a:cubicBezTo>
                    <a:cubicBezTo>
                      <a:pt x="16329" y="9942"/>
                      <a:pt x="16041" y="10044"/>
                      <a:pt x="15800" y="10147"/>
                    </a:cubicBezTo>
                    <a:cubicBezTo>
                      <a:pt x="15512" y="10249"/>
                      <a:pt x="15271" y="10326"/>
                      <a:pt x="14982" y="10403"/>
                    </a:cubicBezTo>
                    <a:lnTo>
                      <a:pt x="15464" y="10839"/>
                    </a:lnTo>
                    <a:lnTo>
                      <a:pt x="16762" y="12020"/>
                    </a:lnTo>
                    <a:cubicBezTo>
                      <a:pt x="16474" y="12122"/>
                      <a:pt x="16233" y="12199"/>
                      <a:pt x="15993" y="12327"/>
                    </a:cubicBezTo>
                    <a:cubicBezTo>
                      <a:pt x="15752" y="12430"/>
                      <a:pt x="15464" y="12558"/>
                      <a:pt x="15223" y="12661"/>
                    </a:cubicBezTo>
                    <a:cubicBezTo>
                      <a:pt x="13106" y="13713"/>
                      <a:pt x="11759" y="15201"/>
                      <a:pt x="11759" y="16868"/>
                    </a:cubicBezTo>
                    <a:cubicBezTo>
                      <a:pt x="11759" y="18356"/>
                      <a:pt x="12818" y="19715"/>
                      <a:pt x="14598" y="20742"/>
                    </a:cubicBezTo>
                    <a:lnTo>
                      <a:pt x="14261" y="20947"/>
                    </a:lnTo>
                    <a:cubicBezTo>
                      <a:pt x="14068" y="21049"/>
                      <a:pt x="14213" y="21229"/>
                      <a:pt x="14453" y="21229"/>
                    </a:cubicBezTo>
                    <a:lnTo>
                      <a:pt x="15945" y="21306"/>
                    </a:lnTo>
                    <a:cubicBezTo>
                      <a:pt x="16137" y="21306"/>
                      <a:pt x="16329" y="21229"/>
                      <a:pt x="16281" y="21126"/>
                    </a:cubicBezTo>
                    <a:lnTo>
                      <a:pt x="16089" y="20331"/>
                    </a:lnTo>
                    <a:cubicBezTo>
                      <a:pt x="16041" y="20203"/>
                      <a:pt x="15752" y="20126"/>
                      <a:pt x="15560" y="20229"/>
                    </a:cubicBezTo>
                    <a:lnTo>
                      <a:pt x="15319" y="20382"/>
                    </a:lnTo>
                    <a:cubicBezTo>
                      <a:pt x="13732" y="19459"/>
                      <a:pt x="12770" y="18228"/>
                      <a:pt x="12770" y="16894"/>
                    </a:cubicBezTo>
                    <a:cubicBezTo>
                      <a:pt x="12770" y="15431"/>
                      <a:pt x="13924" y="14097"/>
                      <a:pt x="15752" y="13148"/>
                    </a:cubicBezTo>
                    <a:cubicBezTo>
                      <a:pt x="15993" y="13020"/>
                      <a:pt x="16233" y="12917"/>
                      <a:pt x="16474" y="12815"/>
                    </a:cubicBezTo>
                    <a:cubicBezTo>
                      <a:pt x="16714" y="12712"/>
                      <a:pt x="17003" y="12610"/>
                      <a:pt x="17244" y="12507"/>
                    </a:cubicBezTo>
                    <a:cubicBezTo>
                      <a:pt x="17532" y="12404"/>
                      <a:pt x="17773" y="12327"/>
                      <a:pt x="18061" y="12250"/>
                    </a:cubicBezTo>
                    <a:lnTo>
                      <a:pt x="17580" y="11814"/>
                    </a:lnTo>
                    <a:lnTo>
                      <a:pt x="16281" y="10634"/>
                    </a:lnTo>
                    <a:cubicBezTo>
                      <a:pt x="16570" y="10532"/>
                      <a:pt x="16811" y="10429"/>
                      <a:pt x="17051" y="10326"/>
                    </a:cubicBezTo>
                    <a:cubicBezTo>
                      <a:pt x="17292" y="10147"/>
                      <a:pt x="17532" y="10044"/>
                      <a:pt x="17773" y="991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83ABB2C5-0363-4BC6-A062-8559B4337C3F}"/>
                  </a:ext>
                </a:extLst>
              </p:cNvPr>
              <p:cNvSpPr/>
              <p:nvPr/>
            </p:nvSpPr>
            <p:spPr>
              <a:xfrm>
                <a:off x="6151285" y="2655418"/>
                <a:ext cx="2390831" cy="21262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0" h="21498" extrusionOk="0">
                    <a:moveTo>
                      <a:pt x="15169" y="48"/>
                    </a:moveTo>
                    <a:cubicBezTo>
                      <a:pt x="14391" y="-55"/>
                      <a:pt x="13613" y="13"/>
                      <a:pt x="12925" y="218"/>
                    </a:cubicBezTo>
                    <a:cubicBezTo>
                      <a:pt x="12716" y="287"/>
                      <a:pt x="12626" y="526"/>
                      <a:pt x="12745" y="731"/>
                    </a:cubicBezTo>
                    <a:lnTo>
                      <a:pt x="12745" y="731"/>
                    </a:lnTo>
                    <a:cubicBezTo>
                      <a:pt x="12805" y="868"/>
                      <a:pt x="12955" y="936"/>
                      <a:pt x="13075" y="902"/>
                    </a:cubicBezTo>
                    <a:cubicBezTo>
                      <a:pt x="14002" y="629"/>
                      <a:pt x="14989" y="629"/>
                      <a:pt x="16006" y="936"/>
                    </a:cubicBezTo>
                    <a:cubicBezTo>
                      <a:pt x="18549" y="1688"/>
                      <a:pt x="20464" y="4286"/>
                      <a:pt x="20614" y="7293"/>
                    </a:cubicBezTo>
                    <a:cubicBezTo>
                      <a:pt x="20823" y="11326"/>
                      <a:pt x="18011" y="14675"/>
                      <a:pt x="14511" y="14675"/>
                    </a:cubicBezTo>
                    <a:cubicBezTo>
                      <a:pt x="13942" y="14675"/>
                      <a:pt x="13374" y="14573"/>
                      <a:pt x="12835" y="14402"/>
                    </a:cubicBezTo>
                    <a:cubicBezTo>
                      <a:pt x="12626" y="14334"/>
                      <a:pt x="12446" y="14265"/>
                      <a:pt x="12267" y="14163"/>
                    </a:cubicBezTo>
                    <a:cubicBezTo>
                      <a:pt x="12087" y="14094"/>
                      <a:pt x="11908" y="13992"/>
                      <a:pt x="11728" y="13889"/>
                    </a:cubicBezTo>
                    <a:cubicBezTo>
                      <a:pt x="11549" y="13787"/>
                      <a:pt x="11369" y="13684"/>
                      <a:pt x="11220" y="13548"/>
                    </a:cubicBezTo>
                    <a:lnTo>
                      <a:pt x="10921" y="14129"/>
                    </a:lnTo>
                    <a:lnTo>
                      <a:pt x="10113" y="15701"/>
                    </a:lnTo>
                    <a:cubicBezTo>
                      <a:pt x="9933" y="15598"/>
                      <a:pt x="9754" y="15496"/>
                      <a:pt x="9574" y="15393"/>
                    </a:cubicBezTo>
                    <a:cubicBezTo>
                      <a:pt x="9395" y="15291"/>
                      <a:pt x="9185" y="15222"/>
                      <a:pt x="9006" y="15154"/>
                    </a:cubicBezTo>
                    <a:cubicBezTo>
                      <a:pt x="8378" y="14915"/>
                      <a:pt x="7689" y="14812"/>
                      <a:pt x="6971" y="14812"/>
                    </a:cubicBezTo>
                    <a:cubicBezTo>
                      <a:pt x="3950" y="14812"/>
                      <a:pt x="1407" y="17102"/>
                      <a:pt x="569" y="20246"/>
                    </a:cubicBezTo>
                    <a:lnTo>
                      <a:pt x="210" y="20212"/>
                    </a:lnTo>
                    <a:cubicBezTo>
                      <a:pt x="61" y="20212"/>
                      <a:pt x="-59" y="20417"/>
                      <a:pt x="31" y="20554"/>
                    </a:cubicBezTo>
                    <a:lnTo>
                      <a:pt x="569" y="21408"/>
                    </a:lnTo>
                    <a:cubicBezTo>
                      <a:pt x="629" y="21511"/>
                      <a:pt x="779" y="21545"/>
                      <a:pt x="868" y="21408"/>
                    </a:cubicBezTo>
                    <a:lnTo>
                      <a:pt x="1467" y="20622"/>
                    </a:lnTo>
                    <a:cubicBezTo>
                      <a:pt x="1586" y="20486"/>
                      <a:pt x="1497" y="20246"/>
                      <a:pt x="1317" y="20246"/>
                    </a:cubicBezTo>
                    <a:lnTo>
                      <a:pt x="1138" y="20246"/>
                    </a:lnTo>
                    <a:cubicBezTo>
                      <a:pt x="1945" y="17478"/>
                      <a:pt x="4219" y="15461"/>
                      <a:pt x="6942" y="15461"/>
                    </a:cubicBezTo>
                    <a:cubicBezTo>
                      <a:pt x="7540" y="15461"/>
                      <a:pt x="8108" y="15564"/>
                      <a:pt x="8647" y="15735"/>
                    </a:cubicBezTo>
                    <a:cubicBezTo>
                      <a:pt x="8856" y="15803"/>
                      <a:pt x="9036" y="15872"/>
                      <a:pt x="9215" y="15974"/>
                    </a:cubicBezTo>
                    <a:cubicBezTo>
                      <a:pt x="9395" y="16077"/>
                      <a:pt x="9574" y="16145"/>
                      <a:pt x="9754" y="16248"/>
                    </a:cubicBezTo>
                    <a:cubicBezTo>
                      <a:pt x="9933" y="16350"/>
                      <a:pt x="10113" y="16453"/>
                      <a:pt x="10262" y="16589"/>
                    </a:cubicBezTo>
                    <a:lnTo>
                      <a:pt x="10562" y="16008"/>
                    </a:lnTo>
                    <a:lnTo>
                      <a:pt x="11369" y="14436"/>
                    </a:lnTo>
                    <a:cubicBezTo>
                      <a:pt x="11549" y="14539"/>
                      <a:pt x="11728" y="14641"/>
                      <a:pt x="11908" y="14710"/>
                    </a:cubicBezTo>
                    <a:cubicBezTo>
                      <a:pt x="12087" y="14812"/>
                      <a:pt x="12297" y="14880"/>
                      <a:pt x="12476" y="14949"/>
                    </a:cubicBezTo>
                    <a:cubicBezTo>
                      <a:pt x="13104" y="15154"/>
                      <a:pt x="13763" y="15291"/>
                      <a:pt x="14451" y="15291"/>
                    </a:cubicBezTo>
                    <a:cubicBezTo>
                      <a:pt x="18400" y="15291"/>
                      <a:pt x="21541" y="11394"/>
                      <a:pt x="21122" y="6780"/>
                    </a:cubicBezTo>
                    <a:cubicBezTo>
                      <a:pt x="20823" y="3260"/>
                      <a:pt x="18280" y="423"/>
                      <a:pt x="15169" y="4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ADBAB7B6-64F7-4700-87C4-128756148F78}"/>
                  </a:ext>
                </a:extLst>
              </p:cNvPr>
              <p:cNvSpPr/>
              <p:nvPr/>
            </p:nvSpPr>
            <p:spPr>
              <a:xfrm>
                <a:off x="4968187" y="4108934"/>
                <a:ext cx="2715417" cy="15471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0990" extrusionOk="0">
                    <a:moveTo>
                      <a:pt x="19357" y="3773"/>
                    </a:moveTo>
                    <a:lnTo>
                      <a:pt x="19357" y="3773"/>
                    </a:lnTo>
                    <a:cubicBezTo>
                      <a:pt x="19304" y="3957"/>
                      <a:pt x="19304" y="4186"/>
                      <a:pt x="19384" y="4324"/>
                    </a:cubicBezTo>
                    <a:cubicBezTo>
                      <a:pt x="20423" y="6204"/>
                      <a:pt x="21009" y="8818"/>
                      <a:pt x="20822" y="11661"/>
                    </a:cubicBezTo>
                    <a:cubicBezTo>
                      <a:pt x="20556" y="16201"/>
                      <a:pt x="18372" y="19778"/>
                      <a:pt x="15735" y="20053"/>
                    </a:cubicBezTo>
                    <a:cubicBezTo>
                      <a:pt x="13045" y="20329"/>
                      <a:pt x="10755" y="17256"/>
                      <a:pt x="10142" y="12991"/>
                    </a:cubicBezTo>
                    <a:cubicBezTo>
                      <a:pt x="10089" y="12670"/>
                      <a:pt x="10062" y="12395"/>
                      <a:pt x="10036" y="12074"/>
                    </a:cubicBezTo>
                    <a:cubicBezTo>
                      <a:pt x="10009" y="11753"/>
                      <a:pt x="9982" y="11478"/>
                      <a:pt x="9982" y="11157"/>
                    </a:cubicBezTo>
                    <a:cubicBezTo>
                      <a:pt x="9982" y="11019"/>
                      <a:pt x="9956" y="10836"/>
                      <a:pt x="9956" y="10698"/>
                    </a:cubicBezTo>
                    <a:cubicBezTo>
                      <a:pt x="9956" y="10560"/>
                      <a:pt x="9956" y="10377"/>
                      <a:pt x="9982" y="10239"/>
                    </a:cubicBezTo>
                    <a:lnTo>
                      <a:pt x="9450" y="10239"/>
                    </a:lnTo>
                    <a:lnTo>
                      <a:pt x="8145" y="10239"/>
                    </a:lnTo>
                    <a:cubicBezTo>
                      <a:pt x="8145" y="9918"/>
                      <a:pt x="8118" y="9643"/>
                      <a:pt x="8091" y="9322"/>
                    </a:cubicBezTo>
                    <a:cubicBezTo>
                      <a:pt x="8065" y="9001"/>
                      <a:pt x="8038" y="8726"/>
                      <a:pt x="7985" y="8405"/>
                    </a:cubicBezTo>
                    <a:cubicBezTo>
                      <a:pt x="7372" y="3819"/>
                      <a:pt x="5002" y="425"/>
                      <a:pt x="2179" y="425"/>
                    </a:cubicBezTo>
                    <a:cubicBezTo>
                      <a:pt x="1726" y="425"/>
                      <a:pt x="1273" y="517"/>
                      <a:pt x="874" y="701"/>
                    </a:cubicBezTo>
                    <a:lnTo>
                      <a:pt x="767" y="196"/>
                    </a:lnTo>
                    <a:cubicBezTo>
                      <a:pt x="714" y="-33"/>
                      <a:pt x="527" y="-79"/>
                      <a:pt x="447" y="150"/>
                    </a:cubicBezTo>
                    <a:lnTo>
                      <a:pt x="21" y="1389"/>
                    </a:lnTo>
                    <a:cubicBezTo>
                      <a:pt x="-32" y="1572"/>
                      <a:pt x="21" y="1755"/>
                      <a:pt x="128" y="1801"/>
                    </a:cubicBezTo>
                    <a:lnTo>
                      <a:pt x="927" y="2260"/>
                    </a:lnTo>
                    <a:cubicBezTo>
                      <a:pt x="1060" y="2352"/>
                      <a:pt x="1193" y="2122"/>
                      <a:pt x="1140" y="1893"/>
                    </a:cubicBezTo>
                    <a:lnTo>
                      <a:pt x="1060" y="1572"/>
                    </a:lnTo>
                    <a:cubicBezTo>
                      <a:pt x="1433" y="1434"/>
                      <a:pt x="1806" y="1343"/>
                      <a:pt x="2179" y="1343"/>
                    </a:cubicBezTo>
                    <a:cubicBezTo>
                      <a:pt x="4709" y="1343"/>
                      <a:pt x="6840" y="4369"/>
                      <a:pt x="7452" y="8405"/>
                    </a:cubicBezTo>
                    <a:cubicBezTo>
                      <a:pt x="7505" y="8726"/>
                      <a:pt x="7532" y="9001"/>
                      <a:pt x="7559" y="9322"/>
                    </a:cubicBezTo>
                    <a:cubicBezTo>
                      <a:pt x="7585" y="9643"/>
                      <a:pt x="7612" y="9918"/>
                      <a:pt x="7612" y="10239"/>
                    </a:cubicBezTo>
                    <a:cubicBezTo>
                      <a:pt x="7612" y="10377"/>
                      <a:pt x="7639" y="10560"/>
                      <a:pt x="7639" y="10698"/>
                    </a:cubicBezTo>
                    <a:cubicBezTo>
                      <a:pt x="7639" y="10836"/>
                      <a:pt x="7639" y="11019"/>
                      <a:pt x="7612" y="11157"/>
                    </a:cubicBezTo>
                    <a:lnTo>
                      <a:pt x="8145" y="11157"/>
                    </a:lnTo>
                    <a:lnTo>
                      <a:pt x="9450" y="11157"/>
                    </a:lnTo>
                    <a:cubicBezTo>
                      <a:pt x="9450" y="11478"/>
                      <a:pt x="9476" y="11753"/>
                      <a:pt x="9503" y="12074"/>
                    </a:cubicBezTo>
                    <a:cubicBezTo>
                      <a:pt x="9530" y="12395"/>
                      <a:pt x="9556" y="12670"/>
                      <a:pt x="9609" y="12991"/>
                    </a:cubicBezTo>
                    <a:cubicBezTo>
                      <a:pt x="10275" y="17944"/>
                      <a:pt x="12992" y="21521"/>
                      <a:pt x="16135" y="20925"/>
                    </a:cubicBezTo>
                    <a:cubicBezTo>
                      <a:pt x="18851" y="20375"/>
                      <a:pt x="21035" y="16614"/>
                      <a:pt x="21355" y="11936"/>
                    </a:cubicBezTo>
                    <a:cubicBezTo>
                      <a:pt x="21568" y="8726"/>
                      <a:pt x="20929" y="5791"/>
                      <a:pt x="19784" y="3682"/>
                    </a:cubicBezTo>
                    <a:cubicBezTo>
                      <a:pt x="19677" y="3452"/>
                      <a:pt x="19464" y="3498"/>
                      <a:pt x="19357" y="377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AD21A754-2941-496B-842F-A4863392013A}"/>
                  </a:ext>
                </a:extLst>
              </p:cNvPr>
              <p:cNvSpPr/>
              <p:nvPr/>
            </p:nvSpPr>
            <p:spPr>
              <a:xfrm>
                <a:off x="4494952" y="2824431"/>
                <a:ext cx="1486635" cy="28074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05" h="21306" extrusionOk="0">
                    <a:moveTo>
                      <a:pt x="20219" y="17085"/>
                    </a:moveTo>
                    <a:cubicBezTo>
                      <a:pt x="18966" y="19343"/>
                      <a:pt x="14916" y="20984"/>
                      <a:pt x="10191" y="20830"/>
                    </a:cubicBezTo>
                    <a:cubicBezTo>
                      <a:pt x="5418" y="20676"/>
                      <a:pt x="1464" y="18650"/>
                      <a:pt x="982" y="16110"/>
                    </a:cubicBezTo>
                    <a:cubicBezTo>
                      <a:pt x="693" y="14443"/>
                      <a:pt x="1850" y="12929"/>
                      <a:pt x="3923" y="11852"/>
                    </a:cubicBezTo>
                    <a:cubicBezTo>
                      <a:pt x="4164" y="11724"/>
                      <a:pt x="4405" y="11621"/>
                      <a:pt x="4646" y="11493"/>
                    </a:cubicBezTo>
                    <a:cubicBezTo>
                      <a:pt x="4887" y="11390"/>
                      <a:pt x="5176" y="11287"/>
                      <a:pt x="5418" y="11185"/>
                    </a:cubicBezTo>
                    <a:cubicBezTo>
                      <a:pt x="5707" y="11082"/>
                      <a:pt x="5948" y="11005"/>
                      <a:pt x="6237" y="10928"/>
                    </a:cubicBezTo>
                    <a:lnTo>
                      <a:pt x="5755" y="10492"/>
                    </a:lnTo>
                    <a:lnTo>
                      <a:pt x="4501" y="9312"/>
                    </a:lnTo>
                    <a:cubicBezTo>
                      <a:pt x="4791" y="9210"/>
                      <a:pt x="5032" y="9133"/>
                      <a:pt x="5273" y="9004"/>
                    </a:cubicBezTo>
                    <a:cubicBezTo>
                      <a:pt x="5514" y="8902"/>
                      <a:pt x="5803" y="8773"/>
                      <a:pt x="6044" y="8671"/>
                    </a:cubicBezTo>
                    <a:cubicBezTo>
                      <a:pt x="8166" y="7619"/>
                      <a:pt x="9516" y="6131"/>
                      <a:pt x="9516" y="4464"/>
                    </a:cubicBezTo>
                    <a:cubicBezTo>
                      <a:pt x="9516" y="2950"/>
                      <a:pt x="8407" y="1591"/>
                      <a:pt x="6623" y="564"/>
                    </a:cubicBezTo>
                    <a:lnTo>
                      <a:pt x="6960" y="359"/>
                    </a:lnTo>
                    <a:cubicBezTo>
                      <a:pt x="7153" y="257"/>
                      <a:pt x="7057" y="103"/>
                      <a:pt x="6768" y="77"/>
                    </a:cubicBezTo>
                    <a:lnTo>
                      <a:pt x="5273" y="0"/>
                    </a:lnTo>
                    <a:cubicBezTo>
                      <a:pt x="5080" y="0"/>
                      <a:pt x="4887" y="77"/>
                      <a:pt x="4935" y="180"/>
                    </a:cubicBezTo>
                    <a:lnTo>
                      <a:pt x="5080" y="975"/>
                    </a:lnTo>
                    <a:cubicBezTo>
                      <a:pt x="5128" y="1103"/>
                      <a:pt x="5418" y="1180"/>
                      <a:pt x="5610" y="1077"/>
                    </a:cubicBezTo>
                    <a:lnTo>
                      <a:pt x="5900" y="924"/>
                    </a:lnTo>
                    <a:cubicBezTo>
                      <a:pt x="7491" y="1847"/>
                      <a:pt x="8503" y="3104"/>
                      <a:pt x="8503" y="4464"/>
                    </a:cubicBezTo>
                    <a:cubicBezTo>
                      <a:pt x="8503" y="5926"/>
                      <a:pt x="7346" y="7260"/>
                      <a:pt x="5514" y="8209"/>
                    </a:cubicBezTo>
                    <a:cubicBezTo>
                      <a:pt x="5273" y="8337"/>
                      <a:pt x="5032" y="8440"/>
                      <a:pt x="4791" y="8543"/>
                    </a:cubicBezTo>
                    <a:cubicBezTo>
                      <a:pt x="4550" y="8645"/>
                      <a:pt x="4260" y="8748"/>
                      <a:pt x="4019" y="8850"/>
                    </a:cubicBezTo>
                    <a:cubicBezTo>
                      <a:pt x="3730" y="8953"/>
                      <a:pt x="3489" y="9030"/>
                      <a:pt x="3200" y="9107"/>
                    </a:cubicBezTo>
                    <a:lnTo>
                      <a:pt x="3682" y="9543"/>
                    </a:lnTo>
                    <a:lnTo>
                      <a:pt x="4935" y="10723"/>
                    </a:lnTo>
                    <a:cubicBezTo>
                      <a:pt x="4646" y="10826"/>
                      <a:pt x="4405" y="10928"/>
                      <a:pt x="4164" y="11031"/>
                    </a:cubicBezTo>
                    <a:cubicBezTo>
                      <a:pt x="3923" y="11133"/>
                      <a:pt x="3634" y="11262"/>
                      <a:pt x="3441" y="11364"/>
                    </a:cubicBezTo>
                    <a:cubicBezTo>
                      <a:pt x="1030" y="12544"/>
                      <a:pt x="-320" y="14314"/>
                      <a:pt x="66" y="16238"/>
                    </a:cubicBezTo>
                    <a:cubicBezTo>
                      <a:pt x="644" y="18855"/>
                      <a:pt x="4598" y="20984"/>
                      <a:pt x="9516" y="21267"/>
                    </a:cubicBezTo>
                    <a:cubicBezTo>
                      <a:pt x="14964" y="21600"/>
                      <a:pt x="19737" y="19779"/>
                      <a:pt x="21184" y="17188"/>
                    </a:cubicBezTo>
                    <a:cubicBezTo>
                      <a:pt x="21280" y="17008"/>
                      <a:pt x="21039" y="16854"/>
                      <a:pt x="20701" y="16854"/>
                    </a:cubicBezTo>
                    <a:lnTo>
                      <a:pt x="20701" y="16854"/>
                    </a:lnTo>
                    <a:cubicBezTo>
                      <a:pt x="20460" y="16880"/>
                      <a:pt x="20268" y="16957"/>
                      <a:pt x="20219" y="1708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B930001-6420-4D5E-B463-3C47E5EA681C}"/>
                </a:ext>
              </a:extLst>
            </p:cNvPr>
            <p:cNvSpPr txBox="1"/>
            <p:nvPr/>
          </p:nvSpPr>
          <p:spPr>
            <a:xfrm>
              <a:off x="5000801" y="1364657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1AEFDF1-A947-44BB-8867-78462445B0DD}"/>
                </a:ext>
              </a:extLst>
            </p:cNvPr>
            <p:cNvSpPr txBox="1"/>
            <p:nvPr/>
          </p:nvSpPr>
          <p:spPr>
            <a:xfrm>
              <a:off x="6788287" y="1364657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92419AD-C004-4ED1-A44E-FE0AADD9961E}"/>
                </a:ext>
              </a:extLst>
            </p:cNvPr>
            <p:cNvSpPr txBox="1"/>
            <p:nvPr/>
          </p:nvSpPr>
          <p:spPr>
            <a:xfrm>
              <a:off x="7698063" y="2918521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F24D82-F9C2-45C2-80E4-78CF471C3E65}"/>
                </a:ext>
              </a:extLst>
            </p:cNvPr>
            <p:cNvSpPr txBox="1"/>
            <p:nvPr/>
          </p:nvSpPr>
          <p:spPr>
            <a:xfrm>
              <a:off x="4091024" y="2918521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06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06B7CCF-45B8-4C89-B9BD-48EC5C0D4850}"/>
                </a:ext>
              </a:extLst>
            </p:cNvPr>
            <p:cNvSpPr txBox="1"/>
            <p:nvPr/>
          </p:nvSpPr>
          <p:spPr>
            <a:xfrm>
              <a:off x="4989600" y="4452589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EED374F-8041-4B93-9A17-3BD7AE748F2D}"/>
                </a:ext>
              </a:extLst>
            </p:cNvPr>
            <p:cNvSpPr txBox="1"/>
            <p:nvPr/>
          </p:nvSpPr>
          <p:spPr>
            <a:xfrm>
              <a:off x="6774914" y="4452589"/>
              <a:ext cx="411542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04</a:t>
              </a:r>
            </a:p>
          </p:txBody>
        </p:sp>
      </p:grpSp>
      <p:pic>
        <p:nvPicPr>
          <p:cNvPr id="34" name="Graphic 33" descr="Unlock">
            <a:extLst>
              <a:ext uri="{FF2B5EF4-FFF2-40B4-BE49-F238E27FC236}">
                <a16:creationId xmlns:a16="http://schemas.microsoft.com/office/drawing/2014/main" id="{FC010754-AB34-4635-B989-7A0EFBDC1E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6532" y="1867823"/>
            <a:ext cx="640080" cy="640080"/>
          </a:xfrm>
          <a:prstGeom prst="rect">
            <a:avLst/>
          </a:prstGeom>
        </p:spPr>
      </p:pic>
      <p:pic>
        <p:nvPicPr>
          <p:cNvPr id="35" name="Graphic 34" descr="Puzzle">
            <a:extLst>
              <a:ext uri="{FF2B5EF4-FFF2-40B4-BE49-F238E27FC236}">
                <a16:creationId xmlns:a16="http://schemas.microsoft.com/office/drawing/2014/main" id="{4E512BFB-BDB3-49D9-BC72-C6CC832C03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75331" y="4928446"/>
            <a:ext cx="640080" cy="640080"/>
          </a:xfrm>
          <a:prstGeom prst="rect">
            <a:avLst/>
          </a:prstGeom>
        </p:spPr>
      </p:pic>
      <p:pic>
        <p:nvPicPr>
          <p:cNvPr id="36" name="Graphic 35" descr="Chat">
            <a:extLst>
              <a:ext uri="{FF2B5EF4-FFF2-40B4-BE49-F238E27FC236}">
                <a16:creationId xmlns:a16="http://schemas.microsoft.com/office/drawing/2014/main" id="{6453A018-953A-4978-B1A4-2BB3153B14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60645" y="4928446"/>
            <a:ext cx="640080" cy="640080"/>
          </a:xfrm>
          <a:prstGeom prst="rect">
            <a:avLst/>
          </a:prstGeom>
        </p:spPr>
      </p:pic>
      <p:pic>
        <p:nvPicPr>
          <p:cNvPr id="37" name="Graphic 36" descr="Trophy">
            <a:extLst>
              <a:ext uri="{FF2B5EF4-FFF2-40B4-BE49-F238E27FC236}">
                <a16:creationId xmlns:a16="http://schemas.microsoft.com/office/drawing/2014/main" id="{147C5A33-71CE-4AE1-BFF5-9CFA8EC80E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76755" y="3428199"/>
            <a:ext cx="640080" cy="640080"/>
          </a:xfrm>
          <a:prstGeom prst="rect">
            <a:avLst/>
          </a:prstGeom>
        </p:spPr>
      </p:pic>
      <p:pic>
        <p:nvPicPr>
          <p:cNvPr id="38" name="Graphic 37" descr="Gears">
            <a:extLst>
              <a:ext uri="{FF2B5EF4-FFF2-40B4-BE49-F238E27FC236}">
                <a16:creationId xmlns:a16="http://schemas.microsoft.com/office/drawing/2014/main" id="{7528C93F-35F6-4BDF-AE64-5A50259194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83794" y="3428199"/>
            <a:ext cx="640080" cy="640080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63BD8B0C-FB37-4E81-A7D2-AF1156A4204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74018" y="1867823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6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561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Circle Cycle – Slide Template</vt:lpstr>
      <vt:lpstr>6-Step Circle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Circle Cycle</dc:title>
  <dc:creator>PresentationGO.com</dc:creator>
  <dc:description>© Copyright PresentationGO.com</dc:description>
  <dcterms:created xsi:type="dcterms:W3CDTF">2014-11-26T05:14:11Z</dcterms:created>
  <dcterms:modified xsi:type="dcterms:W3CDTF">2020-03-17T18:21:26Z</dcterms:modified>
  <cp:category>Charts &amp; Diagrams</cp:category>
</cp:coreProperties>
</file>