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1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2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3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6-Step Hexagons Puzzle Diagram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1141299-3FB4-478E-B88E-3E830CDB1A6A}"/>
              </a:ext>
            </a:extLst>
          </p:cNvPr>
          <p:cNvSpPr/>
          <p:nvPr/>
        </p:nvSpPr>
        <p:spPr>
          <a:xfrm>
            <a:off x="3071117" y="5651408"/>
            <a:ext cx="6069823" cy="637718"/>
          </a:xfrm>
          <a:prstGeom prst="ellipse">
            <a:avLst/>
          </a:prstGeom>
          <a:gradFill flip="none" rotWithShape="1">
            <a:gsLst>
              <a:gs pos="100000">
                <a:srgbClr val="F0EEEF">
                  <a:alpha val="0"/>
                </a:srgbClr>
              </a:gs>
              <a:gs pos="80000">
                <a:srgbClr val="F0EEEF">
                  <a:alpha val="35000"/>
                </a:srgbClr>
              </a:gs>
              <a:gs pos="5000">
                <a:schemeClr val="bg1">
                  <a:lumMod val="65000"/>
                  <a:alpha val="42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FD498A68-76E5-4F69-BFEF-44906ABEE225}"/>
              </a:ext>
            </a:extLst>
          </p:cNvPr>
          <p:cNvSpPr/>
          <p:nvPr/>
        </p:nvSpPr>
        <p:spPr>
          <a:xfrm>
            <a:off x="6838984" y="2321807"/>
            <a:ext cx="1542224" cy="194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21597" y="15080"/>
                </a:moveTo>
                <a:lnTo>
                  <a:pt x="21600" y="8777"/>
                </a:lnTo>
                <a:cubicBezTo>
                  <a:pt x="21600" y="7721"/>
                  <a:pt x="20878" y="6745"/>
                  <a:pt x="19704" y="6218"/>
                </a:cubicBezTo>
                <a:lnTo>
                  <a:pt x="12699" y="3064"/>
                </a:lnTo>
                <a:cubicBezTo>
                  <a:pt x="11525" y="2535"/>
                  <a:pt x="10081" y="2535"/>
                  <a:pt x="8907" y="3062"/>
                </a:cubicBezTo>
                <a:lnTo>
                  <a:pt x="8037" y="3453"/>
                </a:lnTo>
                <a:cubicBezTo>
                  <a:pt x="7074" y="3885"/>
                  <a:pt x="5779" y="3692"/>
                  <a:pt x="5226" y="2940"/>
                </a:cubicBezTo>
                <a:cubicBezTo>
                  <a:pt x="5003" y="2636"/>
                  <a:pt x="4930" y="2298"/>
                  <a:pt x="4988" y="1976"/>
                </a:cubicBezTo>
                <a:cubicBezTo>
                  <a:pt x="5018" y="1898"/>
                  <a:pt x="5039" y="1818"/>
                  <a:pt x="5054" y="1736"/>
                </a:cubicBezTo>
                <a:cubicBezTo>
                  <a:pt x="5081" y="1580"/>
                  <a:pt x="5078" y="1420"/>
                  <a:pt x="5042" y="1261"/>
                </a:cubicBezTo>
                <a:cubicBezTo>
                  <a:pt x="5003" y="1091"/>
                  <a:pt x="4927" y="924"/>
                  <a:pt x="4813" y="767"/>
                </a:cubicBezTo>
                <a:cubicBezTo>
                  <a:pt x="4182" y="-87"/>
                  <a:pt x="2651" y="-287"/>
                  <a:pt x="1685" y="470"/>
                </a:cubicBezTo>
                <a:cubicBezTo>
                  <a:pt x="1268" y="797"/>
                  <a:pt x="1075" y="1275"/>
                  <a:pt x="1156" y="1729"/>
                </a:cubicBezTo>
                <a:cubicBezTo>
                  <a:pt x="1235" y="2154"/>
                  <a:pt x="1495" y="2474"/>
                  <a:pt x="1839" y="2700"/>
                </a:cubicBezTo>
                <a:cubicBezTo>
                  <a:pt x="1999" y="2806"/>
                  <a:pt x="2177" y="2890"/>
                  <a:pt x="2370" y="2949"/>
                </a:cubicBezTo>
                <a:cubicBezTo>
                  <a:pt x="2461" y="2977"/>
                  <a:pt x="2554" y="3001"/>
                  <a:pt x="2648" y="3020"/>
                </a:cubicBezTo>
                <a:cubicBezTo>
                  <a:pt x="3034" y="3142"/>
                  <a:pt x="3379" y="3361"/>
                  <a:pt x="3605" y="3662"/>
                </a:cubicBezTo>
                <a:cubicBezTo>
                  <a:pt x="4158" y="4396"/>
                  <a:pt x="3717" y="5395"/>
                  <a:pt x="2772" y="5819"/>
                </a:cubicBezTo>
                <a:lnTo>
                  <a:pt x="1902" y="6209"/>
                </a:lnTo>
                <a:cubicBezTo>
                  <a:pt x="728" y="6736"/>
                  <a:pt x="6" y="7712"/>
                  <a:pt x="3" y="8768"/>
                </a:cubicBezTo>
                <a:lnTo>
                  <a:pt x="0" y="15071"/>
                </a:lnTo>
                <a:cubicBezTo>
                  <a:pt x="0" y="16127"/>
                  <a:pt x="722" y="17103"/>
                  <a:pt x="1896" y="17630"/>
                </a:cubicBezTo>
                <a:lnTo>
                  <a:pt x="8901" y="20784"/>
                </a:lnTo>
                <a:cubicBezTo>
                  <a:pt x="10075" y="21313"/>
                  <a:pt x="11519" y="21313"/>
                  <a:pt x="12693" y="20786"/>
                </a:cubicBezTo>
                <a:lnTo>
                  <a:pt x="19704" y="17637"/>
                </a:lnTo>
                <a:cubicBezTo>
                  <a:pt x="20872" y="17112"/>
                  <a:pt x="21597" y="16136"/>
                  <a:pt x="21597" y="15080"/>
                </a:cubicBez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7FC0372-4820-410D-9523-CF10387C8683}"/>
              </a:ext>
            </a:extLst>
          </p:cNvPr>
          <p:cNvSpPr/>
          <p:nvPr/>
        </p:nvSpPr>
        <p:spPr>
          <a:xfrm>
            <a:off x="6106029" y="3679929"/>
            <a:ext cx="1543518" cy="1942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394" extrusionOk="0">
                <a:moveTo>
                  <a:pt x="12712" y="20992"/>
                </a:moveTo>
                <a:lnTo>
                  <a:pt x="19706" y="17802"/>
                </a:lnTo>
                <a:cubicBezTo>
                  <a:pt x="20876" y="17268"/>
                  <a:pt x="21597" y="16283"/>
                  <a:pt x="21594" y="15217"/>
                </a:cubicBezTo>
                <a:lnTo>
                  <a:pt x="21579" y="8855"/>
                </a:lnTo>
                <a:cubicBezTo>
                  <a:pt x="21576" y="7789"/>
                  <a:pt x="20852" y="6806"/>
                  <a:pt x="19679" y="6274"/>
                </a:cubicBezTo>
                <a:lnTo>
                  <a:pt x="18810" y="5880"/>
                </a:lnTo>
                <a:cubicBezTo>
                  <a:pt x="17845" y="5444"/>
                  <a:pt x="17411" y="4465"/>
                  <a:pt x="17969" y="3708"/>
                </a:cubicBezTo>
                <a:cubicBezTo>
                  <a:pt x="18195" y="3402"/>
                  <a:pt x="18533" y="3184"/>
                  <a:pt x="18916" y="3058"/>
                </a:cubicBezTo>
                <a:cubicBezTo>
                  <a:pt x="19018" y="3039"/>
                  <a:pt x="19118" y="3013"/>
                  <a:pt x="19214" y="2982"/>
                </a:cubicBezTo>
                <a:cubicBezTo>
                  <a:pt x="19401" y="2920"/>
                  <a:pt x="19576" y="2837"/>
                  <a:pt x="19733" y="2733"/>
                </a:cubicBezTo>
                <a:cubicBezTo>
                  <a:pt x="19902" y="2621"/>
                  <a:pt x="20050" y="2486"/>
                  <a:pt x="20167" y="2324"/>
                </a:cubicBezTo>
                <a:cubicBezTo>
                  <a:pt x="20798" y="1463"/>
                  <a:pt x="20255" y="321"/>
                  <a:pt x="18928" y="48"/>
                </a:cubicBezTo>
                <a:cubicBezTo>
                  <a:pt x="18358" y="-71"/>
                  <a:pt x="17731" y="38"/>
                  <a:pt x="17266" y="325"/>
                </a:cubicBezTo>
                <a:cubicBezTo>
                  <a:pt x="16835" y="594"/>
                  <a:pt x="16609" y="933"/>
                  <a:pt x="16530" y="1282"/>
                </a:cubicBezTo>
                <a:cubicBezTo>
                  <a:pt x="16494" y="1444"/>
                  <a:pt x="16491" y="1610"/>
                  <a:pt x="16518" y="1769"/>
                </a:cubicBezTo>
                <a:cubicBezTo>
                  <a:pt x="16533" y="1845"/>
                  <a:pt x="16551" y="1921"/>
                  <a:pt x="16582" y="1992"/>
                </a:cubicBezTo>
                <a:cubicBezTo>
                  <a:pt x="16639" y="2317"/>
                  <a:pt x="16569" y="2661"/>
                  <a:pt x="16349" y="2968"/>
                </a:cubicBezTo>
                <a:cubicBezTo>
                  <a:pt x="15812" y="3715"/>
                  <a:pt x="14485" y="3922"/>
                  <a:pt x="13538" y="3492"/>
                </a:cubicBezTo>
                <a:lnTo>
                  <a:pt x="12670" y="3098"/>
                </a:lnTo>
                <a:cubicBezTo>
                  <a:pt x="11497" y="2566"/>
                  <a:pt x="10052" y="2569"/>
                  <a:pt x="8882" y="3103"/>
                </a:cubicBezTo>
                <a:lnTo>
                  <a:pt x="1888" y="6293"/>
                </a:lnTo>
                <a:cubicBezTo>
                  <a:pt x="718" y="6828"/>
                  <a:pt x="-3" y="7813"/>
                  <a:pt x="0" y="8879"/>
                </a:cubicBezTo>
                <a:lnTo>
                  <a:pt x="15" y="15241"/>
                </a:lnTo>
                <a:cubicBezTo>
                  <a:pt x="18" y="16306"/>
                  <a:pt x="742" y="17289"/>
                  <a:pt x="1915" y="17821"/>
                </a:cubicBezTo>
                <a:lnTo>
                  <a:pt x="8921" y="20992"/>
                </a:lnTo>
                <a:cubicBezTo>
                  <a:pt x="10097" y="21529"/>
                  <a:pt x="11542" y="21527"/>
                  <a:pt x="12712" y="20992"/>
                </a:cubicBezTo>
                <a:close/>
              </a:path>
            </a:pathLst>
          </a:custGeom>
          <a:solidFill>
            <a:srgbClr val="2DBAA7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62ACDD4-64F6-45E9-849D-1208E515FAE5}"/>
              </a:ext>
            </a:extLst>
          </p:cNvPr>
          <p:cNvSpPr/>
          <p:nvPr/>
        </p:nvSpPr>
        <p:spPr>
          <a:xfrm>
            <a:off x="4553890" y="3938618"/>
            <a:ext cx="2011256" cy="1697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17217"/>
                </a:moveTo>
                <a:lnTo>
                  <a:pt x="6764" y="20842"/>
                </a:lnTo>
                <a:cubicBezTo>
                  <a:pt x="7655" y="21448"/>
                  <a:pt x="8753" y="21448"/>
                  <a:pt x="9643" y="20842"/>
                </a:cubicBezTo>
                <a:lnTo>
                  <a:pt x="14962" y="17217"/>
                </a:lnTo>
                <a:cubicBezTo>
                  <a:pt x="15854" y="16611"/>
                  <a:pt x="16402" y="15488"/>
                  <a:pt x="16402" y="14273"/>
                </a:cubicBezTo>
                <a:lnTo>
                  <a:pt x="16402" y="13375"/>
                </a:lnTo>
                <a:cubicBezTo>
                  <a:pt x="16402" y="12377"/>
                  <a:pt x="17057" y="11484"/>
                  <a:pt x="17901" y="11487"/>
                </a:cubicBezTo>
                <a:cubicBezTo>
                  <a:pt x="18242" y="11489"/>
                  <a:pt x="18554" y="11627"/>
                  <a:pt x="18804" y="11855"/>
                </a:cubicBezTo>
                <a:cubicBezTo>
                  <a:pt x="18859" y="11922"/>
                  <a:pt x="18918" y="11987"/>
                  <a:pt x="18980" y="12044"/>
                </a:cubicBezTo>
                <a:cubicBezTo>
                  <a:pt x="19102" y="12155"/>
                  <a:pt x="19239" y="12244"/>
                  <a:pt x="19386" y="12306"/>
                </a:cubicBezTo>
                <a:cubicBezTo>
                  <a:pt x="19544" y="12374"/>
                  <a:pt x="19714" y="12412"/>
                  <a:pt x="19890" y="12412"/>
                </a:cubicBezTo>
                <a:cubicBezTo>
                  <a:pt x="20851" y="12412"/>
                  <a:pt x="21600" y="11341"/>
                  <a:pt x="21327" y="10156"/>
                </a:cubicBezTo>
                <a:cubicBezTo>
                  <a:pt x="21210" y="9644"/>
                  <a:pt x="20880" y="9220"/>
                  <a:pt x="20465" y="9022"/>
                </a:cubicBezTo>
                <a:cubicBezTo>
                  <a:pt x="20078" y="8838"/>
                  <a:pt x="19707" y="8857"/>
                  <a:pt x="19386" y="8992"/>
                </a:cubicBezTo>
                <a:cubicBezTo>
                  <a:pt x="19237" y="9057"/>
                  <a:pt x="19097" y="9147"/>
                  <a:pt x="18973" y="9260"/>
                </a:cubicBezTo>
                <a:cubicBezTo>
                  <a:pt x="18916" y="9314"/>
                  <a:pt x="18861" y="9374"/>
                  <a:pt x="18808" y="9436"/>
                </a:cubicBezTo>
                <a:cubicBezTo>
                  <a:pt x="18558" y="9666"/>
                  <a:pt x="18244" y="9807"/>
                  <a:pt x="17903" y="9809"/>
                </a:cubicBezTo>
                <a:cubicBezTo>
                  <a:pt x="17073" y="9817"/>
                  <a:pt x="16397" y="8900"/>
                  <a:pt x="16397" y="7921"/>
                </a:cubicBezTo>
                <a:lnTo>
                  <a:pt x="16397" y="7023"/>
                </a:lnTo>
                <a:cubicBezTo>
                  <a:pt x="16397" y="5808"/>
                  <a:pt x="15849" y="4688"/>
                  <a:pt x="14958" y="4079"/>
                </a:cubicBezTo>
                <a:lnTo>
                  <a:pt x="9638" y="454"/>
                </a:lnTo>
                <a:cubicBezTo>
                  <a:pt x="8746" y="-152"/>
                  <a:pt x="7648" y="-152"/>
                  <a:pt x="6759" y="454"/>
                </a:cubicBezTo>
                <a:lnTo>
                  <a:pt x="1439" y="4079"/>
                </a:lnTo>
                <a:cubicBezTo>
                  <a:pt x="548" y="4685"/>
                  <a:pt x="0" y="5808"/>
                  <a:pt x="0" y="7023"/>
                </a:cubicBezTo>
                <a:lnTo>
                  <a:pt x="0" y="14273"/>
                </a:lnTo>
                <a:cubicBezTo>
                  <a:pt x="5" y="15488"/>
                  <a:pt x="555" y="16611"/>
                  <a:pt x="1444" y="17217"/>
                </a:cubicBezTo>
                <a:close/>
              </a:path>
            </a:pathLst>
          </a:custGeom>
          <a:solidFill>
            <a:srgbClr val="F1C50E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9AF3F49-9996-47BA-830F-8C7D77FC4159}"/>
              </a:ext>
            </a:extLst>
          </p:cNvPr>
          <p:cNvSpPr/>
          <p:nvPr/>
        </p:nvSpPr>
        <p:spPr>
          <a:xfrm>
            <a:off x="3820935" y="2580495"/>
            <a:ext cx="1542224" cy="1941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3" y="6101"/>
                </a:moveTo>
                <a:lnTo>
                  <a:pt x="0" y="12404"/>
                </a:lnTo>
                <a:cubicBezTo>
                  <a:pt x="0" y="13460"/>
                  <a:pt x="722" y="14436"/>
                  <a:pt x="1896" y="14963"/>
                </a:cubicBezTo>
                <a:lnTo>
                  <a:pt x="8901" y="18117"/>
                </a:lnTo>
                <a:cubicBezTo>
                  <a:pt x="10075" y="18646"/>
                  <a:pt x="11519" y="18646"/>
                  <a:pt x="12693" y="18119"/>
                </a:cubicBezTo>
                <a:lnTo>
                  <a:pt x="13563" y="17728"/>
                </a:lnTo>
                <a:cubicBezTo>
                  <a:pt x="14526" y="17296"/>
                  <a:pt x="15821" y="17489"/>
                  <a:pt x="16374" y="18241"/>
                </a:cubicBezTo>
                <a:cubicBezTo>
                  <a:pt x="16597" y="18545"/>
                  <a:pt x="16670" y="18883"/>
                  <a:pt x="16612" y="19205"/>
                </a:cubicBezTo>
                <a:cubicBezTo>
                  <a:pt x="16582" y="19283"/>
                  <a:pt x="16561" y="19363"/>
                  <a:pt x="16546" y="19445"/>
                </a:cubicBezTo>
                <a:cubicBezTo>
                  <a:pt x="16519" y="19601"/>
                  <a:pt x="16522" y="19761"/>
                  <a:pt x="16558" y="19920"/>
                </a:cubicBezTo>
                <a:cubicBezTo>
                  <a:pt x="16597" y="20090"/>
                  <a:pt x="16673" y="20257"/>
                  <a:pt x="16787" y="20414"/>
                </a:cubicBezTo>
                <a:cubicBezTo>
                  <a:pt x="17418" y="21268"/>
                  <a:pt x="18949" y="21468"/>
                  <a:pt x="19915" y="20711"/>
                </a:cubicBezTo>
                <a:cubicBezTo>
                  <a:pt x="20332" y="20384"/>
                  <a:pt x="20525" y="19906"/>
                  <a:pt x="20444" y="19452"/>
                </a:cubicBezTo>
                <a:cubicBezTo>
                  <a:pt x="20365" y="19027"/>
                  <a:pt x="20105" y="18707"/>
                  <a:pt x="19761" y="18481"/>
                </a:cubicBezTo>
                <a:cubicBezTo>
                  <a:pt x="19601" y="18375"/>
                  <a:pt x="19423" y="18291"/>
                  <a:pt x="19230" y="18232"/>
                </a:cubicBezTo>
                <a:cubicBezTo>
                  <a:pt x="19139" y="18204"/>
                  <a:pt x="19046" y="18180"/>
                  <a:pt x="18952" y="18161"/>
                </a:cubicBezTo>
                <a:cubicBezTo>
                  <a:pt x="18566" y="18039"/>
                  <a:pt x="18221" y="17820"/>
                  <a:pt x="17995" y="17519"/>
                </a:cubicBezTo>
                <a:cubicBezTo>
                  <a:pt x="17442" y="16785"/>
                  <a:pt x="17883" y="15786"/>
                  <a:pt x="18828" y="15362"/>
                </a:cubicBezTo>
                <a:lnTo>
                  <a:pt x="19698" y="14972"/>
                </a:lnTo>
                <a:cubicBezTo>
                  <a:pt x="20872" y="14445"/>
                  <a:pt x="21594" y="13469"/>
                  <a:pt x="21597" y="12413"/>
                </a:cubicBezTo>
                <a:lnTo>
                  <a:pt x="21600" y="6110"/>
                </a:lnTo>
                <a:cubicBezTo>
                  <a:pt x="21600" y="5054"/>
                  <a:pt x="20878" y="4078"/>
                  <a:pt x="19704" y="3551"/>
                </a:cubicBezTo>
                <a:lnTo>
                  <a:pt x="12699" y="397"/>
                </a:lnTo>
                <a:cubicBezTo>
                  <a:pt x="11525" y="-132"/>
                  <a:pt x="10081" y="-132"/>
                  <a:pt x="8907" y="395"/>
                </a:cubicBezTo>
                <a:lnTo>
                  <a:pt x="1896" y="3544"/>
                </a:lnTo>
                <a:cubicBezTo>
                  <a:pt x="728" y="4069"/>
                  <a:pt x="3" y="5045"/>
                  <a:pt x="3" y="6101"/>
                </a:cubicBezTo>
                <a:close/>
              </a:path>
            </a:pathLst>
          </a:custGeom>
          <a:solidFill>
            <a:srgbClr val="28B9D4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540825B-E190-48E0-A397-7BAC9FEFB4B9}"/>
              </a:ext>
            </a:extLst>
          </p:cNvPr>
          <p:cNvSpPr/>
          <p:nvPr/>
        </p:nvSpPr>
        <p:spPr>
          <a:xfrm>
            <a:off x="6854355" y="2773727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Step 3</a:t>
            </a:r>
          </a:p>
          <a:p>
            <a:pPr lvl="0"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75312D6-082C-4A1D-9472-DF3F8D6D3A10}"/>
              </a:ext>
            </a:extLst>
          </p:cNvPr>
          <p:cNvSpPr/>
          <p:nvPr/>
        </p:nvSpPr>
        <p:spPr>
          <a:xfrm>
            <a:off x="6526715" y="4211009"/>
            <a:ext cx="1047557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</a:t>
            </a:r>
          </a:p>
          <a:p>
            <a:pPr lvl="0" algn="r"/>
            <a:r>
              <a:rPr lang="en-US" sz="1050" dirty="0">
                <a:solidFill>
                  <a:schemeClr val="bg1"/>
                </a:solidFill>
              </a:rPr>
              <a:t>Your text goes here</a:t>
            </a:r>
          </a:p>
          <a:p>
            <a:pPr algn="r"/>
            <a:r>
              <a:rPr lang="en-US" sz="105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A532559-B16A-45A2-A998-15F712D90E15}"/>
              </a:ext>
            </a:extLst>
          </p:cNvPr>
          <p:cNvSpPr/>
          <p:nvPr/>
        </p:nvSpPr>
        <p:spPr>
          <a:xfrm>
            <a:off x="4579289" y="4508825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Step 5</a:t>
            </a:r>
          </a:p>
          <a:p>
            <a:pPr lvl="0"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EE0817D-742C-4BB3-8299-4BFED85C6A11}"/>
              </a:ext>
            </a:extLst>
          </p:cNvPr>
          <p:cNvSpPr/>
          <p:nvPr/>
        </p:nvSpPr>
        <p:spPr>
          <a:xfrm>
            <a:off x="3820935" y="3135621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6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Your text goes here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887DA7C-C001-493C-842E-3FF987E2445F}"/>
              </a:ext>
            </a:extLst>
          </p:cNvPr>
          <p:cNvSpPr/>
          <p:nvPr/>
        </p:nvSpPr>
        <p:spPr>
          <a:xfrm>
            <a:off x="5337647" y="3013503"/>
            <a:ext cx="1516707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rgbClr val="323A45"/>
                </a:solidFill>
              </a:rPr>
              <a:t>Lorem Ipsum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57EA05B-3AC4-4624-A416-C3A638F5BC39}"/>
              </a:ext>
            </a:extLst>
          </p:cNvPr>
          <p:cNvSpPr/>
          <p:nvPr/>
        </p:nvSpPr>
        <p:spPr>
          <a:xfrm>
            <a:off x="4553890" y="1222407"/>
            <a:ext cx="1542654" cy="1941419"/>
          </a:xfrm>
          <a:custGeom>
            <a:avLst/>
            <a:gdLst>
              <a:gd name="connsiteX0" fmla="*/ 772050 w 1542654"/>
              <a:gd name="connsiteY0" fmla="*/ 1 h 1941419"/>
              <a:gd name="connsiteX1" fmla="*/ 907381 w 1542654"/>
              <a:gd name="connsiteY1" fmla="*/ 36444 h 1941419"/>
              <a:gd name="connsiteX2" fmla="*/ 1407458 w 1542654"/>
              <a:gd name="connsiteY2" fmla="*/ 325450 h 1941419"/>
              <a:gd name="connsiteX3" fmla="*/ 1542654 w 1542654"/>
              <a:gd name="connsiteY3" fmla="*/ 560012 h 1941419"/>
              <a:gd name="connsiteX4" fmla="*/ 1542586 w 1542654"/>
              <a:gd name="connsiteY4" fmla="*/ 651756 h 1941419"/>
              <a:gd name="connsiteX5" fmla="*/ 1535585 w 1542654"/>
              <a:gd name="connsiteY5" fmla="*/ 688540 h 1941419"/>
              <a:gd name="connsiteX6" fmla="*/ 1405463 w 1542654"/>
              <a:gd name="connsiteY6" fmla="*/ 781915 h 1941419"/>
              <a:gd name="connsiteX7" fmla="*/ 1320532 w 1542654"/>
              <a:gd name="connsiteY7" fmla="*/ 752588 h 1941419"/>
              <a:gd name="connsiteX8" fmla="*/ 1303979 w 1542654"/>
              <a:gd name="connsiteY8" fmla="*/ 737526 h 1941419"/>
              <a:gd name="connsiteX9" fmla="*/ 1265793 w 1542654"/>
              <a:gd name="connsiteY9" fmla="*/ 716567 h 1941419"/>
              <a:gd name="connsiteX10" fmla="*/ 1218389 w 1542654"/>
              <a:gd name="connsiteY10" fmla="*/ 708199 h 1941419"/>
              <a:gd name="connsiteX11" fmla="*/ 1083233 w 1542654"/>
              <a:gd name="connsiteY11" fmla="*/ 887987 h 1941419"/>
              <a:gd name="connsiteX12" fmla="*/ 1164308 w 1542654"/>
              <a:gd name="connsiteY12" fmla="*/ 978279 h 1941419"/>
              <a:gd name="connsiteX13" fmla="*/ 1265793 w 1542654"/>
              <a:gd name="connsiteY13" fmla="*/ 980670 h 1941419"/>
              <a:gd name="connsiteX14" fmla="*/ 1304637 w 1542654"/>
              <a:gd name="connsiteY14" fmla="*/ 959312 h 1941419"/>
              <a:gd name="connsiteX15" fmla="*/ 1320156 w 1542654"/>
              <a:gd name="connsiteY15" fmla="*/ 945286 h 1941419"/>
              <a:gd name="connsiteX16" fmla="*/ 1405275 w 1542654"/>
              <a:gd name="connsiteY16" fmla="*/ 915561 h 1941419"/>
              <a:gd name="connsiteX17" fmla="*/ 1535767 w 1542654"/>
              <a:gd name="connsiteY17" fmla="*/ 1009508 h 1941419"/>
              <a:gd name="connsiteX18" fmla="*/ 1542297 w 1542654"/>
              <a:gd name="connsiteY18" fmla="*/ 1042591 h 1941419"/>
              <a:gd name="connsiteX19" fmla="*/ 1542226 w 1542654"/>
              <a:gd name="connsiteY19" fmla="*/ 1137751 h 1941419"/>
              <a:gd name="connsiteX20" fmla="*/ 1406601 w 1542654"/>
              <a:gd name="connsiteY20" fmla="*/ 1372313 h 1941419"/>
              <a:gd name="connsiteX21" fmla="*/ 906095 w 1542654"/>
              <a:gd name="connsiteY21" fmla="*/ 1660955 h 1941419"/>
              <a:gd name="connsiteX22" fmla="*/ 635274 w 1542654"/>
              <a:gd name="connsiteY22" fmla="*/ 1660774 h 1941419"/>
              <a:gd name="connsiteX23" fmla="*/ 573210 w 1542654"/>
              <a:gd name="connsiteY23" fmla="*/ 1624932 h 1941419"/>
              <a:gd name="connsiteX24" fmla="*/ 461725 w 1542654"/>
              <a:gd name="connsiteY24" fmla="*/ 1608440 h 1941419"/>
              <a:gd name="connsiteX25" fmla="*/ 410716 w 1542654"/>
              <a:gd name="connsiteY25" fmla="*/ 1630429 h 1941419"/>
              <a:gd name="connsiteX26" fmla="*/ 378057 w 1542654"/>
              <a:gd name="connsiteY26" fmla="*/ 1665929 h 1941419"/>
              <a:gd name="connsiteX27" fmla="*/ 361251 w 1542654"/>
              <a:gd name="connsiteY27" fmla="*/ 1754529 h 1941419"/>
              <a:gd name="connsiteX28" fmla="*/ 365555 w 1542654"/>
              <a:gd name="connsiteY28" fmla="*/ 1775021 h 1941419"/>
              <a:gd name="connsiteX29" fmla="*/ 364689 w 1542654"/>
              <a:gd name="connsiteY29" fmla="*/ 1819209 h 1941419"/>
              <a:gd name="connsiteX30" fmla="*/ 311892 w 1542654"/>
              <a:gd name="connsiteY30" fmla="*/ 1905882 h 1941419"/>
              <a:gd name="connsiteX31" fmla="*/ 311103 w 1542654"/>
              <a:gd name="connsiteY31" fmla="*/ 1906249 h 1941419"/>
              <a:gd name="connsiteX32" fmla="*/ 305889 w 1542654"/>
              <a:gd name="connsiteY32" fmla="*/ 1912122 h 1941419"/>
              <a:gd name="connsiteX33" fmla="*/ 187118 w 1542654"/>
              <a:gd name="connsiteY33" fmla="*/ 1937076 h 1941419"/>
              <a:gd name="connsiteX34" fmla="*/ 99130 w 1542654"/>
              <a:gd name="connsiteY34" fmla="*/ 1730189 h 1941419"/>
              <a:gd name="connsiteX35" fmla="*/ 130197 w 1542654"/>
              <a:gd name="connsiteY35" fmla="*/ 1693258 h 1941419"/>
              <a:gd name="connsiteX36" fmla="*/ 131803 w 1542654"/>
              <a:gd name="connsiteY36" fmla="*/ 1692280 h 1941419"/>
              <a:gd name="connsiteX37" fmla="*/ 136189 w 1542654"/>
              <a:gd name="connsiteY37" fmla="*/ 1687072 h 1941419"/>
              <a:gd name="connsiteX38" fmla="*/ 173262 w 1542654"/>
              <a:gd name="connsiteY38" fmla="*/ 1664427 h 1941419"/>
              <a:gd name="connsiteX39" fmla="*/ 194612 w 1542654"/>
              <a:gd name="connsiteY39" fmla="*/ 1657522 h 1941419"/>
              <a:gd name="connsiteX40" fmla="*/ 231684 w 1542654"/>
              <a:gd name="connsiteY40" fmla="*/ 1634954 h 1941419"/>
              <a:gd name="connsiteX41" fmla="*/ 256752 w 1542654"/>
              <a:gd name="connsiteY41" fmla="*/ 1604878 h 1941419"/>
              <a:gd name="connsiteX42" fmla="*/ 197260 w 1542654"/>
              <a:gd name="connsiteY42" fmla="*/ 1407429 h 1941419"/>
              <a:gd name="connsiteX43" fmla="*/ 135197 w 1542654"/>
              <a:gd name="connsiteY43" fmla="*/ 1371677 h 1941419"/>
              <a:gd name="connsiteX44" fmla="*/ 0 w 1542654"/>
              <a:gd name="connsiteY44" fmla="*/ 1137116 h 1941419"/>
              <a:gd name="connsiteX45" fmla="*/ 429 w 1542654"/>
              <a:gd name="connsiteY45" fmla="*/ 559377 h 1941419"/>
              <a:gd name="connsiteX46" fmla="*/ 136054 w 1542654"/>
              <a:gd name="connsiteY46" fmla="*/ 324815 h 1941419"/>
              <a:gd name="connsiteX47" fmla="*/ 636559 w 1542654"/>
              <a:gd name="connsiteY47" fmla="*/ 36172 h 1941419"/>
              <a:gd name="connsiteX48" fmla="*/ 772050 w 1542654"/>
              <a:gd name="connsiteY48" fmla="*/ 1 h 194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542654" h="1941419">
                <a:moveTo>
                  <a:pt x="772050" y="1"/>
                </a:moveTo>
                <a:cubicBezTo>
                  <a:pt x="818803" y="35"/>
                  <a:pt x="865529" y="12172"/>
                  <a:pt x="907381" y="36444"/>
                </a:cubicBezTo>
                <a:lnTo>
                  <a:pt x="1407458" y="325450"/>
                </a:lnTo>
                <a:cubicBezTo>
                  <a:pt x="1491161" y="373814"/>
                  <a:pt x="1542654" y="463193"/>
                  <a:pt x="1542654" y="560012"/>
                </a:cubicBezTo>
                <a:lnTo>
                  <a:pt x="1542586" y="651756"/>
                </a:lnTo>
                <a:lnTo>
                  <a:pt x="1535585" y="688540"/>
                </a:lnTo>
                <a:cubicBezTo>
                  <a:pt x="1514537" y="742079"/>
                  <a:pt x="1465000" y="782035"/>
                  <a:pt x="1405463" y="781915"/>
                </a:cubicBezTo>
                <a:cubicBezTo>
                  <a:pt x="1373391" y="781676"/>
                  <a:pt x="1344046" y="770679"/>
                  <a:pt x="1320532" y="752588"/>
                </a:cubicBezTo>
                <a:cubicBezTo>
                  <a:pt x="1315359" y="747169"/>
                  <a:pt x="1309810" y="741989"/>
                  <a:pt x="1303979" y="737526"/>
                </a:cubicBezTo>
                <a:cubicBezTo>
                  <a:pt x="1292504" y="728680"/>
                  <a:pt x="1279619" y="721508"/>
                  <a:pt x="1265793" y="716567"/>
                </a:cubicBezTo>
                <a:cubicBezTo>
                  <a:pt x="1250932" y="711227"/>
                  <a:pt x="1234943" y="708199"/>
                  <a:pt x="1218389" y="708199"/>
                </a:cubicBezTo>
                <a:cubicBezTo>
                  <a:pt x="1128003" y="708199"/>
                  <a:pt x="1057557" y="793550"/>
                  <a:pt x="1083233" y="887987"/>
                </a:cubicBezTo>
                <a:cubicBezTo>
                  <a:pt x="1094238" y="928710"/>
                  <a:pt x="1125276" y="962580"/>
                  <a:pt x="1164308" y="978279"/>
                </a:cubicBezTo>
                <a:cubicBezTo>
                  <a:pt x="1200707" y="992943"/>
                  <a:pt x="1235601" y="991429"/>
                  <a:pt x="1265793" y="980670"/>
                </a:cubicBezTo>
                <a:cubicBezTo>
                  <a:pt x="1279807" y="975490"/>
                  <a:pt x="1292975" y="968397"/>
                  <a:pt x="1304637" y="959312"/>
                </a:cubicBezTo>
                <a:cubicBezTo>
                  <a:pt x="1309998" y="955009"/>
                  <a:pt x="1315171" y="950227"/>
                  <a:pt x="1320156" y="945286"/>
                </a:cubicBezTo>
                <a:cubicBezTo>
                  <a:pt x="1343670" y="926957"/>
                  <a:pt x="1373203" y="915800"/>
                  <a:pt x="1405275" y="915561"/>
                </a:cubicBezTo>
                <a:cubicBezTo>
                  <a:pt x="1463824" y="915083"/>
                  <a:pt x="1514226" y="956070"/>
                  <a:pt x="1535767" y="1009508"/>
                </a:cubicBezTo>
                <a:lnTo>
                  <a:pt x="1542297" y="1042591"/>
                </a:lnTo>
                <a:lnTo>
                  <a:pt x="1542226" y="1137751"/>
                </a:lnTo>
                <a:cubicBezTo>
                  <a:pt x="1542011" y="1234570"/>
                  <a:pt x="1490518" y="1324039"/>
                  <a:pt x="1406601" y="1372313"/>
                </a:cubicBezTo>
                <a:lnTo>
                  <a:pt x="906095" y="1660955"/>
                </a:lnTo>
                <a:cubicBezTo>
                  <a:pt x="822178" y="1709229"/>
                  <a:pt x="719191" y="1709229"/>
                  <a:pt x="635274" y="1660774"/>
                </a:cubicBezTo>
                <a:lnTo>
                  <a:pt x="573210" y="1624932"/>
                </a:lnTo>
                <a:cubicBezTo>
                  <a:pt x="539358" y="1605423"/>
                  <a:pt x="498720" y="1600250"/>
                  <a:pt x="461725" y="1608440"/>
                </a:cubicBezTo>
                <a:lnTo>
                  <a:pt x="410716" y="1630429"/>
                </a:lnTo>
                <a:lnTo>
                  <a:pt x="378057" y="1665929"/>
                </a:lnTo>
                <a:cubicBezTo>
                  <a:pt x="362333" y="1693752"/>
                  <a:pt x="357164" y="1725004"/>
                  <a:pt x="361251" y="1754529"/>
                </a:cubicBezTo>
                <a:cubicBezTo>
                  <a:pt x="363199" y="1761235"/>
                  <a:pt x="364689" y="1768115"/>
                  <a:pt x="365555" y="1775021"/>
                </a:cubicBezTo>
                <a:cubicBezTo>
                  <a:pt x="367719" y="1789459"/>
                  <a:pt x="367286" y="1804546"/>
                  <a:pt x="364689" y="1819209"/>
                </a:cubicBezTo>
                <a:cubicBezTo>
                  <a:pt x="359087" y="1850911"/>
                  <a:pt x="342931" y="1881737"/>
                  <a:pt x="311892" y="1905882"/>
                </a:cubicBezTo>
                <a:lnTo>
                  <a:pt x="311103" y="1906249"/>
                </a:lnTo>
                <a:lnTo>
                  <a:pt x="305889" y="1912122"/>
                </a:lnTo>
                <a:cubicBezTo>
                  <a:pt x="272679" y="1938165"/>
                  <a:pt x="227899" y="1947874"/>
                  <a:pt x="187118" y="1937076"/>
                </a:cubicBezTo>
                <a:cubicBezTo>
                  <a:pt x="92488" y="1912122"/>
                  <a:pt x="53922" y="1808407"/>
                  <a:pt x="99130" y="1730189"/>
                </a:cubicBezTo>
                <a:cubicBezTo>
                  <a:pt x="107558" y="1715671"/>
                  <a:pt x="118128" y="1703421"/>
                  <a:pt x="130197" y="1693258"/>
                </a:cubicBezTo>
                <a:lnTo>
                  <a:pt x="131803" y="1692280"/>
                </a:lnTo>
                <a:lnTo>
                  <a:pt x="136189" y="1687072"/>
                </a:lnTo>
                <a:cubicBezTo>
                  <a:pt x="147393" y="1677589"/>
                  <a:pt x="159895" y="1669807"/>
                  <a:pt x="173262" y="1664427"/>
                </a:cubicBezTo>
                <a:cubicBezTo>
                  <a:pt x="180163" y="1661625"/>
                  <a:pt x="187279" y="1659248"/>
                  <a:pt x="194612" y="1657522"/>
                </a:cubicBezTo>
                <a:lnTo>
                  <a:pt x="231684" y="1634954"/>
                </a:lnTo>
                <a:lnTo>
                  <a:pt x="256752" y="1604878"/>
                </a:lnTo>
                <a:cubicBezTo>
                  <a:pt x="296818" y="1536097"/>
                  <a:pt x="266037" y="1447354"/>
                  <a:pt x="197260" y="1407429"/>
                </a:cubicBezTo>
                <a:lnTo>
                  <a:pt x="135197" y="1371677"/>
                </a:lnTo>
                <a:cubicBezTo>
                  <a:pt x="51493" y="1323404"/>
                  <a:pt x="0" y="1233935"/>
                  <a:pt x="0" y="1137116"/>
                </a:cubicBezTo>
                <a:lnTo>
                  <a:pt x="429" y="559377"/>
                </a:lnTo>
                <a:cubicBezTo>
                  <a:pt x="643" y="462557"/>
                  <a:pt x="52136" y="373088"/>
                  <a:pt x="136054" y="324815"/>
                </a:cubicBezTo>
                <a:lnTo>
                  <a:pt x="636559" y="36172"/>
                </a:lnTo>
                <a:cubicBezTo>
                  <a:pt x="678518" y="12035"/>
                  <a:pt x="725298" y="-33"/>
                  <a:pt x="772050" y="1"/>
                </a:cubicBezTo>
                <a:close/>
              </a:path>
            </a:pathLst>
          </a:custGeom>
          <a:solidFill>
            <a:srgbClr val="323A45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1789EFD-6141-4EB8-8D92-28F3C2FC13FE}"/>
              </a:ext>
            </a:extLst>
          </p:cNvPr>
          <p:cNvSpPr/>
          <p:nvPr/>
        </p:nvSpPr>
        <p:spPr>
          <a:xfrm>
            <a:off x="4579289" y="1510136"/>
            <a:ext cx="998551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Step 1</a:t>
            </a:r>
          </a:p>
          <a:p>
            <a:pPr lvl="0"/>
            <a:r>
              <a:rPr lang="en-US" sz="1050" dirty="0">
                <a:solidFill>
                  <a:prstClr val="white"/>
                </a:solidFill>
              </a:rPr>
              <a:t>Your text goes here</a:t>
            </a:r>
          </a:p>
          <a:p>
            <a:r>
              <a:rPr lang="en-US" sz="1050" dirty="0">
                <a:solidFill>
                  <a:prstClr val="white"/>
                </a:solidFill>
              </a:rPr>
              <a:t>Your text goes here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93E0832-975F-445F-A8BB-08D2627E2492}"/>
              </a:ext>
            </a:extLst>
          </p:cNvPr>
          <p:cNvSpPr/>
          <p:nvPr/>
        </p:nvSpPr>
        <p:spPr>
          <a:xfrm>
            <a:off x="5631782" y="1222413"/>
            <a:ext cx="2011239" cy="1697224"/>
          </a:xfrm>
          <a:custGeom>
            <a:avLst/>
            <a:gdLst>
              <a:gd name="connsiteX0" fmla="*/ 1239629 w 2011239"/>
              <a:gd name="connsiteY0" fmla="*/ 0 h 1697224"/>
              <a:gd name="connsiteX1" fmla="*/ 1375056 w 2011239"/>
              <a:gd name="connsiteY1" fmla="*/ 36220 h 1697224"/>
              <a:gd name="connsiteX2" fmla="*/ 1875425 w 2011239"/>
              <a:gd name="connsiteY2" fmla="*/ 325108 h 1697224"/>
              <a:gd name="connsiteX3" fmla="*/ 2011239 w 2011239"/>
              <a:gd name="connsiteY3" fmla="*/ 559884 h 1697224"/>
              <a:gd name="connsiteX4" fmla="*/ 2011239 w 2011239"/>
              <a:gd name="connsiteY4" fmla="*/ 1137580 h 1697224"/>
              <a:gd name="connsiteX5" fmla="*/ 1932397 w 2011239"/>
              <a:gd name="connsiteY5" fmla="*/ 1328713 h 1697224"/>
              <a:gd name="connsiteX6" fmla="*/ 1891536 w 2011239"/>
              <a:gd name="connsiteY6" fmla="*/ 1360101 h 1697224"/>
              <a:gd name="connsiteX7" fmla="*/ 1843156 w 2011239"/>
              <a:gd name="connsiteY7" fmla="*/ 1380053 h 1697224"/>
              <a:gd name="connsiteX8" fmla="*/ 1781039 w 2011239"/>
              <a:gd name="connsiteY8" fmla="*/ 1415891 h 1697224"/>
              <a:gd name="connsiteX9" fmla="*/ 1580336 w 2011239"/>
              <a:gd name="connsiteY9" fmla="*/ 1368871 h 1697224"/>
              <a:gd name="connsiteX10" fmla="*/ 1563343 w 2011239"/>
              <a:gd name="connsiteY10" fmla="*/ 1280512 h 1697224"/>
              <a:gd name="connsiteX11" fmla="*/ 1568055 w 2011239"/>
              <a:gd name="connsiteY11" fmla="*/ 1258514 h 1697224"/>
              <a:gd name="connsiteX12" fmla="*/ 1567198 w 2011239"/>
              <a:gd name="connsiteY12" fmla="*/ 1214976 h 1697224"/>
              <a:gd name="connsiteX13" fmla="*/ 1550848 w 2011239"/>
              <a:gd name="connsiteY13" fmla="*/ 1169696 h 1697224"/>
              <a:gd name="connsiteX14" fmla="*/ 1327511 w 2011239"/>
              <a:gd name="connsiteY14" fmla="*/ 1142474 h 1697224"/>
              <a:gd name="connsiteX15" fmla="*/ 1289741 w 2011239"/>
              <a:gd name="connsiteY15" fmla="*/ 1257872 h 1697224"/>
              <a:gd name="connsiteX16" fmla="*/ 1338506 w 2011239"/>
              <a:gd name="connsiteY16" fmla="*/ 1346873 h 1697224"/>
              <a:gd name="connsiteX17" fmla="*/ 1376419 w 2011239"/>
              <a:gd name="connsiteY17" fmla="*/ 1369696 h 1697224"/>
              <a:gd name="connsiteX18" fmla="*/ 1396268 w 2011239"/>
              <a:gd name="connsiteY18" fmla="*/ 1376203 h 1697224"/>
              <a:gd name="connsiteX19" fmla="*/ 1464598 w 2011239"/>
              <a:gd name="connsiteY19" fmla="*/ 1435048 h 1697224"/>
              <a:gd name="connsiteX20" fmla="*/ 1405122 w 2011239"/>
              <a:gd name="connsiteY20" fmla="*/ 1632756 h 1697224"/>
              <a:gd name="connsiteX21" fmla="*/ 1343005 w 2011239"/>
              <a:gd name="connsiteY21" fmla="*/ 1668503 h 1697224"/>
              <a:gd name="connsiteX22" fmla="*/ 1326310 w 2011239"/>
              <a:gd name="connsiteY22" fmla="*/ 1681328 h 1697224"/>
              <a:gd name="connsiteX23" fmla="*/ 1309740 w 2011239"/>
              <a:gd name="connsiteY23" fmla="*/ 1688170 h 1697224"/>
              <a:gd name="connsiteX24" fmla="*/ 1104743 w 2011239"/>
              <a:gd name="connsiteY24" fmla="*/ 1661004 h 1697224"/>
              <a:gd name="connsiteX25" fmla="*/ 604374 w 2011239"/>
              <a:gd name="connsiteY25" fmla="*/ 1372117 h 1697224"/>
              <a:gd name="connsiteX26" fmla="*/ 469030 w 2011239"/>
              <a:gd name="connsiteY26" fmla="*/ 1137580 h 1697224"/>
              <a:gd name="connsiteX27" fmla="*/ 469030 w 2011239"/>
              <a:gd name="connsiteY27" fmla="*/ 1066015 h 1697224"/>
              <a:gd name="connsiteX28" fmla="*/ 327384 w 2011239"/>
              <a:gd name="connsiteY28" fmla="*/ 915555 h 1697224"/>
              <a:gd name="connsiteX29" fmla="*/ 242265 w 2011239"/>
              <a:gd name="connsiteY29" fmla="*/ 945280 h 1697224"/>
              <a:gd name="connsiteX30" fmla="*/ 226746 w 2011239"/>
              <a:gd name="connsiteY30" fmla="*/ 959306 h 1697224"/>
              <a:gd name="connsiteX31" fmla="*/ 187902 w 2011239"/>
              <a:gd name="connsiteY31" fmla="*/ 980664 h 1697224"/>
              <a:gd name="connsiteX32" fmla="*/ 86417 w 2011239"/>
              <a:gd name="connsiteY32" fmla="*/ 978273 h 1697224"/>
              <a:gd name="connsiteX33" fmla="*/ 5342 w 2011239"/>
              <a:gd name="connsiteY33" fmla="*/ 887981 h 1697224"/>
              <a:gd name="connsiteX34" fmla="*/ 140498 w 2011239"/>
              <a:gd name="connsiteY34" fmla="*/ 708193 h 1697224"/>
              <a:gd name="connsiteX35" fmla="*/ 187902 w 2011239"/>
              <a:gd name="connsiteY35" fmla="*/ 716561 h 1697224"/>
              <a:gd name="connsiteX36" fmla="*/ 226088 w 2011239"/>
              <a:gd name="connsiteY36" fmla="*/ 737520 h 1697224"/>
              <a:gd name="connsiteX37" fmla="*/ 242641 w 2011239"/>
              <a:gd name="connsiteY37" fmla="*/ 752582 h 1697224"/>
              <a:gd name="connsiteX38" fmla="*/ 327572 w 2011239"/>
              <a:gd name="connsiteY38" fmla="*/ 781909 h 1697224"/>
              <a:gd name="connsiteX39" fmla="*/ 468560 w 2011239"/>
              <a:gd name="connsiteY39" fmla="*/ 631449 h 1697224"/>
              <a:gd name="connsiteX40" fmla="*/ 468560 w 2011239"/>
              <a:gd name="connsiteY40" fmla="*/ 559645 h 1697224"/>
              <a:gd name="connsiteX41" fmla="*/ 603998 w 2011239"/>
              <a:gd name="connsiteY41" fmla="*/ 325108 h 1697224"/>
              <a:gd name="connsiteX42" fmla="*/ 1104273 w 2011239"/>
              <a:gd name="connsiteY42" fmla="*/ 36220 h 1697224"/>
              <a:gd name="connsiteX43" fmla="*/ 1239629 w 2011239"/>
              <a:gd name="connsiteY43" fmla="*/ 0 h 169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011239" h="1697224">
                <a:moveTo>
                  <a:pt x="1239629" y="0"/>
                </a:moveTo>
                <a:cubicBezTo>
                  <a:pt x="1286386" y="0"/>
                  <a:pt x="1333155" y="12073"/>
                  <a:pt x="1375056" y="36220"/>
                </a:cubicBezTo>
                <a:lnTo>
                  <a:pt x="1875425" y="325108"/>
                </a:lnTo>
                <a:cubicBezTo>
                  <a:pt x="1959039" y="373562"/>
                  <a:pt x="2010769" y="462818"/>
                  <a:pt x="2011239" y="559884"/>
                </a:cubicBezTo>
                <a:lnTo>
                  <a:pt x="2011239" y="1137580"/>
                </a:lnTo>
                <a:cubicBezTo>
                  <a:pt x="2011239" y="1210200"/>
                  <a:pt x="1982247" y="1278652"/>
                  <a:pt x="1932397" y="1328713"/>
                </a:cubicBezTo>
                <a:lnTo>
                  <a:pt x="1891536" y="1360101"/>
                </a:lnTo>
                <a:lnTo>
                  <a:pt x="1843156" y="1380053"/>
                </a:lnTo>
                <a:lnTo>
                  <a:pt x="1781039" y="1415891"/>
                </a:lnTo>
                <a:cubicBezTo>
                  <a:pt x="1712282" y="1455488"/>
                  <a:pt x="1619820" y="1437798"/>
                  <a:pt x="1580336" y="1368871"/>
                </a:cubicBezTo>
                <a:cubicBezTo>
                  <a:pt x="1564414" y="1341006"/>
                  <a:pt x="1559202" y="1310026"/>
                  <a:pt x="1563343" y="1280512"/>
                </a:cubicBezTo>
                <a:cubicBezTo>
                  <a:pt x="1565485" y="1273362"/>
                  <a:pt x="1566984" y="1266030"/>
                  <a:pt x="1568055" y="1258514"/>
                </a:cubicBezTo>
                <a:cubicBezTo>
                  <a:pt x="1569983" y="1244215"/>
                  <a:pt x="1569769" y="1229549"/>
                  <a:pt x="1567198" y="1214976"/>
                </a:cubicBezTo>
                <a:cubicBezTo>
                  <a:pt x="1564414" y="1199394"/>
                  <a:pt x="1558987" y="1184087"/>
                  <a:pt x="1550848" y="1169696"/>
                </a:cubicBezTo>
                <a:cubicBezTo>
                  <a:pt x="1505795" y="1091420"/>
                  <a:pt x="1396483" y="1073088"/>
                  <a:pt x="1327511" y="1142474"/>
                </a:cubicBezTo>
                <a:cubicBezTo>
                  <a:pt x="1297738" y="1172446"/>
                  <a:pt x="1283957" y="1216259"/>
                  <a:pt x="1289741" y="1257872"/>
                </a:cubicBezTo>
                <a:cubicBezTo>
                  <a:pt x="1295381" y="1296827"/>
                  <a:pt x="1313945" y="1326158"/>
                  <a:pt x="1338506" y="1346873"/>
                </a:cubicBezTo>
                <a:cubicBezTo>
                  <a:pt x="1349930" y="1356588"/>
                  <a:pt x="1362639" y="1364288"/>
                  <a:pt x="1376419" y="1369696"/>
                </a:cubicBezTo>
                <a:cubicBezTo>
                  <a:pt x="1382917" y="1372262"/>
                  <a:pt x="1389557" y="1374462"/>
                  <a:pt x="1396268" y="1376203"/>
                </a:cubicBezTo>
                <a:cubicBezTo>
                  <a:pt x="1423829" y="1387386"/>
                  <a:pt x="1448461" y="1407459"/>
                  <a:pt x="1464598" y="1435048"/>
                </a:cubicBezTo>
                <a:cubicBezTo>
                  <a:pt x="1504081" y="1502326"/>
                  <a:pt x="1472594" y="1593893"/>
                  <a:pt x="1405122" y="1632756"/>
                </a:cubicBezTo>
                <a:lnTo>
                  <a:pt x="1343005" y="1668503"/>
                </a:lnTo>
                <a:lnTo>
                  <a:pt x="1326310" y="1681328"/>
                </a:lnTo>
                <a:lnTo>
                  <a:pt x="1309740" y="1688170"/>
                </a:lnTo>
                <a:cubicBezTo>
                  <a:pt x="1241487" y="1706280"/>
                  <a:pt x="1167666" y="1697225"/>
                  <a:pt x="1104743" y="1661004"/>
                </a:cubicBezTo>
                <a:lnTo>
                  <a:pt x="604374" y="1372117"/>
                </a:lnTo>
                <a:cubicBezTo>
                  <a:pt x="520572" y="1323663"/>
                  <a:pt x="469030" y="1234407"/>
                  <a:pt x="469030" y="1137580"/>
                </a:cubicBezTo>
                <a:lnTo>
                  <a:pt x="469030" y="1066015"/>
                </a:lnTo>
                <a:cubicBezTo>
                  <a:pt x="469030" y="987996"/>
                  <a:pt x="405449" y="914917"/>
                  <a:pt x="327384" y="915555"/>
                </a:cubicBezTo>
                <a:cubicBezTo>
                  <a:pt x="295312" y="915794"/>
                  <a:pt x="265779" y="926951"/>
                  <a:pt x="242265" y="945280"/>
                </a:cubicBezTo>
                <a:cubicBezTo>
                  <a:pt x="237280" y="950221"/>
                  <a:pt x="232107" y="955003"/>
                  <a:pt x="226746" y="959306"/>
                </a:cubicBezTo>
                <a:cubicBezTo>
                  <a:pt x="215084" y="968391"/>
                  <a:pt x="201916" y="975484"/>
                  <a:pt x="187902" y="980664"/>
                </a:cubicBezTo>
                <a:cubicBezTo>
                  <a:pt x="157710" y="991423"/>
                  <a:pt x="122816" y="992937"/>
                  <a:pt x="86417" y="978273"/>
                </a:cubicBezTo>
                <a:cubicBezTo>
                  <a:pt x="47385" y="962574"/>
                  <a:pt x="16347" y="928704"/>
                  <a:pt x="5342" y="887981"/>
                </a:cubicBezTo>
                <a:cubicBezTo>
                  <a:pt x="-20335" y="793544"/>
                  <a:pt x="50112" y="708193"/>
                  <a:pt x="140498" y="708193"/>
                </a:cubicBezTo>
                <a:cubicBezTo>
                  <a:pt x="157052" y="708193"/>
                  <a:pt x="173041" y="711221"/>
                  <a:pt x="187902" y="716561"/>
                </a:cubicBezTo>
                <a:cubicBezTo>
                  <a:pt x="201728" y="721502"/>
                  <a:pt x="214613" y="728674"/>
                  <a:pt x="226088" y="737520"/>
                </a:cubicBezTo>
                <a:cubicBezTo>
                  <a:pt x="231919" y="741983"/>
                  <a:pt x="237468" y="747163"/>
                  <a:pt x="242641" y="752582"/>
                </a:cubicBezTo>
                <a:cubicBezTo>
                  <a:pt x="266155" y="770673"/>
                  <a:pt x="295500" y="781670"/>
                  <a:pt x="327572" y="781909"/>
                </a:cubicBezTo>
                <a:cubicBezTo>
                  <a:pt x="406954" y="782069"/>
                  <a:pt x="468560" y="710982"/>
                  <a:pt x="468560" y="631449"/>
                </a:cubicBezTo>
                <a:lnTo>
                  <a:pt x="468560" y="559645"/>
                </a:lnTo>
                <a:cubicBezTo>
                  <a:pt x="468560" y="462818"/>
                  <a:pt x="520102" y="373402"/>
                  <a:pt x="603998" y="325108"/>
                </a:cubicBezTo>
                <a:lnTo>
                  <a:pt x="1104273" y="36220"/>
                </a:lnTo>
                <a:cubicBezTo>
                  <a:pt x="1146128" y="12073"/>
                  <a:pt x="1192873" y="0"/>
                  <a:pt x="1239629" y="0"/>
                </a:cubicBezTo>
                <a:close/>
              </a:path>
            </a:pathLst>
          </a:custGeom>
          <a:solidFill>
            <a:srgbClr val="F37741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ABD55F8-64EB-4DA3-81A9-0F37E729CE8A}"/>
              </a:ext>
            </a:extLst>
          </p:cNvPr>
          <p:cNvSpPr/>
          <p:nvPr/>
        </p:nvSpPr>
        <p:spPr>
          <a:xfrm>
            <a:off x="6095996" y="1457335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</a:p>
          <a:p>
            <a:pPr lvl="0" algn="ctr"/>
            <a:r>
              <a:rPr lang="en-US" sz="105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1050" dirty="0">
                <a:solidFill>
                  <a:prstClr val="white"/>
                </a:solidFill>
              </a:rPr>
              <a:t>Your text goes here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E3D1EA6-E1CD-4F1B-AAC2-2E2793B68926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2897970-3515-44B3-B353-99A09C53B8B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582A4EA-A5CB-4201-8B77-E4E884E3CA8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4B323E4-FD00-463D-B2DA-FAF93DE18B2D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F45B7DC-E268-4F6B-B069-293F770999F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4059D14-8A86-437A-BA56-B2C2C72F10E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8737C98-D765-4ACB-9CA2-37C948AEBE06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1A2D7BB-1108-4415-9DD1-68D0A10EEF4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F507188-3E4A-4888-8535-BF404706F65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64D111C-EE14-49F1-B539-A2E359773308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B3EC260-E059-4726-A331-980C792EB09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08FFFBE-50B3-429D-94FE-B025FEB77DC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A133EE5-CDD9-4CCF-89B1-893BB2DC12DE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75563A2-3652-405D-BAFE-4939ABEC9C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83C90B0-8AF1-491C-817A-34B88BE212C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2D1B00D-B30C-4EFC-B1AE-1CA3E8FF70E8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CE12599-579D-4F8F-8F2E-447FC49C4FC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9EDDEE4-3265-48F8-963E-C3C6D7C9DAF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337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6-Step Hexagons Puzzle Diagram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1141299-3FB4-478E-B88E-3E830CDB1A6A}"/>
              </a:ext>
            </a:extLst>
          </p:cNvPr>
          <p:cNvSpPr/>
          <p:nvPr/>
        </p:nvSpPr>
        <p:spPr>
          <a:xfrm>
            <a:off x="3071117" y="5651408"/>
            <a:ext cx="6069823" cy="637718"/>
          </a:xfrm>
          <a:prstGeom prst="ellipse">
            <a:avLst/>
          </a:prstGeom>
          <a:gradFill flip="none" rotWithShape="1">
            <a:gsLst>
              <a:gs pos="100000">
                <a:srgbClr val="2B323B"/>
              </a:gs>
              <a:gs pos="66000">
                <a:srgbClr val="2B323B">
                  <a:alpha val="0"/>
                </a:srgbClr>
              </a:gs>
              <a:gs pos="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FD498A68-76E5-4F69-BFEF-44906ABEE225}"/>
              </a:ext>
            </a:extLst>
          </p:cNvPr>
          <p:cNvSpPr/>
          <p:nvPr/>
        </p:nvSpPr>
        <p:spPr>
          <a:xfrm>
            <a:off x="6838984" y="2321807"/>
            <a:ext cx="1542224" cy="194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21597" y="15080"/>
                </a:moveTo>
                <a:lnTo>
                  <a:pt x="21600" y="8777"/>
                </a:lnTo>
                <a:cubicBezTo>
                  <a:pt x="21600" y="7721"/>
                  <a:pt x="20878" y="6745"/>
                  <a:pt x="19704" y="6218"/>
                </a:cubicBezTo>
                <a:lnTo>
                  <a:pt x="12699" y="3064"/>
                </a:lnTo>
                <a:cubicBezTo>
                  <a:pt x="11525" y="2535"/>
                  <a:pt x="10081" y="2535"/>
                  <a:pt x="8907" y="3062"/>
                </a:cubicBezTo>
                <a:lnTo>
                  <a:pt x="8037" y="3453"/>
                </a:lnTo>
                <a:cubicBezTo>
                  <a:pt x="7074" y="3885"/>
                  <a:pt x="5779" y="3692"/>
                  <a:pt x="5226" y="2940"/>
                </a:cubicBezTo>
                <a:cubicBezTo>
                  <a:pt x="5003" y="2636"/>
                  <a:pt x="4930" y="2298"/>
                  <a:pt x="4988" y="1976"/>
                </a:cubicBezTo>
                <a:cubicBezTo>
                  <a:pt x="5018" y="1898"/>
                  <a:pt x="5039" y="1818"/>
                  <a:pt x="5054" y="1736"/>
                </a:cubicBezTo>
                <a:cubicBezTo>
                  <a:pt x="5081" y="1580"/>
                  <a:pt x="5078" y="1420"/>
                  <a:pt x="5042" y="1261"/>
                </a:cubicBezTo>
                <a:cubicBezTo>
                  <a:pt x="5003" y="1091"/>
                  <a:pt x="4927" y="924"/>
                  <a:pt x="4813" y="767"/>
                </a:cubicBezTo>
                <a:cubicBezTo>
                  <a:pt x="4182" y="-87"/>
                  <a:pt x="2651" y="-287"/>
                  <a:pt x="1685" y="470"/>
                </a:cubicBezTo>
                <a:cubicBezTo>
                  <a:pt x="1268" y="797"/>
                  <a:pt x="1075" y="1275"/>
                  <a:pt x="1156" y="1729"/>
                </a:cubicBezTo>
                <a:cubicBezTo>
                  <a:pt x="1235" y="2154"/>
                  <a:pt x="1495" y="2474"/>
                  <a:pt x="1839" y="2700"/>
                </a:cubicBezTo>
                <a:cubicBezTo>
                  <a:pt x="1999" y="2806"/>
                  <a:pt x="2177" y="2890"/>
                  <a:pt x="2370" y="2949"/>
                </a:cubicBezTo>
                <a:cubicBezTo>
                  <a:pt x="2461" y="2977"/>
                  <a:pt x="2554" y="3001"/>
                  <a:pt x="2648" y="3020"/>
                </a:cubicBezTo>
                <a:cubicBezTo>
                  <a:pt x="3034" y="3142"/>
                  <a:pt x="3379" y="3361"/>
                  <a:pt x="3605" y="3662"/>
                </a:cubicBezTo>
                <a:cubicBezTo>
                  <a:pt x="4158" y="4396"/>
                  <a:pt x="3717" y="5395"/>
                  <a:pt x="2772" y="5819"/>
                </a:cubicBezTo>
                <a:lnTo>
                  <a:pt x="1902" y="6209"/>
                </a:lnTo>
                <a:cubicBezTo>
                  <a:pt x="728" y="6736"/>
                  <a:pt x="6" y="7712"/>
                  <a:pt x="3" y="8768"/>
                </a:cubicBezTo>
                <a:lnTo>
                  <a:pt x="0" y="15071"/>
                </a:lnTo>
                <a:cubicBezTo>
                  <a:pt x="0" y="16127"/>
                  <a:pt x="722" y="17103"/>
                  <a:pt x="1896" y="17630"/>
                </a:cubicBezTo>
                <a:lnTo>
                  <a:pt x="8901" y="20784"/>
                </a:lnTo>
                <a:cubicBezTo>
                  <a:pt x="10075" y="21313"/>
                  <a:pt x="11519" y="21313"/>
                  <a:pt x="12693" y="20786"/>
                </a:cubicBezTo>
                <a:lnTo>
                  <a:pt x="19704" y="17637"/>
                </a:lnTo>
                <a:cubicBezTo>
                  <a:pt x="20872" y="17112"/>
                  <a:pt x="21597" y="16136"/>
                  <a:pt x="21597" y="15080"/>
                </a:cubicBez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7FC0372-4820-410D-9523-CF10387C8683}"/>
              </a:ext>
            </a:extLst>
          </p:cNvPr>
          <p:cNvSpPr/>
          <p:nvPr/>
        </p:nvSpPr>
        <p:spPr>
          <a:xfrm>
            <a:off x="6106029" y="3679929"/>
            <a:ext cx="1543518" cy="1942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394" extrusionOk="0">
                <a:moveTo>
                  <a:pt x="12712" y="20992"/>
                </a:moveTo>
                <a:lnTo>
                  <a:pt x="19706" y="17802"/>
                </a:lnTo>
                <a:cubicBezTo>
                  <a:pt x="20876" y="17268"/>
                  <a:pt x="21597" y="16283"/>
                  <a:pt x="21594" y="15217"/>
                </a:cubicBezTo>
                <a:lnTo>
                  <a:pt x="21579" y="8855"/>
                </a:lnTo>
                <a:cubicBezTo>
                  <a:pt x="21576" y="7789"/>
                  <a:pt x="20852" y="6806"/>
                  <a:pt x="19679" y="6274"/>
                </a:cubicBezTo>
                <a:lnTo>
                  <a:pt x="18810" y="5880"/>
                </a:lnTo>
                <a:cubicBezTo>
                  <a:pt x="17845" y="5444"/>
                  <a:pt x="17411" y="4465"/>
                  <a:pt x="17969" y="3708"/>
                </a:cubicBezTo>
                <a:cubicBezTo>
                  <a:pt x="18195" y="3402"/>
                  <a:pt x="18533" y="3184"/>
                  <a:pt x="18916" y="3058"/>
                </a:cubicBezTo>
                <a:cubicBezTo>
                  <a:pt x="19018" y="3039"/>
                  <a:pt x="19118" y="3013"/>
                  <a:pt x="19214" y="2982"/>
                </a:cubicBezTo>
                <a:cubicBezTo>
                  <a:pt x="19401" y="2920"/>
                  <a:pt x="19576" y="2837"/>
                  <a:pt x="19733" y="2733"/>
                </a:cubicBezTo>
                <a:cubicBezTo>
                  <a:pt x="19902" y="2621"/>
                  <a:pt x="20050" y="2486"/>
                  <a:pt x="20167" y="2324"/>
                </a:cubicBezTo>
                <a:cubicBezTo>
                  <a:pt x="20798" y="1463"/>
                  <a:pt x="20255" y="321"/>
                  <a:pt x="18928" y="48"/>
                </a:cubicBezTo>
                <a:cubicBezTo>
                  <a:pt x="18358" y="-71"/>
                  <a:pt x="17731" y="38"/>
                  <a:pt x="17266" y="325"/>
                </a:cubicBezTo>
                <a:cubicBezTo>
                  <a:pt x="16835" y="594"/>
                  <a:pt x="16609" y="933"/>
                  <a:pt x="16530" y="1282"/>
                </a:cubicBezTo>
                <a:cubicBezTo>
                  <a:pt x="16494" y="1444"/>
                  <a:pt x="16491" y="1610"/>
                  <a:pt x="16518" y="1769"/>
                </a:cubicBezTo>
                <a:cubicBezTo>
                  <a:pt x="16533" y="1845"/>
                  <a:pt x="16551" y="1921"/>
                  <a:pt x="16582" y="1992"/>
                </a:cubicBezTo>
                <a:cubicBezTo>
                  <a:pt x="16639" y="2317"/>
                  <a:pt x="16569" y="2661"/>
                  <a:pt x="16349" y="2968"/>
                </a:cubicBezTo>
                <a:cubicBezTo>
                  <a:pt x="15812" y="3715"/>
                  <a:pt x="14485" y="3922"/>
                  <a:pt x="13538" y="3492"/>
                </a:cubicBezTo>
                <a:lnTo>
                  <a:pt x="12670" y="3098"/>
                </a:lnTo>
                <a:cubicBezTo>
                  <a:pt x="11497" y="2566"/>
                  <a:pt x="10052" y="2569"/>
                  <a:pt x="8882" y="3103"/>
                </a:cubicBezTo>
                <a:lnTo>
                  <a:pt x="1888" y="6293"/>
                </a:lnTo>
                <a:cubicBezTo>
                  <a:pt x="718" y="6828"/>
                  <a:pt x="-3" y="7813"/>
                  <a:pt x="0" y="8879"/>
                </a:cubicBezTo>
                <a:lnTo>
                  <a:pt x="15" y="15241"/>
                </a:lnTo>
                <a:cubicBezTo>
                  <a:pt x="18" y="16306"/>
                  <a:pt x="742" y="17289"/>
                  <a:pt x="1915" y="17821"/>
                </a:cubicBezTo>
                <a:lnTo>
                  <a:pt x="8921" y="20992"/>
                </a:lnTo>
                <a:cubicBezTo>
                  <a:pt x="10097" y="21529"/>
                  <a:pt x="11542" y="21527"/>
                  <a:pt x="12712" y="20992"/>
                </a:cubicBezTo>
                <a:close/>
              </a:path>
            </a:pathLst>
          </a:custGeom>
          <a:solidFill>
            <a:srgbClr val="2DBAA7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62ACDD4-64F6-45E9-849D-1208E515FAE5}"/>
              </a:ext>
            </a:extLst>
          </p:cNvPr>
          <p:cNvSpPr/>
          <p:nvPr/>
        </p:nvSpPr>
        <p:spPr>
          <a:xfrm>
            <a:off x="4553890" y="3938618"/>
            <a:ext cx="2011256" cy="1697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17217"/>
                </a:moveTo>
                <a:lnTo>
                  <a:pt x="6764" y="20842"/>
                </a:lnTo>
                <a:cubicBezTo>
                  <a:pt x="7655" y="21448"/>
                  <a:pt x="8753" y="21448"/>
                  <a:pt x="9643" y="20842"/>
                </a:cubicBezTo>
                <a:lnTo>
                  <a:pt x="14962" y="17217"/>
                </a:lnTo>
                <a:cubicBezTo>
                  <a:pt x="15854" y="16611"/>
                  <a:pt x="16402" y="15488"/>
                  <a:pt x="16402" y="14273"/>
                </a:cubicBezTo>
                <a:lnTo>
                  <a:pt x="16402" y="13375"/>
                </a:lnTo>
                <a:cubicBezTo>
                  <a:pt x="16402" y="12377"/>
                  <a:pt x="17057" y="11484"/>
                  <a:pt x="17901" y="11487"/>
                </a:cubicBezTo>
                <a:cubicBezTo>
                  <a:pt x="18242" y="11489"/>
                  <a:pt x="18554" y="11627"/>
                  <a:pt x="18804" y="11855"/>
                </a:cubicBezTo>
                <a:cubicBezTo>
                  <a:pt x="18859" y="11922"/>
                  <a:pt x="18918" y="11987"/>
                  <a:pt x="18980" y="12044"/>
                </a:cubicBezTo>
                <a:cubicBezTo>
                  <a:pt x="19102" y="12155"/>
                  <a:pt x="19239" y="12244"/>
                  <a:pt x="19386" y="12306"/>
                </a:cubicBezTo>
                <a:cubicBezTo>
                  <a:pt x="19544" y="12374"/>
                  <a:pt x="19714" y="12412"/>
                  <a:pt x="19890" y="12412"/>
                </a:cubicBezTo>
                <a:cubicBezTo>
                  <a:pt x="20851" y="12412"/>
                  <a:pt x="21600" y="11341"/>
                  <a:pt x="21327" y="10156"/>
                </a:cubicBezTo>
                <a:cubicBezTo>
                  <a:pt x="21210" y="9644"/>
                  <a:pt x="20880" y="9220"/>
                  <a:pt x="20465" y="9022"/>
                </a:cubicBezTo>
                <a:cubicBezTo>
                  <a:pt x="20078" y="8838"/>
                  <a:pt x="19707" y="8857"/>
                  <a:pt x="19386" y="8992"/>
                </a:cubicBezTo>
                <a:cubicBezTo>
                  <a:pt x="19237" y="9057"/>
                  <a:pt x="19097" y="9147"/>
                  <a:pt x="18973" y="9260"/>
                </a:cubicBezTo>
                <a:cubicBezTo>
                  <a:pt x="18916" y="9314"/>
                  <a:pt x="18861" y="9374"/>
                  <a:pt x="18808" y="9436"/>
                </a:cubicBezTo>
                <a:cubicBezTo>
                  <a:pt x="18558" y="9666"/>
                  <a:pt x="18244" y="9807"/>
                  <a:pt x="17903" y="9809"/>
                </a:cubicBezTo>
                <a:cubicBezTo>
                  <a:pt x="17073" y="9817"/>
                  <a:pt x="16397" y="8900"/>
                  <a:pt x="16397" y="7921"/>
                </a:cubicBezTo>
                <a:lnTo>
                  <a:pt x="16397" y="7023"/>
                </a:lnTo>
                <a:cubicBezTo>
                  <a:pt x="16397" y="5808"/>
                  <a:pt x="15849" y="4688"/>
                  <a:pt x="14958" y="4079"/>
                </a:cubicBezTo>
                <a:lnTo>
                  <a:pt x="9638" y="454"/>
                </a:lnTo>
                <a:cubicBezTo>
                  <a:pt x="8746" y="-152"/>
                  <a:pt x="7648" y="-152"/>
                  <a:pt x="6759" y="454"/>
                </a:cubicBezTo>
                <a:lnTo>
                  <a:pt x="1439" y="4079"/>
                </a:lnTo>
                <a:cubicBezTo>
                  <a:pt x="548" y="4685"/>
                  <a:pt x="0" y="5808"/>
                  <a:pt x="0" y="7023"/>
                </a:cubicBezTo>
                <a:lnTo>
                  <a:pt x="0" y="14273"/>
                </a:lnTo>
                <a:cubicBezTo>
                  <a:pt x="5" y="15488"/>
                  <a:pt x="555" y="16611"/>
                  <a:pt x="1444" y="17217"/>
                </a:cubicBezTo>
                <a:close/>
              </a:path>
            </a:pathLst>
          </a:custGeom>
          <a:solidFill>
            <a:srgbClr val="F1C50E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9AF3F49-9996-47BA-830F-8C7D77FC4159}"/>
              </a:ext>
            </a:extLst>
          </p:cNvPr>
          <p:cNvSpPr/>
          <p:nvPr/>
        </p:nvSpPr>
        <p:spPr>
          <a:xfrm>
            <a:off x="3820935" y="2580495"/>
            <a:ext cx="1542224" cy="1941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3" y="6101"/>
                </a:moveTo>
                <a:lnTo>
                  <a:pt x="0" y="12404"/>
                </a:lnTo>
                <a:cubicBezTo>
                  <a:pt x="0" y="13460"/>
                  <a:pt x="722" y="14436"/>
                  <a:pt x="1896" y="14963"/>
                </a:cubicBezTo>
                <a:lnTo>
                  <a:pt x="8901" y="18117"/>
                </a:lnTo>
                <a:cubicBezTo>
                  <a:pt x="10075" y="18646"/>
                  <a:pt x="11519" y="18646"/>
                  <a:pt x="12693" y="18119"/>
                </a:cubicBezTo>
                <a:lnTo>
                  <a:pt x="13563" y="17728"/>
                </a:lnTo>
                <a:cubicBezTo>
                  <a:pt x="14526" y="17296"/>
                  <a:pt x="15821" y="17489"/>
                  <a:pt x="16374" y="18241"/>
                </a:cubicBezTo>
                <a:cubicBezTo>
                  <a:pt x="16597" y="18545"/>
                  <a:pt x="16670" y="18883"/>
                  <a:pt x="16612" y="19205"/>
                </a:cubicBezTo>
                <a:cubicBezTo>
                  <a:pt x="16582" y="19283"/>
                  <a:pt x="16561" y="19363"/>
                  <a:pt x="16546" y="19445"/>
                </a:cubicBezTo>
                <a:cubicBezTo>
                  <a:pt x="16519" y="19601"/>
                  <a:pt x="16522" y="19761"/>
                  <a:pt x="16558" y="19920"/>
                </a:cubicBezTo>
                <a:cubicBezTo>
                  <a:pt x="16597" y="20090"/>
                  <a:pt x="16673" y="20257"/>
                  <a:pt x="16787" y="20414"/>
                </a:cubicBezTo>
                <a:cubicBezTo>
                  <a:pt x="17418" y="21268"/>
                  <a:pt x="18949" y="21468"/>
                  <a:pt x="19915" y="20711"/>
                </a:cubicBezTo>
                <a:cubicBezTo>
                  <a:pt x="20332" y="20384"/>
                  <a:pt x="20525" y="19906"/>
                  <a:pt x="20444" y="19452"/>
                </a:cubicBezTo>
                <a:cubicBezTo>
                  <a:pt x="20365" y="19027"/>
                  <a:pt x="20105" y="18707"/>
                  <a:pt x="19761" y="18481"/>
                </a:cubicBezTo>
                <a:cubicBezTo>
                  <a:pt x="19601" y="18375"/>
                  <a:pt x="19423" y="18291"/>
                  <a:pt x="19230" y="18232"/>
                </a:cubicBezTo>
                <a:cubicBezTo>
                  <a:pt x="19139" y="18204"/>
                  <a:pt x="19046" y="18180"/>
                  <a:pt x="18952" y="18161"/>
                </a:cubicBezTo>
                <a:cubicBezTo>
                  <a:pt x="18566" y="18039"/>
                  <a:pt x="18221" y="17820"/>
                  <a:pt x="17995" y="17519"/>
                </a:cubicBezTo>
                <a:cubicBezTo>
                  <a:pt x="17442" y="16785"/>
                  <a:pt x="17883" y="15786"/>
                  <a:pt x="18828" y="15362"/>
                </a:cubicBezTo>
                <a:lnTo>
                  <a:pt x="19698" y="14972"/>
                </a:lnTo>
                <a:cubicBezTo>
                  <a:pt x="20872" y="14445"/>
                  <a:pt x="21594" y="13469"/>
                  <a:pt x="21597" y="12413"/>
                </a:cubicBezTo>
                <a:lnTo>
                  <a:pt x="21600" y="6110"/>
                </a:lnTo>
                <a:cubicBezTo>
                  <a:pt x="21600" y="5054"/>
                  <a:pt x="20878" y="4078"/>
                  <a:pt x="19704" y="3551"/>
                </a:cubicBezTo>
                <a:lnTo>
                  <a:pt x="12699" y="397"/>
                </a:lnTo>
                <a:cubicBezTo>
                  <a:pt x="11525" y="-132"/>
                  <a:pt x="10081" y="-132"/>
                  <a:pt x="8907" y="395"/>
                </a:cubicBezTo>
                <a:lnTo>
                  <a:pt x="1896" y="3544"/>
                </a:lnTo>
                <a:cubicBezTo>
                  <a:pt x="728" y="4069"/>
                  <a:pt x="3" y="5045"/>
                  <a:pt x="3" y="6101"/>
                </a:cubicBezTo>
                <a:close/>
              </a:path>
            </a:pathLst>
          </a:custGeom>
          <a:solidFill>
            <a:srgbClr val="28B9D4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540825B-E190-48E0-A397-7BAC9FEFB4B9}"/>
              </a:ext>
            </a:extLst>
          </p:cNvPr>
          <p:cNvSpPr/>
          <p:nvPr/>
        </p:nvSpPr>
        <p:spPr>
          <a:xfrm>
            <a:off x="6854355" y="2773727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Step 3</a:t>
            </a:r>
          </a:p>
          <a:p>
            <a:pPr lvl="0"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75312D6-082C-4A1D-9472-DF3F8D6D3A10}"/>
              </a:ext>
            </a:extLst>
          </p:cNvPr>
          <p:cNvSpPr/>
          <p:nvPr/>
        </p:nvSpPr>
        <p:spPr>
          <a:xfrm>
            <a:off x="6526715" y="4211009"/>
            <a:ext cx="1047557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</a:t>
            </a:r>
          </a:p>
          <a:p>
            <a:pPr lvl="0" algn="r"/>
            <a:r>
              <a:rPr lang="en-US" sz="1050" dirty="0">
                <a:solidFill>
                  <a:schemeClr val="bg1"/>
                </a:solidFill>
              </a:rPr>
              <a:t>Your text goes here</a:t>
            </a:r>
          </a:p>
          <a:p>
            <a:pPr algn="r"/>
            <a:r>
              <a:rPr lang="en-US" sz="105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A532559-B16A-45A2-A998-15F712D90E15}"/>
              </a:ext>
            </a:extLst>
          </p:cNvPr>
          <p:cNvSpPr/>
          <p:nvPr/>
        </p:nvSpPr>
        <p:spPr>
          <a:xfrm>
            <a:off x="4579289" y="4508825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Step 5</a:t>
            </a:r>
          </a:p>
          <a:p>
            <a:pPr lvl="0"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EE0817D-742C-4BB3-8299-4BFED85C6A11}"/>
              </a:ext>
            </a:extLst>
          </p:cNvPr>
          <p:cNvSpPr/>
          <p:nvPr/>
        </p:nvSpPr>
        <p:spPr>
          <a:xfrm>
            <a:off x="3820935" y="3135621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6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Your text goes here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887DA7C-C001-493C-842E-3FF987E2445F}"/>
              </a:ext>
            </a:extLst>
          </p:cNvPr>
          <p:cNvSpPr/>
          <p:nvPr/>
        </p:nvSpPr>
        <p:spPr>
          <a:xfrm>
            <a:off x="5337647" y="3013503"/>
            <a:ext cx="1516707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57EA05B-3AC4-4624-A416-C3A638F5BC39}"/>
              </a:ext>
            </a:extLst>
          </p:cNvPr>
          <p:cNvSpPr/>
          <p:nvPr/>
        </p:nvSpPr>
        <p:spPr>
          <a:xfrm>
            <a:off x="4553890" y="1222407"/>
            <a:ext cx="1542654" cy="1941419"/>
          </a:xfrm>
          <a:custGeom>
            <a:avLst/>
            <a:gdLst>
              <a:gd name="connsiteX0" fmla="*/ 772050 w 1542654"/>
              <a:gd name="connsiteY0" fmla="*/ 1 h 1941419"/>
              <a:gd name="connsiteX1" fmla="*/ 907381 w 1542654"/>
              <a:gd name="connsiteY1" fmla="*/ 36444 h 1941419"/>
              <a:gd name="connsiteX2" fmla="*/ 1407458 w 1542654"/>
              <a:gd name="connsiteY2" fmla="*/ 325450 h 1941419"/>
              <a:gd name="connsiteX3" fmla="*/ 1542654 w 1542654"/>
              <a:gd name="connsiteY3" fmla="*/ 560012 h 1941419"/>
              <a:gd name="connsiteX4" fmla="*/ 1542586 w 1542654"/>
              <a:gd name="connsiteY4" fmla="*/ 651756 h 1941419"/>
              <a:gd name="connsiteX5" fmla="*/ 1535585 w 1542654"/>
              <a:gd name="connsiteY5" fmla="*/ 688540 h 1941419"/>
              <a:gd name="connsiteX6" fmla="*/ 1405463 w 1542654"/>
              <a:gd name="connsiteY6" fmla="*/ 781915 h 1941419"/>
              <a:gd name="connsiteX7" fmla="*/ 1320532 w 1542654"/>
              <a:gd name="connsiteY7" fmla="*/ 752588 h 1941419"/>
              <a:gd name="connsiteX8" fmla="*/ 1303979 w 1542654"/>
              <a:gd name="connsiteY8" fmla="*/ 737526 h 1941419"/>
              <a:gd name="connsiteX9" fmla="*/ 1265793 w 1542654"/>
              <a:gd name="connsiteY9" fmla="*/ 716567 h 1941419"/>
              <a:gd name="connsiteX10" fmla="*/ 1218389 w 1542654"/>
              <a:gd name="connsiteY10" fmla="*/ 708199 h 1941419"/>
              <a:gd name="connsiteX11" fmla="*/ 1083233 w 1542654"/>
              <a:gd name="connsiteY11" fmla="*/ 887987 h 1941419"/>
              <a:gd name="connsiteX12" fmla="*/ 1164308 w 1542654"/>
              <a:gd name="connsiteY12" fmla="*/ 978279 h 1941419"/>
              <a:gd name="connsiteX13" fmla="*/ 1265793 w 1542654"/>
              <a:gd name="connsiteY13" fmla="*/ 980670 h 1941419"/>
              <a:gd name="connsiteX14" fmla="*/ 1304637 w 1542654"/>
              <a:gd name="connsiteY14" fmla="*/ 959312 h 1941419"/>
              <a:gd name="connsiteX15" fmla="*/ 1320156 w 1542654"/>
              <a:gd name="connsiteY15" fmla="*/ 945286 h 1941419"/>
              <a:gd name="connsiteX16" fmla="*/ 1405275 w 1542654"/>
              <a:gd name="connsiteY16" fmla="*/ 915561 h 1941419"/>
              <a:gd name="connsiteX17" fmla="*/ 1535767 w 1542654"/>
              <a:gd name="connsiteY17" fmla="*/ 1009508 h 1941419"/>
              <a:gd name="connsiteX18" fmla="*/ 1542297 w 1542654"/>
              <a:gd name="connsiteY18" fmla="*/ 1042591 h 1941419"/>
              <a:gd name="connsiteX19" fmla="*/ 1542226 w 1542654"/>
              <a:gd name="connsiteY19" fmla="*/ 1137751 h 1941419"/>
              <a:gd name="connsiteX20" fmla="*/ 1406601 w 1542654"/>
              <a:gd name="connsiteY20" fmla="*/ 1372313 h 1941419"/>
              <a:gd name="connsiteX21" fmla="*/ 906095 w 1542654"/>
              <a:gd name="connsiteY21" fmla="*/ 1660955 h 1941419"/>
              <a:gd name="connsiteX22" fmla="*/ 635274 w 1542654"/>
              <a:gd name="connsiteY22" fmla="*/ 1660774 h 1941419"/>
              <a:gd name="connsiteX23" fmla="*/ 573210 w 1542654"/>
              <a:gd name="connsiteY23" fmla="*/ 1624932 h 1941419"/>
              <a:gd name="connsiteX24" fmla="*/ 461725 w 1542654"/>
              <a:gd name="connsiteY24" fmla="*/ 1608440 h 1941419"/>
              <a:gd name="connsiteX25" fmla="*/ 410716 w 1542654"/>
              <a:gd name="connsiteY25" fmla="*/ 1630429 h 1941419"/>
              <a:gd name="connsiteX26" fmla="*/ 378057 w 1542654"/>
              <a:gd name="connsiteY26" fmla="*/ 1665929 h 1941419"/>
              <a:gd name="connsiteX27" fmla="*/ 361251 w 1542654"/>
              <a:gd name="connsiteY27" fmla="*/ 1754529 h 1941419"/>
              <a:gd name="connsiteX28" fmla="*/ 365555 w 1542654"/>
              <a:gd name="connsiteY28" fmla="*/ 1775021 h 1941419"/>
              <a:gd name="connsiteX29" fmla="*/ 364689 w 1542654"/>
              <a:gd name="connsiteY29" fmla="*/ 1819209 h 1941419"/>
              <a:gd name="connsiteX30" fmla="*/ 311892 w 1542654"/>
              <a:gd name="connsiteY30" fmla="*/ 1905882 h 1941419"/>
              <a:gd name="connsiteX31" fmla="*/ 311103 w 1542654"/>
              <a:gd name="connsiteY31" fmla="*/ 1906249 h 1941419"/>
              <a:gd name="connsiteX32" fmla="*/ 305889 w 1542654"/>
              <a:gd name="connsiteY32" fmla="*/ 1912122 h 1941419"/>
              <a:gd name="connsiteX33" fmla="*/ 187118 w 1542654"/>
              <a:gd name="connsiteY33" fmla="*/ 1937076 h 1941419"/>
              <a:gd name="connsiteX34" fmla="*/ 99130 w 1542654"/>
              <a:gd name="connsiteY34" fmla="*/ 1730189 h 1941419"/>
              <a:gd name="connsiteX35" fmla="*/ 130197 w 1542654"/>
              <a:gd name="connsiteY35" fmla="*/ 1693258 h 1941419"/>
              <a:gd name="connsiteX36" fmla="*/ 131803 w 1542654"/>
              <a:gd name="connsiteY36" fmla="*/ 1692280 h 1941419"/>
              <a:gd name="connsiteX37" fmla="*/ 136189 w 1542654"/>
              <a:gd name="connsiteY37" fmla="*/ 1687072 h 1941419"/>
              <a:gd name="connsiteX38" fmla="*/ 173262 w 1542654"/>
              <a:gd name="connsiteY38" fmla="*/ 1664427 h 1941419"/>
              <a:gd name="connsiteX39" fmla="*/ 194612 w 1542654"/>
              <a:gd name="connsiteY39" fmla="*/ 1657522 h 1941419"/>
              <a:gd name="connsiteX40" fmla="*/ 231684 w 1542654"/>
              <a:gd name="connsiteY40" fmla="*/ 1634954 h 1941419"/>
              <a:gd name="connsiteX41" fmla="*/ 256752 w 1542654"/>
              <a:gd name="connsiteY41" fmla="*/ 1604878 h 1941419"/>
              <a:gd name="connsiteX42" fmla="*/ 197260 w 1542654"/>
              <a:gd name="connsiteY42" fmla="*/ 1407429 h 1941419"/>
              <a:gd name="connsiteX43" fmla="*/ 135197 w 1542654"/>
              <a:gd name="connsiteY43" fmla="*/ 1371677 h 1941419"/>
              <a:gd name="connsiteX44" fmla="*/ 0 w 1542654"/>
              <a:gd name="connsiteY44" fmla="*/ 1137116 h 1941419"/>
              <a:gd name="connsiteX45" fmla="*/ 429 w 1542654"/>
              <a:gd name="connsiteY45" fmla="*/ 559377 h 1941419"/>
              <a:gd name="connsiteX46" fmla="*/ 136054 w 1542654"/>
              <a:gd name="connsiteY46" fmla="*/ 324815 h 1941419"/>
              <a:gd name="connsiteX47" fmla="*/ 636559 w 1542654"/>
              <a:gd name="connsiteY47" fmla="*/ 36172 h 1941419"/>
              <a:gd name="connsiteX48" fmla="*/ 772050 w 1542654"/>
              <a:gd name="connsiteY48" fmla="*/ 1 h 194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542654" h="1941419">
                <a:moveTo>
                  <a:pt x="772050" y="1"/>
                </a:moveTo>
                <a:cubicBezTo>
                  <a:pt x="818803" y="35"/>
                  <a:pt x="865529" y="12172"/>
                  <a:pt x="907381" y="36444"/>
                </a:cubicBezTo>
                <a:lnTo>
                  <a:pt x="1407458" y="325450"/>
                </a:lnTo>
                <a:cubicBezTo>
                  <a:pt x="1491161" y="373814"/>
                  <a:pt x="1542654" y="463193"/>
                  <a:pt x="1542654" y="560012"/>
                </a:cubicBezTo>
                <a:lnTo>
                  <a:pt x="1542586" y="651756"/>
                </a:lnTo>
                <a:lnTo>
                  <a:pt x="1535585" y="688540"/>
                </a:lnTo>
                <a:cubicBezTo>
                  <a:pt x="1514537" y="742079"/>
                  <a:pt x="1465000" y="782035"/>
                  <a:pt x="1405463" y="781915"/>
                </a:cubicBezTo>
                <a:cubicBezTo>
                  <a:pt x="1373391" y="781676"/>
                  <a:pt x="1344046" y="770679"/>
                  <a:pt x="1320532" y="752588"/>
                </a:cubicBezTo>
                <a:cubicBezTo>
                  <a:pt x="1315359" y="747169"/>
                  <a:pt x="1309810" y="741989"/>
                  <a:pt x="1303979" y="737526"/>
                </a:cubicBezTo>
                <a:cubicBezTo>
                  <a:pt x="1292504" y="728680"/>
                  <a:pt x="1279619" y="721508"/>
                  <a:pt x="1265793" y="716567"/>
                </a:cubicBezTo>
                <a:cubicBezTo>
                  <a:pt x="1250932" y="711227"/>
                  <a:pt x="1234943" y="708199"/>
                  <a:pt x="1218389" y="708199"/>
                </a:cubicBezTo>
                <a:cubicBezTo>
                  <a:pt x="1128003" y="708199"/>
                  <a:pt x="1057557" y="793550"/>
                  <a:pt x="1083233" y="887987"/>
                </a:cubicBezTo>
                <a:cubicBezTo>
                  <a:pt x="1094238" y="928710"/>
                  <a:pt x="1125276" y="962580"/>
                  <a:pt x="1164308" y="978279"/>
                </a:cubicBezTo>
                <a:cubicBezTo>
                  <a:pt x="1200707" y="992943"/>
                  <a:pt x="1235601" y="991429"/>
                  <a:pt x="1265793" y="980670"/>
                </a:cubicBezTo>
                <a:cubicBezTo>
                  <a:pt x="1279807" y="975490"/>
                  <a:pt x="1292975" y="968397"/>
                  <a:pt x="1304637" y="959312"/>
                </a:cubicBezTo>
                <a:cubicBezTo>
                  <a:pt x="1309998" y="955009"/>
                  <a:pt x="1315171" y="950227"/>
                  <a:pt x="1320156" y="945286"/>
                </a:cubicBezTo>
                <a:cubicBezTo>
                  <a:pt x="1343670" y="926957"/>
                  <a:pt x="1373203" y="915800"/>
                  <a:pt x="1405275" y="915561"/>
                </a:cubicBezTo>
                <a:cubicBezTo>
                  <a:pt x="1463824" y="915083"/>
                  <a:pt x="1514226" y="956070"/>
                  <a:pt x="1535767" y="1009508"/>
                </a:cubicBezTo>
                <a:lnTo>
                  <a:pt x="1542297" y="1042591"/>
                </a:lnTo>
                <a:lnTo>
                  <a:pt x="1542226" y="1137751"/>
                </a:lnTo>
                <a:cubicBezTo>
                  <a:pt x="1542011" y="1234570"/>
                  <a:pt x="1490518" y="1324039"/>
                  <a:pt x="1406601" y="1372313"/>
                </a:cubicBezTo>
                <a:lnTo>
                  <a:pt x="906095" y="1660955"/>
                </a:lnTo>
                <a:cubicBezTo>
                  <a:pt x="822178" y="1709229"/>
                  <a:pt x="719191" y="1709229"/>
                  <a:pt x="635274" y="1660774"/>
                </a:cubicBezTo>
                <a:lnTo>
                  <a:pt x="573210" y="1624932"/>
                </a:lnTo>
                <a:cubicBezTo>
                  <a:pt x="539358" y="1605423"/>
                  <a:pt x="498720" y="1600250"/>
                  <a:pt x="461725" y="1608440"/>
                </a:cubicBezTo>
                <a:lnTo>
                  <a:pt x="410716" y="1630429"/>
                </a:lnTo>
                <a:lnTo>
                  <a:pt x="378057" y="1665929"/>
                </a:lnTo>
                <a:cubicBezTo>
                  <a:pt x="362333" y="1693752"/>
                  <a:pt x="357164" y="1725004"/>
                  <a:pt x="361251" y="1754529"/>
                </a:cubicBezTo>
                <a:cubicBezTo>
                  <a:pt x="363199" y="1761235"/>
                  <a:pt x="364689" y="1768115"/>
                  <a:pt x="365555" y="1775021"/>
                </a:cubicBezTo>
                <a:cubicBezTo>
                  <a:pt x="367719" y="1789459"/>
                  <a:pt x="367286" y="1804546"/>
                  <a:pt x="364689" y="1819209"/>
                </a:cubicBezTo>
                <a:cubicBezTo>
                  <a:pt x="359087" y="1850911"/>
                  <a:pt x="342931" y="1881737"/>
                  <a:pt x="311892" y="1905882"/>
                </a:cubicBezTo>
                <a:lnTo>
                  <a:pt x="311103" y="1906249"/>
                </a:lnTo>
                <a:lnTo>
                  <a:pt x="305889" y="1912122"/>
                </a:lnTo>
                <a:cubicBezTo>
                  <a:pt x="272679" y="1938165"/>
                  <a:pt x="227899" y="1947874"/>
                  <a:pt x="187118" y="1937076"/>
                </a:cubicBezTo>
                <a:cubicBezTo>
                  <a:pt x="92488" y="1912122"/>
                  <a:pt x="53922" y="1808407"/>
                  <a:pt x="99130" y="1730189"/>
                </a:cubicBezTo>
                <a:cubicBezTo>
                  <a:pt x="107558" y="1715671"/>
                  <a:pt x="118128" y="1703421"/>
                  <a:pt x="130197" y="1693258"/>
                </a:cubicBezTo>
                <a:lnTo>
                  <a:pt x="131803" y="1692280"/>
                </a:lnTo>
                <a:lnTo>
                  <a:pt x="136189" y="1687072"/>
                </a:lnTo>
                <a:cubicBezTo>
                  <a:pt x="147393" y="1677589"/>
                  <a:pt x="159895" y="1669807"/>
                  <a:pt x="173262" y="1664427"/>
                </a:cubicBezTo>
                <a:cubicBezTo>
                  <a:pt x="180163" y="1661625"/>
                  <a:pt x="187279" y="1659248"/>
                  <a:pt x="194612" y="1657522"/>
                </a:cubicBezTo>
                <a:lnTo>
                  <a:pt x="231684" y="1634954"/>
                </a:lnTo>
                <a:lnTo>
                  <a:pt x="256752" y="1604878"/>
                </a:lnTo>
                <a:cubicBezTo>
                  <a:pt x="296818" y="1536097"/>
                  <a:pt x="266037" y="1447354"/>
                  <a:pt x="197260" y="1407429"/>
                </a:cubicBezTo>
                <a:lnTo>
                  <a:pt x="135197" y="1371677"/>
                </a:lnTo>
                <a:cubicBezTo>
                  <a:pt x="51493" y="1323404"/>
                  <a:pt x="0" y="1233935"/>
                  <a:pt x="0" y="1137116"/>
                </a:cubicBezTo>
                <a:lnTo>
                  <a:pt x="429" y="559377"/>
                </a:lnTo>
                <a:cubicBezTo>
                  <a:pt x="643" y="462557"/>
                  <a:pt x="52136" y="373088"/>
                  <a:pt x="136054" y="324815"/>
                </a:cubicBezTo>
                <a:lnTo>
                  <a:pt x="636559" y="36172"/>
                </a:lnTo>
                <a:cubicBezTo>
                  <a:pt x="678518" y="12035"/>
                  <a:pt x="725298" y="-33"/>
                  <a:pt x="772050" y="1"/>
                </a:cubicBezTo>
                <a:close/>
              </a:path>
            </a:pathLst>
          </a:custGeom>
          <a:solidFill>
            <a:srgbClr val="323A45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1789EFD-6141-4EB8-8D92-28F3C2FC13FE}"/>
              </a:ext>
            </a:extLst>
          </p:cNvPr>
          <p:cNvSpPr/>
          <p:nvPr/>
        </p:nvSpPr>
        <p:spPr>
          <a:xfrm>
            <a:off x="4579289" y="1510136"/>
            <a:ext cx="998551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Step 1</a:t>
            </a:r>
          </a:p>
          <a:p>
            <a:pPr lvl="0"/>
            <a:r>
              <a:rPr lang="en-US" sz="1050" dirty="0">
                <a:solidFill>
                  <a:prstClr val="white"/>
                </a:solidFill>
              </a:rPr>
              <a:t>Your text goes here</a:t>
            </a:r>
          </a:p>
          <a:p>
            <a:r>
              <a:rPr lang="en-US" sz="1050" dirty="0">
                <a:solidFill>
                  <a:prstClr val="white"/>
                </a:solidFill>
              </a:rPr>
              <a:t>Your text goes here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93E0832-975F-445F-A8BB-08D2627E2492}"/>
              </a:ext>
            </a:extLst>
          </p:cNvPr>
          <p:cNvSpPr/>
          <p:nvPr/>
        </p:nvSpPr>
        <p:spPr>
          <a:xfrm>
            <a:off x="5631782" y="1222413"/>
            <a:ext cx="2011239" cy="1697224"/>
          </a:xfrm>
          <a:custGeom>
            <a:avLst/>
            <a:gdLst>
              <a:gd name="connsiteX0" fmla="*/ 1239629 w 2011239"/>
              <a:gd name="connsiteY0" fmla="*/ 0 h 1697224"/>
              <a:gd name="connsiteX1" fmla="*/ 1375056 w 2011239"/>
              <a:gd name="connsiteY1" fmla="*/ 36220 h 1697224"/>
              <a:gd name="connsiteX2" fmla="*/ 1875425 w 2011239"/>
              <a:gd name="connsiteY2" fmla="*/ 325108 h 1697224"/>
              <a:gd name="connsiteX3" fmla="*/ 2011239 w 2011239"/>
              <a:gd name="connsiteY3" fmla="*/ 559884 h 1697224"/>
              <a:gd name="connsiteX4" fmla="*/ 2011239 w 2011239"/>
              <a:gd name="connsiteY4" fmla="*/ 1137580 h 1697224"/>
              <a:gd name="connsiteX5" fmla="*/ 1932397 w 2011239"/>
              <a:gd name="connsiteY5" fmla="*/ 1328713 h 1697224"/>
              <a:gd name="connsiteX6" fmla="*/ 1891536 w 2011239"/>
              <a:gd name="connsiteY6" fmla="*/ 1360101 h 1697224"/>
              <a:gd name="connsiteX7" fmla="*/ 1843156 w 2011239"/>
              <a:gd name="connsiteY7" fmla="*/ 1380053 h 1697224"/>
              <a:gd name="connsiteX8" fmla="*/ 1781039 w 2011239"/>
              <a:gd name="connsiteY8" fmla="*/ 1415891 h 1697224"/>
              <a:gd name="connsiteX9" fmla="*/ 1580336 w 2011239"/>
              <a:gd name="connsiteY9" fmla="*/ 1368871 h 1697224"/>
              <a:gd name="connsiteX10" fmla="*/ 1563343 w 2011239"/>
              <a:gd name="connsiteY10" fmla="*/ 1280512 h 1697224"/>
              <a:gd name="connsiteX11" fmla="*/ 1568055 w 2011239"/>
              <a:gd name="connsiteY11" fmla="*/ 1258514 h 1697224"/>
              <a:gd name="connsiteX12" fmla="*/ 1567198 w 2011239"/>
              <a:gd name="connsiteY12" fmla="*/ 1214976 h 1697224"/>
              <a:gd name="connsiteX13" fmla="*/ 1550848 w 2011239"/>
              <a:gd name="connsiteY13" fmla="*/ 1169696 h 1697224"/>
              <a:gd name="connsiteX14" fmla="*/ 1327511 w 2011239"/>
              <a:gd name="connsiteY14" fmla="*/ 1142474 h 1697224"/>
              <a:gd name="connsiteX15" fmla="*/ 1289741 w 2011239"/>
              <a:gd name="connsiteY15" fmla="*/ 1257872 h 1697224"/>
              <a:gd name="connsiteX16" fmla="*/ 1338506 w 2011239"/>
              <a:gd name="connsiteY16" fmla="*/ 1346873 h 1697224"/>
              <a:gd name="connsiteX17" fmla="*/ 1376419 w 2011239"/>
              <a:gd name="connsiteY17" fmla="*/ 1369696 h 1697224"/>
              <a:gd name="connsiteX18" fmla="*/ 1396268 w 2011239"/>
              <a:gd name="connsiteY18" fmla="*/ 1376203 h 1697224"/>
              <a:gd name="connsiteX19" fmla="*/ 1464598 w 2011239"/>
              <a:gd name="connsiteY19" fmla="*/ 1435048 h 1697224"/>
              <a:gd name="connsiteX20" fmla="*/ 1405122 w 2011239"/>
              <a:gd name="connsiteY20" fmla="*/ 1632756 h 1697224"/>
              <a:gd name="connsiteX21" fmla="*/ 1343005 w 2011239"/>
              <a:gd name="connsiteY21" fmla="*/ 1668503 h 1697224"/>
              <a:gd name="connsiteX22" fmla="*/ 1326310 w 2011239"/>
              <a:gd name="connsiteY22" fmla="*/ 1681328 h 1697224"/>
              <a:gd name="connsiteX23" fmla="*/ 1309740 w 2011239"/>
              <a:gd name="connsiteY23" fmla="*/ 1688170 h 1697224"/>
              <a:gd name="connsiteX24" fmla="*/ 1104743 w 2011239"/>
              <a:gd name="connsiteY24" fmla="*/ 1661004 h 1697224"/>
              <a:gd name="connsiteX25" fmla="*/ 604374 w 2011239"/>
              <a:gd name="connsiteY25" fmla="*/ 1372117 h 1697224"/>
              <a:gd name="connsiteX26" fmla="*/ 469030 w 2011239"/>
              <a:gd name="connsiteY26" fmla="*/ 1137580 h 1697224"/>
              <a:gd name="connsiteX27" fmla="*/ 469030 w 2011239"/>
              <a:gd name="connsiteY27" fmla="*/ 1066015 h 1697224"/>
              <a:gd name="connsiteX28" fmla="*/ 327384 w 2011239"/>
              <a:gd name="connsiteY28" fmla="*/ 915555 h 1697224"/>
              <a:gd name="connsiteX29" fmla="*/ 242265 w 2011239"/>
              <a:gd name="connsiteY29" fmla="*/ 945280 h 1697224"/>
              <a:gd name="connsiteX30" fmla="*/ 226746 w 2011239"/>
              <a:gd name="connsiteY30" fmla="*/ 959306 h 1697224"/>
              <a:gd name="connsiteX31" fmla="*/ 187902 w 2011239"/>
              <a:gd name="connsiteY31" fmla="*/ 980664 h 1697224"/>
              <a:gd name="connsiteX32" fmla="*/ 86417 w 2011239"/>
              <a:gd name="connsiteY32" fmla="*/ 978273 h 1697224"/>
              <a:gd name="connsiteX33" fmla="*/ 5342 w 2011239"/>
              <a:gd name="connsiteY33" fmla="*/ 887981 h 1697224"/>
              <a:gd name="connsiteX34" fmla="*/ 140498 w 2011239"/>
              <a:gd name="connsiteY34" fmla="*/ 708193 h 1697224"/>
              <a:gd name="connsiteX35" fmla="*/ 187902 w 2011239"/>
              <a:gd name="connsiteY35" fmla="*/ 716561 h 1697224"/>
              <a:gd name="connsiteX36" fmla="*/ 226088 w 2011239"/>
              <a:gd name="connsiteY36" fmla="*/ 737520 h 1697224"/>
              <a:gd name="connsiteX37" fmla="*/ 242641 w 2011239"/>
              <a:gd name="connsiteY37" fmla="*/ 752582 h 1697224"/>
              <a:gd name="connsiteX38" fmla="*/ 327572 w 2011239"/>
              <a:gd name="connsiteY38" fmla="*/ 781909 h 1697224"/>
              <a:gd name="connsiteX39" fmla="*/ 468560 w 2011239"/>
              <a:gd name="connsiteY39" fmla="*/ 631449 h 1697224"/>
              <a:gd name="connsiteX40" fmla="*/ 468560 w 2011239"/>
              <a:gd name="connsiteY40" fmla="*/ 559645 h 1697224"/>
              <a:gd name="connsiteX41" fmla="*/ 603998 w 2011239"/>
              <a:gd name="connsiteY41" fmla="*/ 325108 h 1697224"/>
              <a:gd name="connsiteX42" fmla="*/ 1104273 w 2011239"/>
              <a:gd name="connsiteY42" fmla="*/ 36220 h 1697224"/>
              <a:gd name="connsiteX43" fmla="*/ 1239629 w 2011239"/>
              <a:gd name="connsiteY43" fmla="*/ 0 h 169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011239" h="1697224">
                <a:moveTo>
                  <a:pt x="1239629" y="0"/>
                </a:moveTo>
                <a:cubicBezTo>
                  <a:pt x="1286386" y="0"/>
                  <a:pt x="1333155" y="12073"/>
                  <a:pt x="1375056" y="36220"/>
                </a:cubicBezTo>
                <a:lnTo>
                  <a:pt x="1875425" y="325108"/>
                </a:lnTo>
                <a:cubicBezTo>
                  <a:pt x="1959039" y="373562"/>
                  <a:pt x="2010769" y="462818"/>
                  <a:pt x="2011239" y="559884"/>
                </a:cubicBezTo>
                <a:lnTo>
                  <a:pt x="2011239" y="1137580"/>
                </a:lnTo>
                <a:cubicBezTo>
                  <a:pt x="2011239" y="1210200"/>
                  <a:pt x="1982247" y="1278652"/>
                  <a:pt x="1932397" y="1328713"/>
                </a:cubicBezTo>
                <a:lnTo>
                  <a:pt x="1891536" y="1360101"/>
                </a:lnTo>
                <a:lnTo>
                  <a:pt x="1843156" y="1380053"/>
                </a:lnTo>
                <a:lnTo>
                  <a:pt x="1781039" y="1415891"/>
                </a:lnTo>
                <a:cubicBezTo>
                  <a:pt x="1712282" y="1455488"/>
                  <a:pt x="1619820" y="1437798"/>
                  <a:pt x="1580336" y="1368871"/>
                </a:cubicBezTo>
                <a:cubicBezTo>
                  <a:pt x="1564414" y="1341006"/>
                  <a:pt x="1559202" y="1310026"/>
                  <a:pt x="1563343" y="1280512"/>
                </a:cubicBezTo>
                <a:cubicBezTo>
                  <a:pt x="1565485" y="1273362"/>
                  <a:pt x="1566984" y="1266030"/>
                  <a:pt x="1568055" y="1258514"/>
                </a:cubicBezTo>
                <a:cubicBezTo>
                  <a:pt x="1569983" y="1244215"/>
                  <a:pt x="1569769" y="1229549"/>
                  <a:pt x="1567198" y="1214976"/>
                </a:cubicBezTo>
                <a:cubicBezTo>
                  <a:pt x="1564414" y="1199394"/>
                  <a:pt x="1558987" y="1184087"/>
                  <a:pt x="1550848" y="1169696"/>
                </a:cubicBezTo>
                <a:cubicBezTo>
                  <a:pt x="1505795" y="1091420"/>
                  <a:pt x="1396483" y="1073088"/>
                  <a:pt x="1327511" y="1142474"/>
                </a:cubicBezTo>
                <a:cubicBezTo>
                  <a:pt x="1297738" y="1172446"/>
                  <a:pt x="1283957" y="1216259"/>
                  <a:pt x="1289741" y="1257872"/>
                </a:cubicBezTo>
                <a:cubicBezTo>
                  <a:pt x="1295381" y="1296827"/>
                  <a:pt x="1313945" y="1326158"/>
                  <a:pt x="1338506" y="1346873"/>
                </a:cubicBezTo>
                <a:cubicBezTo>
                  <a:pt x="1349930" y="1356588"/>
                  <a:pt x="1362639" y="1364288"/>
                  <a:pt x="1376419" y="1369696"/>
                </a:cubicBezTo>
                <a:cubicBezTo>
                  <a:pt x="1382917" y="1372262"/>
                  <a:pt x="1389557" y="1374462"/>
                  <a:pt x="1396268" y="1376203"/>
                </a:cubicBezTo>
                <a:cubicBezTo>
                  <a:pt x="1423829" y="1387386"/>
                  <a:pt x="1448461" y="1407459"/>
                  <a:pt x="1464598" y="1435048"/>
                </a:cubicBezTo>
                <a:cubicBezTo>
                  <a:pt x="1504081" y="1502326"/>
                  <a:pt x="1472594" y="1593893"/>
                  <a:pt x="1405122" y="1632756"/>
                </a:cubicBezTo>
                <a:lnTo>
                  <a:pt x="1343005" y="1668503"/>
                </a:lnTo>
                <a:lnTo>
                  <a:pt x="1326310" y="1681328"/>
                </a:lnTo>
                <a:lnTo>
                  <a:pt x="1309740" y="1688170"/>
                </a:lnTo>
                <a:cubicBezTo>
                  <a:pt x="1241487" y="1706280"/>
                  <a:pt x="1167666" y="1697225"/>
                  <a:pt x="1104743" y="1661004"/>
                </a:cubicBezTo>
                <a:lnTo>
                  <a:pt x="604374" y="1372117"/>
                </a:lnTo>
                <a:cubicBezTo>
                  <a:pt x="520572" y="1323663"/>
                  <a:pt x="469030" y="1234407"/>
                  <a:pt x="469030" y="1137580"/>
                </a:cubicBezTo>
                <a:lnTo>
                  <a:pt x="469030" y="1066015"/>
                </a:lnTo>
                <a:cubicBezTo>
                  <a:pt x="469030" y="987996"/>
                  <a:pt x="405449" y="914917"/>
                  <a:pt x="327384" y="915555"/>
                </a:cubicBezTo>
                <a:cubicBezTo>
                  <a:pt x="295312" y="915794"/>
                  <a:pt x="265779" y="926951"/>
                  <a:pt x="242265" y="945280"/>
                </a:cubicBezTo>
                <a:cubicBezTo>
                  <a:pt x="237280" y="950221"/>
                  <a:pt x="232107" y="955003"/>
                  <a:pt x="226746" y="959306"/>
                </a:cubicBezTo>
                <a:cubicBezTo>
                  <a:pt x="215084" y="968391"/>
                  <a:pt x="201916" y="975484"/>
                  <a:pt x="187902" y="980664"/>
                </a:cubicBezTo>
                <a:cubicBezTo>
                  <a:pt x="157710" y="991423"/>
                  <a:pt x="122816" y="992937"/>
                  <a:pt x="86417" y="978273"/>
                </a:cubicBezTo>
                <a:cubicBezTo>
                  <a:pt x="47385" y="962574"/>
                  <a:pt x="16347" y="928704"/>
                  <a:pt x="5342" y="887981"/>
                </a:cubicBezTo>
                <a:cubicBezTo>
                  <a:pt x="-20335" y="793544"/>
                  <a:pt x="50112" y="708193"/>
                  <a:pt x="140498" y="708193"/>
                </a:cubicBezTo>
                <a:cubicBezTo>
                  <a:pt x="157052" y="708193"/>
                  <a:pt x="173041" y="711221"/>
                  <a:pt x="187902" y="716561"/>
                </a:cubicBezTo>
                <a:cubicBezTo>
                  <a:pt x="201728" y="721502"/>
                  <a:pt x="214613" y="728674"/>
                  <a:pt x="226088" y="737520"/>
                </a:cubicBezTo>
                <a:cubicBezTo>
                  <a:pt x="231919" y="741983"/>
                  <a:pt x="237468" y="747163"/>
                  <a:pt x="242641" y="752582"/>
                </a:cubicBezTo>
                <a:cubicBezTo>
                  <a:pt x="266155" y="770673"/>
                  <a:pt x="295500" y="781670"/>
                  <a:pt x="327572" y="781909"/>
                </a:cubicBezTo>
                <a:cubicBezTo>
                  <a:pt x="406954" y="782069"/>
                  <a:pt x="468560" y="710982"/>
                  <a:pt x="468560" y="631449"/>
                </a:cubicBezTo>
                <a:lnTo>
                  <a:pt x="468560" y="559645"/>
                </a:lnTo>
                <a:cubicBezTo>
                  <a:pt x="468560" y="462818"/>
                  <a:pt x="520102" y="373402"/>
                  <a:pt x="603998" y="325108"/>
                </a:cubicBezTo>
                <a:lnTo>
                  <a:pt x="1104273" y="36220"/>
                </a:lnTo>
                <a:cubicBezTo>
                  <a:pt x="1146128" y="12073"/>
                  <a:pt x="1192873" y="0"/>
                  <a:pt x="1239629" y="0"/>
                </a:cubicBezTo>
                <a:close/>
              </a:path>
            </a:pathLst>
          </a:custGeom>
          <a:solidFill>
            <a:srgbClr val="F37741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ABD55F8-64EB-4DA3-81A9-0F37E729CE8A}"/>
              </a:ext>
            </a:extLst>
          </p:cNvPr>
          <p:cNvSpPr/>
          <p:nvPr/>
        </p:nvSpPr>
        <p:spPr>
          <a:xfrm>
            <a:off x="6095996" y="1457335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</a:p>
          <a:p>
            <a:pPr lvl="0" algn="ctr"/>
            <a:r>
              <a:rPr lang="en-US" sz="105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1050" dirty="0">
                <a:solidFill>
                  <a:prstClr val="white"/>
                </a:solidFill>
              </a:rPr>
              <a:t>Your text goes here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E3D1EA6-E1CD-4F1B-AAC2-2E2793B68926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2897970-3515-44B3-B353-99A09C53B8B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582A4EA-A5CB-4201-8B77-E4E884E3CA8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4B323E4-FD00-463D-B2DA-FAF93DE18B2D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F45B7DC-E268-4F6B-B069-293F770999F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4059D14-8A86-437A-BA56-B2C2C72F10E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8737C98-D765-4ACB-9CA2-37C948AEBE06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1A2D7BB-1108-4415-9DD1-68D0A10EEF4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F507188-3E4A-4888-8535-BF404706F65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64D111C-EE14-49F1-B539-A2E359773308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B3EC260-E059-4726-A331-980C792EB09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08FFFBE-50B3-429D-94FE-B025FEB77DC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A133EE5-CDD9-4CCF-89B1-893BB2DC12DE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75563A2-3652-405D-BAFE-4939ABEC9C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83C90B0-8AF1-491C-817A-34B88BE212C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2D1B00D-B30C-4EFC-B1AE-1CA3E8FF70E8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CE12599-579D-4F8F-8F2E-447FC49C4FC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9EDDEE4-3265-48F8-963E-C3C6D7C9DAF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580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645</Words>
  <PresentationFormat>Widescreen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6-Step Hexagons Puzzle Diagram</vt:lpstr>
      <vt:lpstr>6-Step Hexagons Puzzle Diagram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6-Step Hexagons Puzzle Diagram</dc:title>
  <dc:creator>PresentationGO.com</dc:creator>
  <dc:description>© Copyright PresentationGO.com</dc:description>
  <dcterms:created xsi:type="dcterms:W3CDTF">2014-11-26T05:14:11Z</dcterms:created>
  <dcterms:modified xsi:type="dcterms:W3CDTF">2019-07-26T18:28:00Z</dcterms:modified>
  <cp:category>Charts &amp; Diagrams</cp:category>
</cp:coreProperties>
</file>