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4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6-Step Process with Hexagons for PowerPoint</a:t>
            </a:r>
          </a:p>
        </p:txBody>
      </p:sp>
      <p:sp>
        <p:nvSpPr>
          <p:cNvPr id="9" name="Hexagon 8"/>
          <p:cNvSpPr/>
          <p:nvPr/>
        </p:nvSpPr>
        <p:spPr>
          <a:xfrm>
            <a:off x="7838718" y="2588074"/>
            <a:ext cx="2453548" cy="2115128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6323954" y="2588074"/>
            <a:ext cx="2453548" cy="2115128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4809190" y="2588074"/>
            <a:ext cx="2453548" cy="2115128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3294426" y="2588074"/>
            <a:ext cx="2453548" cy="2115128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1779662" y="2588074"/>
            <a:ext cx="2453548" cy="2115128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/>
          <p:cNvSpPr/>
          <p:nvPr/>
        </p:nvSpPr>
        <p:spPr>
          <a:xfrm>
            <a:off x="734290" y="2588074"/>
            <a:ext cx="1984156" cy="2115128"/>
          </a:xfrm>
          <a:custGeom>
            <a:avLst/>
            <a:gdLst>
              <a:gd name="connsiteX0" fmla="*/ 59390 w 1984156"/>
              <a:gd name="connsiteY0" fmla="*/ 0 h 2115128"/>
              <a:gd name="connsiteX1" fmla="*/ 1455374 w 1984156"/>
              <a:gd name="connsiteY1" fmla="*/ 0 h 2115128"/>
              <a:gd name="connsiteX2" fmla="*/ 1984156 w 1984156"/>
              <a:gd name="connsiteY2" fmla="*/ 1057564 h 2115128"/>
              <a:gd name="connsiteX3" fmla="*/ 1455374 w 1984156"/>
              <a:gd name="connsiteY3" fmla="*/ 2115128 h 2115128"/>
              <a:gd name="connsiteX4" fmla="*/ 59390 w 1984156"/>
              <a:gd name="connsiteY4" fmla="*/ 2115128 h 2115128"/>
              <a:gd name="connsiteX5" fmla="*/ 0 w 1984156"/>
              <a:gd name="connsiteY5" fmla="*/ 1996348 h 2115128"/>
              <a:gd name="connsiteX6" fmla="*/ 469392 w 1984156"/>
              <a:gd name="connsiteY6" fmla="*/ 1057564 h 2115128"/>
              <a:gd name="connsiteX7" fmla="*/ 0 w 1984156"/>
              <a:gd name="connsiteY7" fmla="*/ 118780 h 211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156" h="2115128">
                <a:moveTo>
                  <a:pt x="59390" y="0"/>
                </a:moveTo>
                <a:lnTo>
                  <a:pt x="1455374" y="0"/>
                </a:lnTo>
                <a:lnTo>
                  <a:pt x="1984156" y="1057564"/>
                </a:lnTo>
                <a:lnTo>
                  <a:pt x="1455374" y="2115128"/>
                </a:lnTo>
                <a:lnTo>
                  <a:pt x="59390" y="2115128"/>
                </a:lnTo>
                <a:lnTo>
                  <a:pt x="0" y="1996348"/>
                </a:lnTo>
                <a:lnTo>
                  <a:pt x="469392" y="1057564"/>
                </a:lnTo>
                <a:lnTo>
                  <a:pt x="0" y="11878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6363" y="5869777"/>
            <a:ext cx="240145" cy="24014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15891" y="5869777"/>
            <a:ext cx="240145" cy="2401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945419" y="5869777"/>
            <a:ext cx="240145" cy="2401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726368" y="1141163"/>
            <a:ext cx="2152073" cy="1203268"/>
            <a:chOff x="350992" y="2752448"/>
            <a:chExt cx="2937088" cy="1203268"/>
          </a:xfrm>
        </p:grpSpPr>
        <p:sp>
          <p:nvSpPr>
            <p:cNvPr id="29" name="TextBox 28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8787" y="318627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6" name="Oval 35"/>
          <p:cNvSpPr/>
          <p:nvPr/>
        </p:nvSpPr>
        <p:spPr>
          <a:xfrm>
            <a:off x="1371599" y="1181355"/>
            <a:ext cx="240145" cy="24014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1127" y="1181355"/>
            <a:ext cx="240145" cy="2401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30655" y="1181355"/>
            <a:ext cx="240145" cy="2401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cxnSpLocks/>
            <a:stCxn id="36" idx="4"/>
          </p:cNvCxnSpPr>
          <p:nvPr/>
        </p:nvCxnSpPr>
        <p:spPr>
          <a:xfrm>
            <a:off x="1491672" y="1421500"/>
            <a:ext cx="0" cy="10186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  <a:endCxn id="20" idx="0"/>
          </p:cNvCxnSpPr>
          <p:nvPr/>
        </p:nvCxnSpPr>
        <p:spPr>
          <a:xfrm>
            <a:off x="3006436" y="4823274"/>
            <a:ext cx="0" cy="104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  <a:stCxn id="38" idx="4"/>
          </p:cNvCxnSpPr>
          <p:nvPr/>
        </p:nvCxnSpPr>
        <p:spPr>
          <a:xfrm>
            <a:off x="4521200" y="1421500"/>
            <a:ext cx="0" cy="101867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  <a:endCxn id="22" idx="0"/>
          </p:cNvCxnSpPr>
          <p:nvPr/>
        </p:nvCxnSpPr>
        <p:spPr>
          <a:xfrm>
            <a:off x="6035964" y="4823274"/>
            <a:ext cx="0" cy="104650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  <a:stCxn id="40" idx="4"/>
          </p:cNvCxnSpPr>
          <p:nvPr/>
        </p:nvCxnSpPr>
        <p:spPr>
          <a:xfrm>
            <a:off x="7550728" y="1421500"/>
            <a:ext cx="0" cy="101867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  <a:endCxn id="24" idx="0"/>
          </p:cNvCxnSpPr>
          <p:nvPr/>
        </p:nvCxnSpPr>
        <p:spPr>
          <a:xfrm>
            <a:off x="9065492" y="4823274"/>
            <a:ext cx="0" cy="1046503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3246581" y="4906654"/>
            <a:ext cx="2152073" cy="1203268"/>
            <a:chOff x="350992" y="2752448"/>
            <a:chExt cx="2937088" cy="1203268"/>
          </a:xfrm>
        </p:grpSpPr>
        <p:sp>
          <p:nvSpPr>
            <p:cNvPr id="75" name="TextBox 74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8787" y="318627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305637" y="4906654"/>
            <a:ext cx="2152073" cy="1203268"/>
            <a:chOff x="350992" y="2752448"/>
            <a:chExt cx="2937088" cy="1203268"/>
          </a:xfrm>
        </p:grpSpPr>
        <p:sp>
          <p:nvSpPr>
            <p:cNvPr id="78" name="TextBox 77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8787" y="318627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61345" y="1141163"/>
            <a:ext cx="2152073" cy="1203268"/>
            <a:chOff x="350992" y="2752448"/>
            <a:chExt cx="2937088" cy="1203268"/>
          </a:xfrm>
        </p:grpSpPr>
        <p:sp>
          <p:nvSpPr>
            <p:cNvPr id="81" name="TextBox 80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787" y="318627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761501" y="1141163"/>
            <a:ext cx="2152073" cy="1203268"/>
            <a:chOff x="350992" y="2752448"/>
            <a:chExt cx="2937088" cy="1203268"/>
          </a:xfrm>
        </p:grpSpPr>
        <p:sp>
          <p:nvSpPr>
            <p:cNvPr id="84" name="TextBox 83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8787" y="318627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76109" y="4906654"/>
            <a:ext cx="2152073" cy="1203268"/>
            <a:chOff x="350992" y="2752448"/>
            <a:chExt cx="2937088" cy="1203268"/>
          </a:xfrm>
        </p:grpSpPr>
        <p:sp>
          <p:nvSpPr>
            <p:cNvPr id="87" name="TextBox 86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8787" y="3186275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0" name="Oval 89"/>
          <p:cNvSpPr/>
          <p:nvPr/>
        </p:nvSpPr>
        <p:spPr>
          <a:xfrm>
            <a:off x="1383328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19761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456194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992627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7529060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9065491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299"/>
          <p:cNvSpPr/>
          <p:nvPr/>
        </p:nvSpPr>
        <p:spPr>
          <a:xfrm>
            <a:off x="4644578" y="3353649"/>
            <a:ext cx="461524" cy="503227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Freeform 304"/>
          <p:cNvSpPr/>
          <p:nvPr/>
        </p:nvSpPr>
        <p:spPr>
          <a:xfrm>
            <a:off x="3056788" y="3371443"/>
            <a:ext cx="548670" cy="548390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8" name="Freeform 311"/>
          <p:cNvSpPr/>
          <p:nvPr/>
        </p:nvSpPr>
        <p:spPr>
          <a:xfrm>
            <a:off x="1515634" y="3391232"/>
            <a:ext cx="575896" cy="458063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Freeform 449"/>
          <p:cNvSpPr/>
          <p:nvPr/>
        </p:nvSpPr>
        <p:spPr>
          <a:xfrm>
            <a:off x="6123997" y="3304135"/>
            <a:ext cx="588060" cy="54516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0" name="Freeform 450"/>
          <p:cNvSpPr/>
          <p:nvPr/>
        </p:nvSpPr>
        <p:spPr>
          <a:xfrm>
            <a:off x="7712211" y="3381866"/>
            <a:ext cx="474206" cy="510421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1" name="Freeform 456"/>
          <p:cNvSpPr/>
          <p:nvPr/>
        </p:nvSpPr>
        <p:spPr>
          <a:xfrm>
            <a:off x="9196129" y="3397473"/>
            <a:ext cx="579232" cy="496330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2522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6-Step Process with Hexagons for PowerPoint</a:t>
            </a:r>
          </a:p>
        </p:txBody>
      </p:sp>
      <p:sp>
        <p:nvSpPr>
          <p:cNvPr id="9" name="Hexagon 8"/>
          <p:cNvSpPr/>
          <p:nvPr/>
        </p:nvSpPr>
        <p:spPr>
          <a:xfrm>
            <a:off x="7838718" y="2588074"/>
            <a:ext cx="2453548" cy="2115128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6323954" y="2588074"/>
            <a:ext cx="2453548" cy="2115128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4809190" y="2588074"/>
            <a:ext cx="2453548" cy="2115128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3294426" y="2588074"/>
            <a:ext cx="2453548" cy="2115128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1779662" y="2588074"/>
            <a:ext cx="2453548" cy="2115128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/>
          <p:cNvSpPr/>
          <p:nvPr/>
        </p:nvSpPr>
        <p:spPr>
          <a:xfrm>
            <a:off x="734290" y="2588074"/>
            <a:ext cx="1984156" cy="2115128"/>
          </a:xfrm>
          <a:custGeom>
            <a:avLst/>
            <a:gdLst>
              <a:gd name="connsiteX0" fmla="*/ 59390 w 1984156"/>
              <a:gd name="connsiteY0" fmla="*/ 0 h 2115128"/>
              <a:gd name="connsiteX1" fmla="*/ 1455374 w 1984156"/>
              <a:gd name="connsiteY1" fmla="*/ 0 h 2115128"/>
              <a:gd name="connsiteX2" fmla="*/ 1984156 w 1984156"/>
              <a:gd name="connsiteY2" fmla="*/ 1057564 h 2115128"/>
              <a:gd name="connsiteX3" fmla="*/ 1455374 w 1984156"/>
              <a:gd name="connsiteY3" fmla="*/ 2115128 h 2115128"/>
              <a:gd name="connsiteX4" fmla="*/ 59390 w 1984156"/>
              <a:gd name="connsiteY4" fmla="*/ 2115128 h 2115128"/>
              <a:gd name="connsiteX5" fmla="*/ 0 w 1984156"/>
              <a:gd name="connsiteY5" fmla="*/ 1996348 h 2115128"/>
              <a:gd name="connsiteX6" fmla="*/ 469392 w 1984156"/>
              <a:gd name="connsiteY6" fmla="*/ 1057564 h 2115128"/>
              <a:gd name="connsiteX7" fmla="*/ 0 w 1984156"/>
              <a:gd name="connsiteY7" fmla="*/ 118780 h 211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156" h="2115128">
                <a:moveTo>
                  <a:pt x="59390" y="0"/>
                </a:moveTo>
                <a:lnTo>
                  <a:pt x="1455374" y="0"/>
                </a:lnTo>
                <a:lnTo>
                  <a:pt x="1984156" y="1057564"/>
                </a:lnTo>
                <a:lnTo>
                  <a:pt x="1455374" y="2115128"/>
                </a:lnTo>
                <a:lnTo>
                  <a:pt x="59390" y="2115128"/>
                </a:lnTo>
                <a:lnTo>
                  <a:pt x="0" y="1996348"/>
                </a:lnTo>
                <a:lnTo>
                  <a:pt x="469392" y="1057564"/>
                </a:lnTo>
                <a:lnTo>
                  <a:pt x="0" y="1187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86363" y="5869777"/>
            <a:ext cx="240145" cy="24014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15891" y="5869777"/>
            <a:ext cx="240145" cy="24014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945419" y="5869777"/>
            <a:ext cx="240145" cy="24014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726368" y="1141163"/>
            <a:ext cx="2152073" cy="1287907"/>
            <a:chOff x="350992" y="2752448"/>
            <a:chExt cx="2937088" cy="1287907"/>
          </a:xfrm>
        </p:grpSpPr>
        <p:sp>
          <p:nvSpPr>
            <p:cNvPr id="29" name="TextBox 28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8788" y="3101636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6" name="Oval 35"/>
          <p:cNvSpPr/>
          <p:nvPr/>
        </p:nvSpPr>
        <p:spPr>
          <a:xfrm>
            <a:off x="1371599" y="1181355"/>
            <a:ext cx="240145" cy="2401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1127" y="1181355"/>
            <a:ext cx="240145" cy="2401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30655" y="1181355"/>
            <a:ext cx="240145" cy="24014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cxnSpLocks/>
            <a:stCxn id="36" idx="4"/>
          </p:cNvCxnSpPr>
          <p:nvPr/>
        </p:nvCxnSpPr>
        <p:spPr>
          <a:xfrm>
            <a:off x="1491672" y="1421500"/>
            <a:ext cx="0" cy="101867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  <a:endCxn id="20" idx="0"/>
          </p:cNvCxnSpPr>
          <p:nvPr/>
        </p:nvCxnSpPr>
        <p:spPr>
          <a:xfrm>
            <a:off x="3006436" y="4823274"/>
            <a:ext cx="0" cy="104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  <a:stCxn id="38" idx="4"/>
          </p:cNvCxnSpPr>
          <p:nvPr/>
        </p:nvCxnSpPr>
        <p:spPr>
          <a:xfrm>
            <a:off x="4521200" y="1421500"/>
            <a:ext cx="0" cy="101867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  <a:endCxn id="22" idx="0"/>
          </p:cNvCxnSpPr>
          <p:nvPr/>
        </p:nvCxnSpPr>
        <p:spPr>
          <a:xfrm>
            <a:off x="6035964" y="4823274"/>
            <a:ext cx="0" cy="104650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  <a:stCxn id="40" idx="4"/>
          </p:cNvCxnSpPr>
          <p:nvPr/>
        </p:nvCxnSpPr>
        <p:spPr>
          <a:xfrm>
            <a:off x="7550728" y="1421500"/>
            <a:ext cx="0" cy="101867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  <a:endCxn id="24" idx="0"/>
          </p:cNvCxnSpPr>
          <p:nvPr/>
        </p:nvCxnSpPr>
        <p:spPr>
          <a:xfrm>
            <a:off x="9065492" y="4823274"/>
            <a:ext cx="0" cy="1046503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3246581" y="4906654"/>
            <a:ext cx="2152073" cy="1287907"/>
            <a:chOff x="350992" y="2752448"/>
            <a:chExt cx="2937088" cy="1287907"/>
          </a:xfrm>
        </p:grpSpPr>
        <p:sp>
          <p:nvSpPr>
            <p:cNvPr id="75" name="TextBox 74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8788" y="3101636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305637" y="4906654"/>
            <a:ext cx="2152073" cy="1287907"/>
            <a:chOff x="350992" y="2752448"/>
            <a:chExt cx="2937088" cy="1287907"/>
          </a:xfrm>
        </p:grpSpPr>
        <p:sp>
          <p:nvSpPr>
            <p:cNvPr id="78" name="TextBox 77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8788" y="3101636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761345" y="1141163"/>
            <a:ext cx="2152073" cy="1287907"/>
            <a:chOff x="350992" y="2752448"/>
            <a:chExt cx="2937088" cy="1287907"/>
          </a:xfrm>
        </p:grpSpPr>
        <p:sp>
          <p:nvSpPr>
            <p:cNvPr id="81" name="TextBox 80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788" y="3101636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761501" y="1141163"/>
            <a:ext cx="2152073" cy="1287907"/>
            <a:chOff x="350992" y="2752448"/>
            <a:chExt cx="2937088" cy="1287907"/>
          </a:xfrm>
        </p:grpSpPr>
        <p:sp>
          <p:nvSpPr>
            <p:cNvPr id="84" name="TextBox 83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8788" y="3101636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76109" y="4906654"/>
            <a:ext cx="2152073" cy="1287907"/>
            <a:chOff x="350992" y="2752448"/>
            <a:chExt cx="2937088" cy="1287907"/>
          </a:xfrm>
        </p:grpSpPr>
        <p:sp>
          <p:nvSpPr>
            <p:cNvPr id="87" name="TextBox 86"/>
            <p:cNvSpPr txBox="1"/>
            <p:nvPr/>
          </p:nvSpPr>
          <p:spPr>
            <a:xfrm>
              <a:off x="350992" y="2752448"/>
              <a:ext cx="2937088" cy="40011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8788" y="3101636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0" name="Oval 89"/>
          <p:cNvSpPr/>
          <p:nvPr/>
        </p:nvSpPr>
        <p:spPr>
          <a:xfrm>
            <a:off x="1383328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19761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456194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992627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7529060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9065491" y="3212498"/>
            <a:ext cx="840509" cy="8405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299"/>
          <p:cNvSpPr/>
          <p:nvPr/>
        </p:nvSpPr>
        <p:spPr>
          <a:xfrm>
            <a:off x="4644578" y="3353649"/>
            <a:ext cx="461524" cy="503227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Freeform 304"/>
          <p:cNvSpPr/>
          <p:nvPr/>
        </p:nvSpPr>
        <p:spPr>
          <a:xfrm>
            <a:off x="3056788" y="3371443"/>
            <a:ext cx="548670" cy="548390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8" name="Freeform 311"/>
          <p:cNvSpPr/>
          <p:nvPr/>
        </p:nvSpPr>
        <p:spPr>
          <a:xfrm>
            <a:off x="1515634" y="3391232"/>
            <a:ext cx="575896" cy="458063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Freeform 449"/>
          <p:cNvSpPr/>
          <p:nvPr/>
        </p:nvSpPr>
        <p:spPr>
          <a:xfrm>
            <a:off x="6123997" y="3304135"/>
            <a:ext cx="588060" cy="54516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0" name="Freeform 450"/>
          <p:cNvSpPr/>
          <p:nvPr/>
        </p:nvSpPr>
        <p:spPr>
          <a:xfrm>
            <a:off x="7712211" y="3381866"/>
            <a:ext cx="474206" cy="510421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1" name="Freeform 456"/>
          <p:cNvSpPr/>
          <p:nvPr/>
        </p:nvSpPr>
        <p:spPr>
          <a:xfrm>
            <a:off x="9196129" y="3397473"/>
            <a:ext cx="579232" cy="496330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4622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7629</TotalTime>
  <Words>468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Process with Hexagons for PowerPoint</vt:lpstr>
      <vt:lpstr>6-Step Process with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2017-04-28T16:21:03Z</dcterms:modified>
</cp:coreProperties>
</file>