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6589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4924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6-Step Process with Hexagons for PowerPoint</a:t>
            </a:r>
          </a:p>
        </p:txBody>
      </p:sp>
      <p:sp>
        <p:nvSpPr>
          <p:cNvPr id="9" name="Hexagon 8"/>
          <p:cNvSpPr/>
          <p:nvPr/>
        </p:nvSpPr>
        <p:spPr>
          <a:xfrm>
            <a:off x="5879039" y="2798306"/>
            <a:ext cx="1840161" cy="158634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Hexagon 7"/>
          <p:cNvSpPr/>
          <p:nvPr/>
        </p:nvSpPr>
        <p:spPr>
          <a:xfrm>
            <a:off x="4742966" y="2798306"/>
            <a:ext cx="1840161" cy="158634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Hexagon 6"/>
          <p:cNvSpPr/>
          <p:nvPr/>
        </p:nvSpPr>
        <p:spPr>
          <a:xfrm>
            <a:off x="3606893" y="2798306"/>
            <a:ext cx="1840161" cy="1586346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Hexagon 5"/>
          <p:cNvSpPr/>
          <p:nvPr/>
        </p:nvSpPr>
        <p:spPr>
          <a:xfrm>
            <a:off x="2470820" y="2798306"/>
            <a:ext cx="1840161" cy="158634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Hexagon 4"/>
          <p:cNvSpPr/>
          <p:nvPr/>
        </p:nvSpPr>
        <p:spPr>
          <a:xfrm>
            <a:off x="1334747" y="2798306"/>
            <a:ext cx="1840161" cy="1586346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/>
          <p:cNvSpPr/>
          <p:nvPr/>
        </p:nvSpPr>
        <p:spPr>
          <a:xfrm>
            <a:off x="550718" y="2798306"/>
            <a:ext cx="1488117" cy="1586346"/>
          </a:xfrm>
          <a:custGeom>
            <a:avLst/>
            <a:gdLst>
              <a:gd name="connsiteX0" fmla="*/ 59390 w 1984156"/>
              <a:gd name="connsiteY0" fmla="*/ 0 h 2115128"/>
              <a:gd name="connsiteX1" fmla="*/ 1455374 w 1984156"/>
              <a:gd name="connsiteY1" fmla="*/ 0 h 2115128"/>
              <a:gd name="connsiteX2" fmla="*/ 1984156 w 1984156"/>
              <a:gd name="connsiteY2" fmla="*/ 1057564 h 2115128"/>
              <a:gd name="connsiteX3" fmla="*/ 1455374 w 1984156"/>
              <a:gd name="connsiteY3" fmla="*/ 2115128 h 2115128"/>
              <a:gd name="connsiteX4" fmla="*/ 59390 w 1984156"/>
              <a:gd name="connsiteY4" fmla="*/ 2115128 h 2115128"/>
              <a:gd name="connsiteX5" fmla="*/ 0 w 1984156"/>
              <a:gd name="connsiteY5" fmla="*/ 1996348 h 2115128"/>
              <a:gd name="connsiteX6" fmla="*/ 469392 w 1984156"/>
              <a:gd name="connsiteY6" fmla="*/ 1057564 h 2115128"/>
              <a:gd name="connsiteX7" fmla="*/ 0 w 1984156"/>
              <a:gd name="connsiteY7" fmla="*/ 118780 h 211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156" h="2115128">
                <a:moveTo>
                  <a:pt x="59390" y="0"/>
                </a:moveTo>
                <a:lnTo>
                  <a:pt x="1455374" y="0"/>
                </a:lnTo>
                <a:lnTo>
                  <a:pt x="1984156" y="1057564"/>
                </a:lnTo>
                <a:lnTo>
                  <a:pt x="1455374" y="2115128"/>
                </a:lnTo>
                <a:lnTo>
                  <a:pt x="59390" y="2115128"/>
                </a:lnTo>
                <a:lnTo>
                  <a:pt x="0" y="1996348"/>
                </a:lnTo>
                <a:lnTo>
                  <a:pt x="469392" y="1057564"/>
                </a:lnTo>
                <a:lnTo>
                  <a:pt x="0" y="11878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2164773" y="5259583"/>
            <a:ext cx="180109" cy="1801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Oval 21"/>
          <p:cNvSpPr/>
          <p:nvPr/>
        </p:nvSpPr>
        <p:spPr>
          <a:xfrm>
            <a:off x="4436919" y="5259583"/>
            <a:ext cx="180109" cy="1801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/>
          <p:cNvSpPr/>
          <p:nvPr/>
        </p:nvSpPr>
        <p:spPr>
          <a:xfrm>
            <a:off x="6709065" y="5259583"/>
            <a:ext cx="180109" cy="1801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8" name="Group 27"/>
          <p:cNvGrpSpPr/>
          <p:nvPr/>
        </p:nvGrpSpPr>
        <p:grpSpPr>
          <a:xfrm>
            <a:off x="1294776" y="1701581"/>
            <a:ext cx="1614055" cy="989013"/>
            <a:chOff x="350992" y="2737060"/>
            <a:chExt cx="2937088" cy="1318684"/>
          </a:xfrm>
        </p:grpSpPr>
        <p:sp>
          <p:nvSpPr>
            <p:cNvPr id="29" name="TextBox 28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6" name="Oval 35"/>
          <p:cNvSpPr/>
          <p:nvPr/>
        </p:nvSpPr>
        <p:spPr>
          <a:xfrm>
            <a:off x="1028700" y="1743267"/>
            <a:ext cx="180109" cy="18010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/>
          <p:cNvSpPr/>
          <p:nvPr/>
        </p:nvSpPr>
        <p:spPr>
          <a:xfrm>
            <a:off x="3300846" y="1743267"/>
            <a:ext cx="180109" cy="18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/>
          <p:cNvSpPr/>
          <p:nvPr/>
        </p:nvSpPr>
        <p:spPr>
          <a:xfrm>
            <a:off x="5572992" y="1743267"/>
            <a:ext cx="180109" cy="1801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8" name="Straight Connector 57"/>
          <p:cNvCxnSpPr>
            <a:cxnSpLocks/>
            <a:stCxn id="36" idx="4"/>
          </p:cNvCxnSpPr>
          <p:nvPr/>
        </p:nvCxnSpPr>
        <p:spPr>
          <a:xfrm>
            <a:off x="1118754" y="1923375"/>
            <a:ext cx="0" cy="764006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endCxn id="20" idx="0"/>
          </p:cNvCxnSpPr>
          <p:nvPr/>
        </p:nvCxnSpPr>
        <p:spPr>
          <a:xfrm>
            <a:off x="2254827" y="4474706"/>
            <a:ext cx="0" cy="784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  <a:stCxn id="38" idx="4"/>
          </p:cNvCxnSpPr>
          <p:nvPr/>
        </p:nvCxnSpPr>
        <p:spPr>
          <a:xfrm>
            <a:off x="3390900" y="1923375"/>
            <a:ext cx="0" cy="76400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22" idx="0"/>
          </p:cNvCxnSpPr>
          <p:nvPr/>
        </p:nvCxnSpPr>
        <p:spPr>
          <a:xfrm>
            <a:off x="4526973" y="4474706"/>
            <a:ext cx="0" cy="7848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stCxn id="40" idx="4"/>
          </p:cNvCxnSpPr>
          <p:nvPr/>
        </p:nvCxnSpPr>
        <p:spPr>
          <a:xfrm>
            <a:off x="5663046" y="1923375"/>
            <a:ext cx="0" cy="76400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  <a:endCxn id="24" idx="0"/>
          </p:cNvCxnSpPr>
          <p:nvPr/>
        </p:nvCxnSpPr>
        <p:spPr>
          <a:xfrm>
            <a:off x="6799119" y="4474706"/>
            <a:ext cx="0" cy="78487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2434936" y="4525699"/>
            <a:ext cx="1614055" cy="989013"/>
            <a:chOff x="350992" y="2737060"/>
            <a:chExt cx="2937088" cy="1318684"/>
          </a:xfrm>
        </p:grpSpPr>
        <p:sp>
          <p:nvSpPr>
            <p:cNvPr id="75" name="TextBox 74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979228" y="4525699"/>
            <a:ext cx="1614055" cy="989013"/>
            <a:chOff x="350992" y="2737060"/>
            <a:chExt cx="2937088" cy="1318684"/>
          </a:xfrm>
        </p:grpSpPr>
        <p:sp>
          <p:nvSpPr>
            <p:cNvPr id="78" name="TextBox 77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571009" y="1701581"/>
            <a:ext cx="1614055" cy="989013"/>
            <a:chOff x="350992" y="2737060"/>
            <a:chExt cx="2937088" cy="1318684"/>
          </a:xfrm>
        </p:grpSpPr>
        <p:sp>
          <p:nvSpPr>
            <p:cNvPr id="81" name="TextBox 80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821126" y="1701581"/>
            <a:ext cx="1614055" cy="989013"/>
            <a:chOff x="350992" y="2737060"/>
            <a:chExt cx="2937088" cy="1318684"/>
          </a:xfrm>
        </p:grpSpPr>
        <p:sp>
          <p:nvSpPr>
            <p:cNvPr id="84" name="TextBox 83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707082" y="4525699"/>
            <a:ext cx="1614055" cy="989013"/>
            <a:chOff x="350992" y="2737060"/>
            <a:chExt cx="2937088" cy="1318684"/>
          </a:xfrm>
        </p:grpSpPr>
        <p:sp>
          <p:nvSpPr>
            <p:cNvPr id="87" name="TextBox 86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/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1037496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Oval 90"/>
          <p:cNvSpPr/>
          <p:nvPr/>
        </p:nvSpPr>
        <p:spPr>
          <a:xfrm>
            <a:off x="2189821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Oval 91"/>
          <p:cNvSpPr/>
          <p:nvPr/>
        </p:nvSpPr>
        <p:spPr>
          <a:xfrm>
            <a:off x="3342146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Oval 92"/>
          <p:cNvSpPr/>
          <p:nvPr/>
        </p:nvSpPr>
        <p:spPr>
          <a:xfrm>
            <a:off x="4494471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Oval 93"/>
          <p:cNvSpPr/>
          <p:nvPr/>
        </p:nvSpPr>
        <p:spPr>
          <a:xfrm>
            <a:off x="5646795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Oval 94"/>
          <p:cNvSpPr/>
          <p:nvPr/>
        </p:nvSpPr>
        <p:spPr>
          <a:xfrm>
            <a:off x="6799119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 299"/>
          <p:cNvSpPr/>
          <p:nvPr/>
        </p:nvSpPr>
        <p:spPr>
          <a:xfrm>
            <a:off x="3483434" y="3372487"/>
            <a:ext cx="346143" cy="37742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7" name="Freeform 304"/>
          <p:cNvSpPr/>
          <p:nvPr/>
        </p:nvSpPr>
        <p:spPr>
          <a:xfrm>
            <a:off x="2292591" y="3385832"/>
            <a:ext cx="411503" cy="41129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8" name="Freeform 311"/>
          <p:cNvSpPr/>
          <p:nvPr/>
        </p:nvSpPr>
        <p:spPr>
          <a:xfrm>
            <a:off x="1136726" y="3400675"/>
            <a:ext cx="431922" cy="343547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9" name="Freeform 449"/>
          <p:cNvSpPr/>
          <p:nvPr/>
        </p:nvSpPr>
        <p:spPr>
          <a:xfrm>
            <a:off x="4592998" y="3335351"/>
            <a:ext cx="441045" cy="40887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0" name="Freeform 450"/>
          <p:cNvSpPr/>
          <p:nvPr/>
        </p:nvSpPr>
        <p:spPr>
          <a:xfrm>
            <a:off x="5784158" y="3393650"/>
            <a:ext cx="355655" cy="382816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1" name="Freeform 456"/>
          <p:cNvSpPr/>
          <p:nvPr/>
        </p:nvSpPr>
        <p:spPr>
          <a:xfrm>
            <a:off x="6897097" y="3405355"/>
            <a:ext cx="434424" cy="372248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3325229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6-Step Process with Hexagons for PowerPoint</a:t>
            </a:r>
          </a:p>
        </p:txBody>
      </p:sp>
      <p:sp>
        <p:nvSpPr>
          <p:cNvPr id="9" name="Hexagon 8"/>
          <p:cNvSpPr/>
          <p:nvPr/>
        </p:nvSpPr>
        <p:spPr>
          <a:xfrm>
            <a:off x="5879039" y="2798306"/>
            <a:ext cx="1840161" cy="1586346"/>
          </a:xfrm>
          <a:prstGeom prst="hexagon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8" name="Hexagon 7"/>
          <p:cNvSpPr/>
          <p:nvPr/>
        </p:nvSpPr>
        <p:spPr>
          <a:xfrm>
            <a:off x="4742966" y="2798306"/>
            <a:ext cx="1840161" cy="1586346"/>
          </a:xfrm>
          <a:prstGeom prst="hexag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" name="Hexagon 6"/>
          <p:cNvSpPr/>
          <p:nvPr/>
        </p:nvSpPr>
        <p:spPr>
          <a:xfrm>
            <a:off x="3606893" y="2798306"/>
            <a:ext cx="1840161" cy="1586346"/>
          </a:xfrm>
          <a:prstGeom prst="hexag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Hexagon 5"/>
          <p:cNvSpPr/>
          <p:nvPr/>
        </p:nvSpPr>
        <p:spPr>
          <a:xfrm>
            <a:off x="2470820" y="2798306"/>
            <a:ext cx="1840161" cy="1586346"/>
          </a:xfrm>
          <a:prstGeom prst="hexag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5" name="Hexagon 4"/>
          <p:cNvSpPr/>
          <p:nvPr/>
        </p:nvSpPr>
        <p:spPr>
          <a:xfrm>
            <a:off x="1334747" y="2798306"/>
            <a:ext cx="1840161" cy="1586346"/>
          </a:xfrm>
          <a:prstGeom prst="hexagon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6" name="Freeform: Shape 15"/>
          <p:cNvSpPr/>
          <p:nvPr/>
        </p:nvSpPr>
        <p:spPr>
          <a:xfrm>
            <a:off x="550718" y="2798306"/>
            <a:ext cx="1488117" cy="1586346"/>
          </a:xfrm>
          <a:custGeom>
            <a:avLst/>
            <a:gdLst>
              <a:gd name="connsiteX0" fmla="*/ 59390 w 1984156"/>
              <a:gd name="connsiteY0" fmla="*/ 0 h 2115128"/>
              <a:gd name="connsiteX1" fmla="*/ 1455374 w 1984156"/>
              <a:gd name="connsiteY1" fmla="*/ 0 h 2115128"/>
              <a:gd name="connsiteX2" fmla="*/ 1984156 w 1984156"/>
              <a:gd name="connsiteY2" fmla="*/ 1057564 h 2115128"/>
              <a:gd name="connsiteX3" fmla="*/ 1455374 w 1984156"/>
              <a:gd name="connsiteY3" fmla="*/ 2115128 h 2115128"/>
              <a:gd name="connsiteX4" fmla="*/ 59390 w 1984156"/>
              <a:gd name="connsiteY4" fmla="*/ 2115128 h 2115128"/>
              <a:gd name="connsiteX5" fmla="*/ 0 w 1984156"/>
              <a:gd name="connsiteY5" fmla="*/ 1996348 h 2115128"/>
              <a:gd name="connsiteX6" fmla="*/ 469392 w 1984156"/>
              <a:gd name="connsiteY6" fmla="*/ 1057564 h 2115128"/>
              <a:gd name="connsiteX7" fmla="*/ 0 w 1984156"/>
              <a:gd name="connsiteY7" fmla="*/ 118780 h 2115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84156" h="2115128">
                <a:moveTo>
                  <a:pt x="59390" y="0"/>
                </a:moveTo>
                <a:lnTo>
                  <a:pt x="1455374" y="0"/>
                </a:lnTo>
                <a:lnTo>
                  <a:pt x="1984156" y="1057564"/>
                </a:lnTo>
                <a:lnTo>
                  <a:pt x="1455374" y="2115128"/>
                </a:lnTo>
                <a:lnTo>
                  <a:pt x="59390" y="2115128"/>
                </a:lnTo>
                <a:lnTo>
                  <a:pt x="0" y="1996348"/>
                </a:lnTo>
                <a:lnTo>
                  <a:pt x="469392" y="1057564"/>
                </a:lnTo>
                <a:lnTo>
                  <a:pt x="0" y="11878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Oval 19"/>
          <p:cNvSpPr/>
          <p:nvPr/>
        </p:nvSpPr>
        <p:spPr>
          <a:xfrm>
            <a:off x="2164773" y="5259583"/>
            <a:ext cx="180109" cy="180109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2" name="Oval 21"/>
          <p:cNvSpPr/>
          <p:nvPr/>
        </p:nvSpPr>
        <p:spPr>
          <a:xfrm>
            <a:off x="4436919" y="5259583"/>
            <a:ext cx="180109" cy="18010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4" name="Oval 23"/>
          <p:cNvSpPr/>
          <p:nvPr/>
        </p:nvSpPr>
        <p:spPr>
          <a:xfrm>
            <a:off x="6709065" y="5259583"/>
            <a:ext cx="180109" cy="180109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grpSp>
        <p:nvGrpSpPr>
          <p:cNvPr id="28" name="Group 27"/>
          <p:cNvGrpSpPr/>
          <p:nvPr/>
        </p:nvGrpSpPr>
        <p:grpSpPr>
          <a:xfrm>
            <a:off x="1294776" y="1701581"/>
            <a:ext cx="1614055" cy="989013"/>
            <a:chOff x="350992" y="2737060"/>
            <a:chExt cx="2937088" cy="1318684"/>
          </a:xfrm>
        </p:grpSpPr>
        <p:sp>
          <p:nvSpPr>
            <p:cNvPr id="29" name="TextBox 28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36" name="Oval 35"/>
          <p:cNvSpPr/>
          <p:nvPr/>
        </p:nvSpPr>
        <p:spPr>
          <a:xfrm>
            <a:off x="1028700" y="1743267"/>
            <a:ext cx="180109" cy="18010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8" name="Oval 37"/>
          <p:cNvSpPr/>
          <p:nvPr/>
        </p:nvSpPr>
        <p:spPr>
          <a:xfrm>
            <a:off x="3300846" y="1743267"/>
            <a:ext cx="180109" cy="18010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0" name="Oval 39"/>
          <p:cNvSpPr/>
          <p:nvPr/>
        </p:nvSpPr>
        <p:spPr>
          <a:xfrm>
            <a:off x="5572992" y="1743267"/>
            <a:ext cx="180109" cy="18010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cxnSp>
        <p:nvCxnSpPr>
          <p:cNvPr id="58" name="Straight Connector 57"/>
          <p:cNvCxnSpPr>
            <a:cxnSpLocks/>
            <a:stCxn id="36" idx="4"/>
          </p:cNvCxnSpPr>
          <p:nvPr/>
        </p:nvCxnSpPr>
        <p:spPr>
          <a:xfrm>
            <a:off x="1118754" y="1923375"/>
            <a:ext cx="0" cy="764006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cxnSpLocks/>
            <a:endCxn id="20" idx="0"/>
          </p:cNvCxnSpPr>
          <p:nvPr/>
        </p:nvCxnSpPr>
        <p:spPr>
          <a:xfrm>
            <a:off x="2254827" y="4474706"/>
            <a:ext cx="0" cy="7848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cxnSpLocks/>
            <a:stCxn id="38" idx="4"/>
          </p:cNvCxnSpPr>
          <p:nvPr/>
        </p:nvCxnSpPr>
        <p:spPr>
          <a:xfrm>
            <a:off x="3390900" y="1923375"/>
            <a:ext cx="0" cy="764006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cxnSpLocks/>
            <a:endCxn id="22" idx="0"/>
          </p:cNvCxnSpPr>
          <p:nvPr/>
        </p:nvCxnSpPr>
        <p:spPr>
          <a:xfrm>
            <a:off x="4526973" y="4474706"/>
            <a:ext cx="0" cy="784877"/>
          </a:xfrm>
          <a:prstGeom prst="line">
            <a:avLst/>
          </a:prstGeom>
          <a:ln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>
            <a:cxnSpLocks/>
            <a:stCxn id="40" idx="4"/>
          </p:cNvCxnSpPr>
          <p:nvPr/>
        </p:nvCxnSpPr>
        <p:spPr>
          <a:xfrm>
            <a:off x="5663046" y="1923375"/>
            <a:ext cx="0" cy="764006"/>
          </a:xfrm>
          <a:prstGeom prst="line">
            <a:avLst/>
          </a:prstGeom>
          <a:ln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>
            <a:cxnSpLocks/>
            <a:endCxn id="24" idx="0"/>
          </p:cNvCxnSpPr>
          <p:nvPr/>
        </p:nvCxnSpPr>
        <p:spPr>
          <a:xfrm>
            <a:off x="6799119" y="4474706"/>
            <a:ext cx="0" cy="78487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4" name="Group 73"/>
          <p:cNvGrpSpPr/>
          <p:nvPr/>
        </p:nvGrpSpPr>
        <p:grpSpPr>
          <a:xfrm>
            <a:off x="2434936" y="4525699"/>
            <a:ext cx="1614055" cy="989013"/>
            <a:chOff x="350992" y="2737060"/>
            <a:chExt cx="2937088" cy="1318684"/>
          </a:xfrm>
        </p:grpSpPr>
        <p:sp>
          <p:nvSpPr>
            <p:cNvPr id="75" name="TextBox 74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6979228" y="4525699"/>
            <a:ext cx="1614055" cy="989013"/>
            <a:chOff x="350992" y="2737060"/>
            <a:chExt cx="2937088" cy="1318684"/>
          </a:xfrm>
        </p:grpSpPr>
        <p:sp>
          <p:nvSpPr>
            <p:cNvPr id="78" name="TextBox 77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3571009" y="1701581"/>
            <a:ext cx="1614055" cy="989013"/>
            <a:chOff x="350992" y="2737060"/>
            <a:chExt cx="2937088" cy="1318684"/>
          </a:xfrm>
        </p:grpSpPr>
        <p:sp>
          <p:nvSpPr>
            <p:cNvPr id="81" name="TextBox 80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5821126" y="1701581"/>
            <a:ext cx="1614055" cy="989013"/>
            <a:chOff x="350992" y="2737060"/>
            <a:chExt cx="2937088" cy="1318684"/>
          </a:xfrm>
        </p:grpSpPr>
        <p:sp>
          <p:nvSpPr>
            <p:cNvPr id="84" name="TextBox 83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4707082" y="4525699"/>
            <a:ext cx="1614055" cy="989013"/>
            <a:chOff x="350992" y="2737060"/>
            <a:chExt cx="2937088" cy="1318684"/>
          </a:xfrm>
        </p:grpSpPr>
        <p:sp>
          <p:nvSpPr>
            <p:cNvPr id="87" name="TextBox 86"/>
            <p:cNvSpPr txBox="1"/>
            <p:nvPr/>
          </p:nvSpPr>
          <p:spPr>
            <a:xfrm>
              <a:off x="350992" y="2737060"/>
              <a:ext cx="2937088" cy="430887"/>
            </a:xfrm>
            <a:prstGeom prst="rect">
              <a:avLst/>
            </a:prstGeom>
            <a:noFill/>
          </p:spPr>
          <p:txBody>
            <a:bodyPr wrap="square" lIns="0" rtlCol="0" anchor="ctr">
              <a:spAutoFit/>
            </a:bodyPr>
            <a:lstStyle/>
            <a:p>
              <a:r>
                <a:rPr lang="en-US" sz="15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58788" y="3086248"/>
              <a:ext cx="2929292" cy="969496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825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erat. </a:t>
              </a:r>
              <a:endParaRPr lang="en-US" sz="825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90" name="Oval 89"/>
          <p:cNvSpPr/>
          <p:nvPr/>
        </p:nvSpPr>
        <p:spPr>
          <a:xfrm>
            <a:off x="1037496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1" name="Oval 90"/>
          <p:cNvSpPr/>
          <p:nvPr/>
        </p:nvSpPr>
        <p:spPr>
          <a:xfrm>
            <a:off x="2189821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2" name="Oval 91"/>
          <p:cNvSpPr/>
          <p:nvPr/>
        </p:nvSpPr>
        <p:spPr>
          <a:xfrm>
            <a:off x="3342146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3" name="Oval 92"/>
          <p:cNvSpPr/>
          <p:nvPr/>
        </p:nvSpPr>
        <p:spPr>
          <a:xfrm>
            <a:off x="4494471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4" name="Oval 93"/>
          <p:cNvSpPr/>
          <p:nvPr/>
        </p:nvSpPr>
        <p:spPr>
          <a:xfrm>
            <a:off x="5646795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5" name="Oval 94"/>
          <p:cNvSpPr/>
          <p:nvPr/>
        </p:nvSpPr>
        <p:spPr>
          <a:xfrm>
            <a:off x="6799119" y="3266624"/>
            <a:ext cx="630382" cy="63038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96" name="Freeform 299"/>
          <p:cNvSpPr/>
          <p:nvPr/>
        </p:nvSpPr>
        <p:spPr>
          <a:xfrm>
            <a:off x="3483434" y="3372487"/>
            <a:ext cx="346143" cy="377420"/>
          </a:xfrm>
          <a:custGeom>
            <a:avLst/>
            <a:gdLst>
              <a:gd name="connsiteX0" fmla="*/ 73103 w 297485"/>
              <a:gd name="connsiteY0" fmla="*/ 148745 h 324532"/>
              <a:gd name="connsiteX1" fmla="*/ 81977 w 297485"/>
              <a:gd name="connsiteY1" fmla="*/ 153288 h 324532"/>
              <a:gd name="connsiteX2" fmla="*/ 97718 w 297485"/>
              <a:gd name="connsiteY2" fmla="*/ 163429 h 324532"/>
              <a:gd name="connsiteX3" fmla="*/ 120536 w 297485"/>
              <a:gd name="connsiteY3" fmla="*/ 173571 h 324532"/>
              <a:gd name="connsiteX4" fmla="*/ 148743 w 297485"/>
              <a:gd name="connsiteY4" fmla="*/ 178114 h 324532"/>
              <a:gd name="connsiteX5" fmla="*/ 176949 w 297485"/>
              <a:gd name="connsiteY5" fmla="*/ 173571 h 324532"/>
              <a:gd name="connsiteX6" fmla="*/ 199768 w 297485"/>
              <a:gd name="connsiteY6" fmla="*/ 163429 h 324532"/>
              <a:gd name="connsiteX7" fmla="*/ 215508 w 297485"/>
              <a:gd name="connsiteY7" fmla="*/ 153288 h 324532"/>
              <a:gd name="connsiteX8" fmla="*/ 224382 w 297485"/>
              <a:gd name="connsiteY8" fmla="*/ 148745 h 324532"/>
              <a:gd name="connsiteX9" fmla="*/ 247940 w 297485"/>
              <a:gd name="connsiteY9" fmla="*/ 152971 h 324532"/>
              <a:gd name="connsiteX10" fmla="*/ 266005 w 297485"/>
              <a:gd name="connsiteY10" fmla="*/ 164275 h 324532"/>
              <a:gd name="connsiteX11" fmla="*/ 279104 w 297485"/>
              <a:gd name="connsiteY11" fmla="*/ 181388 h 324532"/>
              <a:gd name="connsiteX12" fmla="*/ 288189 w 297485"/>
              <a:gd name="connsiteY12" fmla="*/ 201988 h 324532"/>
              <a:gd name="connsiteX13" fmla="*/ 293788 w 297485"/>
              <a:gd name="connsiteY13" fmla="*/ 224913 h 324532"/>
              <a:gd name="connsiteX14" fmla="*/ 296746 w 297485"/>
              <a:gd name="connsiteY14" fmla="*/ 247942 h 324532"/>
              <a:gd name="connsiteX15" fmla="*/ 297485 w 297485"/>
              <a:gd name="connsiteY15" fmla="*/ 269810 h 324532"/>
              <a:gd name="connsiteX16" fmla="*/ 282061 w 297485"/>
              <a:gd name="connsiteY16" fmla="*/ 309848 h 324532"/>
              <a:gd name="connsiteX17" fmla="*/ 241073 w 297485"/>
              <a:gd name="connsiteY17" fmla="*/ 324532 h 324532"/>
              <a:gd name="connsiteX18" fmla="*/ 56412 w 297485"/>
              <a:gd name="connsiteY18" fmla="*/ 324532 h 324532"/>
              <a:gd name="connsiteX19" fmla="*/ 15423 w 297485"/>
              <a:gd name="connsiteY19" fmla="*/ 309848 h 324532"/>
              <a:gd name="connsiteX20" fmla="*/ 0 w 297485"/>
              <a:gd name="connsiteY20" fmla="*/ 269810 h 324532"/>
              <a:gd name="connsiteX21" fmla="*/ 740 w 297485"/>
              <a:gd name="connsiteY21" fmla="*/ 247942 h 324532"/>
              <a:gd name="connsiteX22" fmla="*/ 3698 w 297485"/>
              <a:gd name="connsiteY22" fmla="*/ 224913 h 324532"/>
              <a:gd name="connsiteX23" fmla="*/ 9296 w 297485"/>
              <a:gd name="connsiteY23" fmla="*/ 201988 h 324532"/>
              <a:gd name="connsiteX24" fmla="*/ 18382 w 297485"/>
              <a:gd name="connsiteY24" fmla="*/ 181388 h 324532"/>
              <a:gd name="connsiteX25" fmla="*/ 31481 w 297485"/>
              <a:gd name="connsiteY25" fmla="*/ 164275 h 324532"/>
              <a:gd name="connsiteX26" fmla="*/ 49546 w 297485"/>
              <a:gd name="connsiteY26" fmla="*/ 152971 h 324532"/>
              <a:gd name="connsiteX27" fmla="*/ 73103 w 297485"/>
              <a:gd name="connsiteY27" fmla="*/ 148745 h 324532"/>
              <a:gd name="connsiteX28" fmla="*/ 148743 w 297485"/>
              <a:gd name="connsiteY28" fmla="*/ 0 h 324532"/>
              <a:gd name="connsiteX29" fmla="*/ 206106 w 297485"/>
              <a:gd name="connsiteY29" fmla="*/ 23770 h 324532"/>
              <a:gd name="connsiteX30" fmla="*/ 229875 w 297485"/>
              <a:gd name="connsiteY30" fmla="*/ 81133 h 324532"/>
              <a:gd name="connsiteX31" fmla="*/ 206106 w 297485"/>
              <a:gd name="connsiteY31" fmla="*/ 138496 h 324532"/>
              <a:gd name="connsiteX32" fmla="*/ 148743 w 297485"/>
              <a:gd name="connsiteY32" fmla="*/ 162266 h 324532"/>
              <a:gd name="connsiteX33" fmla="*/ 91379 w 297485"/>
              <a:gd name="connsiteY33" fmla="*/ 138496 h 324532"/>
              <a:gd name="connsiteX34" fmla="*/ 67610 w 297485"/>
              <a:gd name="connsiteY34" fmla="*/ 81133 h 324532"/>
              <a:gd name="connsiteX35" fmla="*/ 91379 w 297485"/>
              <a:gd name="connsiteY35" fmla="*/ 23770 h 324532"/>
              <a:gd name="connsiteX36" fmla="*/ 148743 w 297485"/>
              <a:gd name="connsiteY36" fmla="*/ 0 h 3245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297485" h="324532">
                <a:moveTo>
                  <a:pt x="73103" y="148745"/>
                </a:moveTo>
                <a:cubicBezTo>
                  <a:pt x="74372" y="148745"/>
                  <a:pt x="77330" y="150259"/>
                  <a:pt x="81977" y="153288"/>
                </a:cubicBezTo>
                <a:cubicBezTo>
                  <a:pt x="86626" y="156316"/>
                  <a:pt x="91872" y="159697"/>
                  <a:pt x="97718" y="163429"/>
                </a:cubicBezTo>
                <a:cubicBezTo>
                  <a:pt x="103564" y="167162"/>
                  <a:pt x="111170" y="170542"/>
                  <a:pt x="120536" y="173571"/>
                </a:cubicBezTo>
                <a:cubicBezTo>
                  <a:pt x="129903" y="176599"/>
                  <a:pt x="139306" y="178114"/>
                  <a:pt x="148743" y="178114"/>
                </a:cubicBezTo>
                <a:cubicBezTo>
                  <a:pt x="158180" y="178114"/>
                  <a:pt x="167582" y="176599"/>
                  <a:pt x="176949" y="173571"/>
                </a:cubicBezTo>
                <a:cubicBezTo>
                  <a:pt x="186315" y="170542"/>
                  <a:pt x="193922" y="167162"/>
                  <a:pt x="199768" y="163429"/>
                </a:cubicBezTo>
                <a:cubicBezTo>
                  <a:pt x="205613" y="159697"/>
                  <a:pt x="210860" y="156316"/>
                  <a:pt x="215508" y="153288"/>
                </a:cubicBezTo>
                <a:cubicBezTo>
                  <a:pt x="220157" y="150259"/>
                  <a:pt x="223115" y="148745"/>
                  <a:pt x="224382" y="148745"/>
                </a:cubicBezTo>
                <a:cubicBezTo>
                  <a:pt x="232974" y="148745"/>
                  <a:pt x="240827" y="150154"/>
                  <a:pt x="247940" y="152971"/>
                </a:cubicBezTo>
                <a:cubicBezTo>
                  <a:pt x="255053" y="155788"/>
                  <a:pt x="261074" y="159556"/>
                  <a:pt x="266005" y="164275"/>
                </a:cubicBezTo>
                <a:cubicBezTo>
                  <a:pt x="270935" y="168993"/>
                  <a:pt x="275301" y="174697"/>
                  <a:pt x="279104" y="181388"/>
                </a:cubicBezTo>
                <a:cubicBezTo>
                  <a:pt x="282907" y="188079"/>
                  <a:pt x="285935" y="194946"/>
                  <a:pt x="288189" y="201988"/>
                </a:cubicBezTo>
                <a:cubicBezTo>
                  <a:pt x="290443" y="209031"/>
                  <a:pt x="292309" y="216673"/>
                  <a:pt x="293788" y="224913"/>
                </a:cubicBezTo>
                <a:cubicBezTo>
                  <a:pt x="295267" y="233152"/>
                  <a:pt x="296253" y="240829"/>
                  <a:pt x="296746" y="247942"/>
                </a:cubicBezTo>
                <a:cubicBezTo>
                  <a:pt x="297238" y="255056"/>
                  <a:pt x="297485" y="262344"/>
                  <a:pt x="297485" y="269810"/>
                </a:cubicBezTo>
                <a:cubicBezTo>
                  <a:pt x="297485" y="286713"/>
                  <a:pt x="292344" y="300059"/>
                  <a:pt x="282061" y="309848"/>
                </a:cubicBezTo>
                <a:cubicBezTo>
                  <a:pt x="271779" y="319638"/>
                  <a:pt x="258116" y="324532"/>
                  <a:pt x="241073" y="324532"/>
                </a:cubicBezTo>
                <a:lnTo>
                  <a:pt x="56412" y="324532"/>
                </a:lnTo>
                <a:cubicBezTo>
                  <a:pt x="39368" y="324532"/>
                  <a:pt x="25706" y="319638"/>
                  <a:pt x="15423" y="309848"/>
                </a:cubicBezTo>
                <a:cubicBezTo>
                  <a:pt x="5141" y="300059"/>
                  <a:pt x="0" y="286713"/>
                  <a:pt x="0" y="269810"/>
                </a:cubicBezTo>
                <a:cubicBezTo>
                  <a:pt x="0" y="262344"/>
                  <a:pt x="246" y="255056"/>
                  <a:pt x="740" y="247942"/>
                </a:cubicBezTo>
                <a:cubicBezTo>
                  <a:pt x="1232" y="240829"/>
                  <a:pt x="2219" y="233152"/>
                  <a:pt x="3698" y="224913"/>
                </a:cubicBezTo>
                <a:cubicBezTo>
                  <a:pt x="5177" y="216673"/>
                  <a:pt x="7043" y="209031"/>
                  <a:pt x="9296" y="201988"/>
                </a:cubicBezTo>
                <a:cubicBezTo>
                  <a:pt x="11550" y="194946"/>
                  <a:pt x="14579" y="188079"/>
                  <a:pt x="18382" y="181388"/>
                </a:cubicBezTo>
                <a:cubicBezTo>
                  <a:pt x="22184" y="174697"/>
                  <a:pt x="26551" y="168993"/>
                  <a:pt x="31481" y="164275"/>
                </a:cubicBezTo>
                <a:cubicBezTo>
                  <a:pt x="36411" y="159556"/>
                  <a:pt x="42432" y="155788"/>
                  <a:pt x="49546" y="152971"/>
                </a:cubicBezTo>
                <a:cubicBezTo>
                  <a:pt x="56659" y="150154"/>
                  <a:pt x="64511" y="148745"/>
                  <a:pt x="73103" y="148745"/>
                </a:cubicBezTo>
                <a:close/>
                <a:moveTo>
                  <a:pt x="148743" y="0"/>
                </a:moveTo>
                <a:cubicBezTo>
                  <a:pt x="171139" y="0"/>
                  <a:pt x="190259" y="7923"/>
                  <a:pt x="206106" y="23770"/>
                </a:cubicBezTo>
                <a:cubicBezTo>
                  <a:pt x="221952" y="39616"/>
                  <a:pt x="229875" y="58736"/>
                  <a:pt x="229875" y="81133"/>
                </a:cubicBezTo>
                <a:cubicBezTo>
                  <a:pt x="229875" y="103529"/>
                  <a:pt x="221952" y="122650"/>
                  <a:pt x="206106" y="138496"/>
                </a:cubicBezTo>
                <a:cubicBezTo>
                  <a:pt x="190259" y="154342"/>
                  <a:pt x="171139" y="162266"/>
                  <a:pt x="148743" y="162266"/>
                </a:cubicBezTo>
                <a:cubicBezTo>
                  <a:pt x="126347" y="162266"/>
                  <a:pt x="107226" y="154342"/>
                  <a:pt x="91379" y="138496"/>
                </a:cubicBezTo>
                <a:cubicBezTo>
                  <a:pt x="75533" y="122650"/>
                  <a:pt x="67610" y="103529"/>
                  <a:pt x="67610" y="81133"/>
                </a:cubicBezTo>
                <a:cubicBezTo>
                  <a:pt x="67610" y="58736"/>
                  <a:pt x="75533" y="39616"/>
                  <a:pt x="91379" y="23770"/>
                </a:cubicBezTo>
                <a:cubicBezTo>
                  <a:pt x="107226" y="7923"/>
                  <a:pt x="126347" y="0"/>
                  <a:pt x="148743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7" name="Freeform 304"/>
          <p:cNvSpPr/>
          <p:nvPr/>
        </p:nvSpPr>
        <p:spPr>
          <a:xfrm>
            <a:off x="2292591" y="3385832"/>
            <a:ext cx="411503" cy="411293"/>
          </a:xfrm>
          <a:custGeom>
            <a:avLst/>
            <a:gdLst/>
            <a:ahLst/>
            <a:cxnLst/>
            <a:rect l="l" t="t" r="r" b="b"/>
            <a:pathLst>
              <a:path w="432707" h="432707">
                <a:moveTo>
                  <a:pt x="185084" y="0"/>
                </a:moveTo>
                <a:lnTo>
                  <a:pt x="247624" y="0"/>
                </a:lnTo>
                <a:cubicBezTo>
                  <a:pt x="250253" y="0"/>
                  <a:pt x="252554" y="798"/>
                  <a:pt x="254525" y="2394"/>
                </a:cubicBezTo>
                <a:cubicBezTo>
                  <a:pt x="256498" y="3991"/>
                  <a:pt x="257578" y="6010"/>
                  <a:pt x="257765" y="8451"/>
                </a:cubicBezTo>
                <a:lnTo>
                  <a:pt x="265653" y="60286"/>
                </a:lnTo>
                <a:cubicBezTo>
                  <a:pt x="274855" y="63291"/>
                  <a:pt x="283306" y="66765"/>
                  <a:pt x="291006" y="70709"/>
                </a:cubicBezTo>
                <a:lnTo>
                  <a:pt x="331010" y="40566"/>
                </a:lnTo>
                <a:cubicBezTo>
                  <a:pt x="332700" y="38876"/>
                  <a:pt x="334953" y="38031"/>
                  <a:pt x="337771" y="38031"/>
                </a:cubicBezTo>
                <a:cubicBezTo>
                  <a:pt x="340212" y="38031"/>
                  <a:pt x="342560" y="38970"/>
                  <a:pt x="344814" y="40848"/>
                </a:cubicBezTo>
                <a:cubicBezTo>
                  <a:pt x="369041" y="63197"/>
                  <a:pt x="384535" y="79161"/>
                  <a:pt x="391295" y="88739"/>
                </a:cubicBezTo>
                <a:cubicBezTo>
                  <a:pt x="392610" y="90241"/>
                  <a:pt x="393268" y="92307"/>
                  <a:pt x="393268" y="94936"/>
                </a:cubicBezTo>
                <a:cubicBezTo>
                  <a:pt x="393268" y="97190"/>
                  <a:pt x="392516" y="99350"/>
                  <a:pt x="391014" y="101416"/>
                </a:cubicBezTo>
                <a:cubicBezTo>
                  <a:pt x="388197" y="105360"/>
                  <a:pt x="383408" y="111604"/>
                  <a:pt x="376647" y="120149"/>
                </a:cubicBezTo>
                <a:cubicBezTo>
                  <a:pt x="369885" y="128695"/>
                  <a:pt x="364815" y="135315"/>
                  <a:pt x="361434" y="140010"/>
                </a:cubicBezTo>
                <a:cubicBezTo>
                  <a:pt x="366317" y="149400"/>
                  <a:pt x="370168" y="158603"/>
                  <a:pt x="372985" y="167618"/>
                </a:cubicBezTo>
                <a:lnTo>
                  <a:pt x="424537" y="175506"/>
                </a:lnTo>
                <a:cubicBezTo>
                  <a:pt x="426979" y="175881"/>
                  <a:pt x="428951" y="177055"/>
                  <a:pt x="430453" y="179027"/>
                </a:cubicBezTo>
                <a:cubicBezTo>
                  <a:pt x="431956" y="180999"/>
                  <a:pt x="432707" y="183206"/>
                  <a:pt x="432707" y="185647"/>
                </a:cubicBezTo>
                <a:lnTo>
                  <a:pt x="432707" y="248187"/>
                </a:lnTo>
                <a:cubicBezTo>
                  <a:pt x="432707" y="250440"/>
                  <a:pt x="431956" y="252600"/>
                  <a:pt x="430453" y="254666"/>
                </a:cubicBezTo>
                <a:cubicBezTo>
                  <a:pt x="428951" y="256732"/>
                  <a:pt x="427072" y="257953"/>
                  <a:pt x="424819" y="258328"/>
                </a:cubicBezTo>
                <a:lnTo>
                  <a:pt x="372703" y="266216"/>
                </a:lnTo>
                <a:cubicBezTo>
                  <a:pt x="369134" y="276358"/>
                  <a:pt x="365472" y="284903"/>
                  <a:pt x="361716" y="291852"/>
                </a:cubicBezTo>
                <a:cubicBezTo>
                  <a:pt x="368289" y="301242"/>
                  <a:pt x="378337" y="314201"/>
                  <a:pt x="391859" y="330728"/>
                </a:cubicBezTo>
                <a:cubicBezTo>
                  <a:pt x="393737" y="332982"/>
                  <a:pt x="394676" y="335329"/>
                  <a:pt x="394676" y="337771"/>
                </a:cubicBezTo>
                <a:cubicBezTo>
                  <a:pt x="394676" y="340212"/>
                  <a:pt x="393832" y="342372"/>
                  <a:pt x="392140" y="344250"/>
                </a:cubicBezTo>
                <a:cubicBezTo>
                  <a:pt x="387070" y="351199"/>
                  <a:pt x="377773" y="361340"/>
                  <a:pt x="364251" y="374675"/>
                </a:cubicBezTo>
                <a:cubicBezTo>
                  <a:pt x="350729" y="388009"/>
                  <a:pt x="341903" y="394676"/>
                  <a:pt x="337771" y="394676"/>
                </a:cubicBezTo>
                <a:cubicBezTo>
                  <a:pt x="335517" y="394676"/>
                  <a:pt x="333075" y="393831"/>
                  <a:pt x="330446" y="392141"/>
                </a:cubicBezTo>
                <a:lnTo>
                  <a:pt x="291570" y="361716"/>
                </a:lnTo>
                <a:cubicBezTo>
                  <a:pt x="283306" y="366036"/>
                  <a:pt x="274762" y="369604"/>
                  <a:pt x="265934" y="372421"/>
                </a:cubicBezTo>
                <a:cubicBezTo>
                  <a:pt x="262929" y="397963"/>
                  <a:pt x="260206" y="415429"/>
                  <a:pt x="257765" y="424819"/>
                </a:cubicBezTo>
                <a:cubicBezTo>
                  <a:pt x="256450" y="430078"/>
                  <a:pt x="253070" y="432707"/>
                  <a:pt x="247624" y="432707"/>
                </a:cubicBezTo>
                <a:lnTo>
                  <a:pt x="185084" y="432707"/>
                </a:lnTo>
                <a:cubicBezTo>
                  <a:pt x="182454" y="432707"/>
                  <a:pt x="180153" y="431909"/>
                  <a:pt x="178182" y="430313"/>
                </a:cubicBezTo>
                <a:cubicBezTo>
                  <a:pt x="176210" y="428716"/>
                  <a:pt x="175130" y="426697"/>
                  <a:pt x="174942" y="424256"/>
                </a:cubicBezTo>
                <a:lnTo>
                  <a:pt x="167054" y="372421"/>
                </a:lnTo>
                <a:cubicBezTo>
                  <a:pt x="157852" y="369416"/>
                  <a:pt x="149401" y="365942"/>
                  <a:pt x="141700" y="361998"/>
                </a:cubicBezTo>
                <a:lnTo>
                  <a:pt x="101979" y="392141"/>
                </a:lnTo>
                <a:cubicBezTo>
                  <a:pt x="100101" y="393831"/>
                  <a:pt x="97753" y="394676"/>
                  <a:pt x="94936" y="394676"/>
                </a:cubicBezTo>
                <a:cubicBezTo>
                  <a:pt x="92307" y="394676"/>
                  <a:pt x="89959" y="393643"/>
                  <a:pt x="87893" y="391577"/>
                </a:cubicBezTo>
                <a:cubicBezTo>
                  <a:pt x="64230" y="370167"/>
                  <a:pt x="48735" y="354392"/>
                  <a:pt x="41411" y="344250"/>
                </a:cubicBezTo>
                <a:cubicBezTo>
                  <a:pt x="40097" y="342372"/>
                  <a:pt x="39439" y="340212"/>
                  <a:pt x="39439" y="337771"/>
                </a:cubicBezTo>
                <a:cubicBezTo>
                  <a:pt x="39439" y="335517"/>
                  <a:pt x="40191" y="333357"/>
                  <a:pt x="41694" y="331291"/>
                </a:cubicBezTo>
                <a:cubicBezTo>
                  <a:pt x="44510" y="327347"/>
                  <a:pt x="49299" y="321103"/>
                  <a:pt x="56060" y="312558"/>
                </a:cubicBezTo>
                <a:cubicBezTo>
                  <a:pt x="62821" y="304012"/>
                  <a:pt x="67892" y="297392"/>
                  <a:pt x="71273" y="292697"/>
                </a:cubicBezTo>
                <a:cubicBezTo>
                  <a:pt x="66202" y="283307"/>
                  <a:pt x="62352" y="274010"/>
                  <a:pt x="59723" y="264808"/>
                </a:cubicBezTo>
                <a:lnTo>
                  <a:pt x="8169" y="257202"/>
                </a:lnTo>
                <a:cubicBezTo>
                  <a:pt x="5728" y="256826"/>
                  <a:pt x="3756" y="255652"/>
                  <a:pt x="2254" y="253680"/>
                </a:cubicBezTo>
                <a:cubicBezTo>
                  <a:pt x="751" y="251708"/>
                  <a:pt x="0" y="249501"/>
                  <a:pt x="0" y="247060"/>
                </a:cubicBezTo>
                <a:lnTo>
                  <a:pt x="0" y="184520"/>
                </a:lnTo>
                <a:cubicBezTo>
                  <a:pt x="0" y="182267"/>
                  <a:pt x="751" y="180107"/>
                  <a:pt x="2254" y="178041"/>
                </a:cubicBezTo>
                <a:cubicBezTo>
                  <a:pt x="3756" y="175975"/>
                  <a:pt x="5540" y="174754"/>
                  <a:pt x="7606" y="174379"/>
                </a:cubicBezTo>
                <a:lnTo>
                  <a:pt x="60004" y="166491"/>
                </a:lnTo>
                <a:cubicBezTo>
                  <a:pt x="62633" y="157852"/>
                  <a:pt x="66295" y="149213"/>
                  <a:pt x="70991" y="140573"/>
                </a:cubicBezTo>
                <a:cubicBezTo>
                  <a:pt x="63478" y="129868"/>
                  <a:pt x="53431" y="116910"/>
                  <a:pt x="40848" y="101697"/>
                </a:cubicBezTo>
                <a:cubicBezTo>
                  <a:pt x="38970" y="99444"/>
                  <a:pt x="38030" y="97190"/>
                  <a:pt x="38030" y="94936"/>
                </a:cubicBezTo>
                <a:cubicBezTo>
                  <a:pt x="38030" y="93058"/>
                  <a:pt x="38876" y="90898"/>
                  <a:pt x="40567" y="88457"/>
                </a:cubicBezTo>
                <a:cubicBezTo>
                  <a:pt x="45449" y="81696"/>
                  <a:pt x="54699" y="71601"/>
                  <a:pt x="68314" y="58173"/>
                </a:cubicBezTo>
                <a:cubicBezTo>
                  <a:pt x="81931" y="44745"/>
                  <a:pt x="90805" y="38031"/>
                  <a:pt x="94936" y="38031"/>
                </a:cubicBezTo>
                <a:cubicBezTo>
                  <a:pt x="97377" y="38031"/>
                  <a:pt x="99819" y="38970"/>
                  <a:pt x="102260" y="40848"/>
                </a:cubicBezTo>
                <a:lnTo>
                  <a:pt x="141137" y="70991"/>
                </a:lnTo>
                <a:cubicBezTo>
                  <a:pt x="149401" y="66671"/>
                  <a:pt x="157945" y="63103"/>
                  <a:pt x="166773" y="60286"/>
                </a:cubicBezTo>
                <a:cubicBezTo>
                  <a:pt x="169777" y="34744"/>
                  <a:pt x="172501" y="17278"/>
                  <a:pt x="174942" y="7888"/>
                </a:cubicBezTo>
                <a:cubicBezTo>
                  <a:pt x="176257" y="2629"/>
                  <a:pt x="179637" y="0"/>
                  <a:pt x="185084" y="0"/>
                </a:cubicBezTo>
                <a:close/>
                <a:moveTo>
                  <a:pt x="216354" y="144236"/>
                </a:moveTo>
                <a:cubicBezTo>
                  <a:pt x="196446" y="144236"/>
                  <a:pt x="179449" y="151278"/>
                  <a:pt x="165364" y="165364"/>
                </a:cubicBezTo>
                <a:cubicBezTo>
                  <a:pt x="151278" y="179449"/>
                  <a:pt x="144235" y="196446"/>
                  <a:pt x="144235" y="216354"/>
                </a:cubicBezTo>
                <a:cubicBezTo>
                  <a:pt x="144235" y="236261"/>
                  <a:pt x="151278" y="253258"/>
                  <a:pt x="165364" y="267343"/>
                </a:cubicBezTo>
                <a:cubicBezTo>
                  <a:pt x="179449" y="281429"/>
                  <a:pt x="196446" y="288471"/>
                  <a:pt x="216354" y="288471"/>
                </a:cubicBezTo>
                <a:cubicBezTo>
                  <a:pt x="236261" y="288471"/>
                  <a:pt x="253258" y="281429"/>
                  <a:pt x="267343" y="267343"/>
                </a:cubicBezTo>
                <a:cubicBezTo>
                  <a:pt x="281429" y="253258"/>
                  <a:pt x="288471" y="236261"/>
                  <a:pt x="288471" y="216354"/>
                </a:cubicBezTo>
                <a:cubicBezTo>
                  <a:pt x="288471" y="196446"/>
                  <a:pt x="281429" y="179449"/>
                  <a:pt x="267343" y="165364"/>
                </a:cubicBezTo>
                <a:cubicBezTo>
                  <a:pt x="253258" y="151278"/>
                  <a:pt x="236261" y="144236"/>
                  <a:pt x="216354" y="144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98" name="Freeform 311"/>
          <p:cNvSpPr/>
          <p:nvPr/>
        </p:nvSpPr>
        <p:spPr>
          <a:xfrm>
            <a:off x="1136726" y="3400675"/>
            <a:ext cx="431922" cy="343547"/>
          </a:xfrm>
          <a:custGeom>
            <a:avLst/>
            <a:gdLst>
              <a:gd name="connsiteX0" fmla="*/ 227088 w 454178"/>
              <a:gd name="connsiteY0" fmla="*/ 72963 h 361434"/>
              <a:gd name="connsiteX1" fmla="*/ 389071 w 454178"/>
              <a:gd name="connsiteY1" fmla="*/ 206493 h 361434"/>
              <a:gd name="connsiteX2" fmla="*/ 389353 w 454178"/>
              <a:gd name="connsiteY2" fmla="*/ 208184 h 361434"/>
              <a:gd name="connsiteX3" fmla="*/ 389353 w 454178"/>
              <a:gd name="connsiteY3" fmla="*/ 343405 h 361434"/>
              <a:gd name="connsiteX4" fmla="*/ 384001 w 454178"/>
              <a:gd name="connsiteY4" fmla="*/ 356082 h 361434"/>
              <a:gd name="connsiteX5" fmla="*/ 371324 w 454178"/>
              <a:gd name="connsiteY5" fmla="*/ 361434 h 361434"/>
              <a:gd name="connsiteX6" fmla="*/ 263147 w 454178"/>
              <a:gd name="connsiteY6" fmla="*/ 361434 h 361434"/>
              <a:gd name="connsiteX7" fmla="*/ 263147 w 454178"/>
              <a:gd name="connsiteY7" fmla="*/ 253257 h 361434"/>
              <a:gd name="connsiteX8" fmla="*/ 191030 w 454178"/>
              <a:gd name="connsiteY8" fmla="*/ 253257 h 361434"/>
              <a:gd name="connsiteX9" fmla="*/ 191030 w 454178"/>
              <a:gd name="connsiteY9" fmla="*/ 361434 h 361434"/>
              <a:gd name="connsiteX10" fmla="*/ 82852 w 454178"/>
              <a:gd name="connsiteY10" fmla="*/ 361434 h 361434"/>
              <a:gd name="connsiteX11" fmla="*/ 70175 w 454178"/>
              <a:gd name="connsiteY11" fmla="*/ 356082 h 361434"/>
              <a:gd name="connsiteX12" fmla="*/ 64823 w 454178"/>
              <a:gd name="connsiteY12" fmla="*/ 343405 h 361434"/>
              <a:gd name="connsiteX13" fmla="*/ 64823 w 454178"/>
              <a:gd name="connsiteY13" fmla="*/ 208184 h 361434"/>
              <a:gd name="connsiteX14" fmla="*/ 64963 w 454178"/>
              <a:gd name="connsiteY14" fmla="*/ 207339 h 361434"/>
              <a:gd name="connsiteX15" fmla="*/ 65104 w 454178"/>
              <a:gd name="connsiteY15" fmla="*/ 206493 h 361434"/>
              <a:gd name="connsiteX16" fmla="*/ 227089 w 454178"/>
              <a:gd name="connsiteY16" fmla="*/ 0 h 361434"/>
              <a:gd name="connsiteX17" fmla="*/ 248499 w 454178"/>
              <a:gd name="connsiteY17" fmla="*/ 7324 h 361434"/>
              <a:gd name="connsiteX18" fmla="*/ 317236 w 454178"/>
              <a:gd name="connsiteY18" fmla="*/ 64793 h 361434"/>
              <a:gd name="connsiteX19" fmla="*/ 317236 w 454178"/>
              <a:gd name="connsiteY19" fmla="*/ 9860 h 361434"/>
              <a:gd name="connsiteX20" fmla="*/ 319772 w 454178"/>
              <a:gd name="connsiteY20" fmla="*/ 3380 h 361434"/>
              <a:gd name="connsiteX21" fmla="*/ 326251 w 454178"/>
              <a:gd name="connsiteY21" fmla="*/ 845 h 361434"/>
              <a:gd name="connsiteX22" fmla="*/ 380340 w 454178"/>
              <a:gd name="connsiteY22" fmla="*/ 845 h 361434"/>
              <a:gd name="connsiteX23" fmla="*/ 386819 w 454178"/>
              <a:gd name="connsiteY23" fmla="*/ 3380 h 361434"/>
              <a:gd name="connsiteX24" fmla="*/ 389354 w 454178"/>
              <a:gd name="connsiteY24" fmla="*/ 9860 h 361434"/>
              <a:gd name="connsiteX25" fmla="*/ 389354 w 454178"/>
              <a:gd name="connsiteY25" fmla="*/ 124797 h 361434"/>
              <a:gd name="connsiteX26" fmla="*/ 451049 w 454178"/>
              <a:gd name="connsiteY26" fmla="*/ 176069 h 361434"/>
              <a:gd name="connsiteX27" fmla="*/ 454147 w 454178"/>
              <a:gd name="connsiteY27" fmla="*/ 182126 h 361434"/>
              <a:gd name="connsiteX28" fmla="*/ 452176 w 454178"/>
              <a:gd name="connsiteY28" fmla="*/ 188746 h 361434"/>
              <a:gd name="connsiteX29" fmla="*/ 434709 w 454178"/>
              <a:gd name="connsiteY29" fmla="*/ 209592 h 361434"/>
              <a:gd name="connsiteX30" fmla="*/ 428794 w 454178"/>
              <a:gd name="connsiteY30" fmla="*/ 212691 h 361434"/>
              <a:gd name="connsiteX31" fmla="*/ 427949 w 454178"/>
              <a:gd name="connsiteY31" fmla="*/ 212691 h 361434"/>
              <a:gd name="connsiteX32" fmla="*/ 422032 w 454178"/>
              <a:gd name="connsiteY32" fmla="*/ 210719 h 361434"/>
              <a:gd name="connsiteX33" fmla="*/ 227089 w 454178"/>
              <a:gd name="connsiteY33" fmla="*/ 48172 h 361434"/>
              <a:gd name="connsiteX34" fmla="*/ 32145 w 454178"/>
              <a:gd name="connsiteY34" fmla="*/ 210719 h 361434"/>
              <a:gd name="connsiteX35" fmla="*/ 25385 w 454178"/>
              <a:gd name="connsiteY35" fmla="*/ 212691 h 361434"/>
              <a:gd name="connsiteX36" fmla="*/ 19469 w 454178"/>
              <a:gd name="connsiteY36" fmla="*/ 209592 h 361434"/>
              <a:gd name="connsiteX37" fmla="*/ 2003 w 454178"/>
              <a:gd name="connsiteY37" fmla="*/ 188746 h 361434"/>
              <a:gd name="connsiteX38" fmla="*/ 31 w 454178"/>
              <a:gd name="connsiteY38" fmla="*/ 182126 h 361434"/>
              <a:gd name="connsiteX39" fmla="*/ 3129 w 454178"/>
              <a:gd name="connsiteY39" fmla="*/ 176069 h 361434"/>
              <a:gd name="connsiteX40" fmla="*/ 205680 w 454178"/>
              <a:gd name="connsiteY40" fmla="*/ 7324 h 361434"/>
              <a:gd name="connsiteX41" fmla="*/ 227089 w 454178"/>
              <a:gd name="connsiteY41" fmla="*/ 0 h 361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54178" h="361434">
                <a:moveTo>
                  <a:pt x="227088" y="72963"/>
                </a:moveTo>
                <a:lnTo>
                  <a:pt x="389071" y="206493"/>
                </a:lnTo>
                <a:cubicBezTo>
                  <a:pt x="389259" y="206869"/>
                  <a:pt x="389353" y="207432"/>
                  <a:pt x="389353" y="208184"/>
                </a:cubicBezTo>
                <a:lnTo>
                  <a:pt x="389353" y="343405"/>
                </a:lnTo>
                <a:cubicBezTo>
                  <a:pt x="389353" y="348288"/>
                  <a:pt x="387570" y="352513"/>
                  <a:pt x="384001" y="356082"/>
                </a:cubicBezTo>
                <a:cubicBezTo>
                  <a:pt x="380432" y="359650"/>
                  <a:pt x="376206" y="361434"/>
                  <a:pt x="371324" y="361434"/>
                </a:cubicBezTo>
                <a:lnTo>
                  <a:pt x="263147" y="361434"/>
                </a:lnTo>
                <a:lnTo>
                  <a:pt x="263147" y="253257"/>
                </a:lnTo>
                <a:lnTo>
                  <a:pt x="191030" y="253257"/>
                </a:lnTo>
                <a:lnTo>
                  <a:pt x="191030" y="361434"/>
                </a:lnTo>
                <a:lnTo>
                  <a:pt x="82852" y="361434"/>
                </a:lnTo>
                <a:cubicBezTo>
                  <a:pt x="77970" y="361434"/>
                  <a:pt x="73744" y="359650"/>
                  <a:pt x="70175" y="356082"/>
                </a:cubicBezTo>
                <a:cubicBezTo>
                  <a:pt x="66607" y="352513"/>
                  <a:pt x="64823" y="348288"/>
                  <a:pt x="64823" y="343405"/>
                </a:cubicBezTo>
                <a:lnTo>
                  <a:pt x="64823" y="208184"/>
                </a:lnTo>
                <a:cubicBezTo>
                  <a:pt x="64823" y="207996"/>
                  <a:pt x="64870" y="207714"/>
                  <a:pt x="64963" y="207339"/>
                </a:cubicBezTo>
                <a:cubicBezTo>
                  <a:pt x="65058" y="206963"/>
                  <a:pt x="65104" y="206681"/>
                  <a:pt x="65104" y="206493"/>
                </a:cubicBezTo>
                <a:close/>
                <a:moveTo>
                  <a:pt x="227089" y="0"/>
                </a:moveTo>
                <a:cubicBezTo>
                  <a:pt x="235353" y="0"/>
                  <a:pt x="242489" y="2441"/>
                  <a:pt x="248499" y="7324"/>
                </a:cubicBezTo>
                <a:lnTo>
                  <a:pt x="317236" y="64793"/>
                </a:lnTo>
                <a:lnTo>
                  <a:pt x="317236" y="9860"/>
                </a:lnTo>
                <a:cubicBezTo>
                  <a:pt x="317236" y="7230"/>
                  <a:pt x="318081" y="5071"/>
                  <a:pt x="319772" y="3380"/>
                </a:cubicBezTo>
                <a:cubicBezTo>
                  <a:pt x="321462" y="1690"/>
                  <a:pt x="323622" y="845"/>
                  <a:pt x="326251" y="845"/>
                </a:cubicBezTo>
                <a:lnTo>
                  <a:pt x="380340" y="845"/>
                </a:lnTo>
                <a:cubicBezTo>
                  <a:pt x="382969" y="845"/>
                  <a:pt x="385128" y="1690"/>
                  <a:pt x="386819" y="3380"/>
                </a:cubicBezTo>
                <a:cubicBezTo>
                  <a:pt x="388509" y="5071"/>
                  <a:pt x="389354" y="7230"/>
                  <a:pt x="389354" y="9860"/>
                </a:cubicBezTo>
                <a:lnTo>
                  <a:pt x="389354" y="124797"/>
                </a:lnTo>
                <a:lnTo>
                  <a:pt x="451049" y="176069"/>
                </a:lnTo>
                <a:cubicBezTo>
                  <a:pt x="452926" y="177571"/>
                  <a:pt x="453961" y="179590"/>
                  <a:pt x="454147" y="182126"/>
                </a:cubicBezTo>
                <a:cubicBezTo>
                  <a:pt x="454335" y="184661"/>
                  <a:pt x="453678" y="186868"/>
                  <a:pt x="452176" y="188746"/>
                </a:cubicBezTo>
                <a:lnTo>
                  <a:pt x="434709" y="209592"/>
                </a:lnTo>
                <a:cubicBezTo>
                  <a:pt x="433207" y="211283"/>
                  <a:pt x="431235" y="212315"/>
                  <a:pt x="428794" y="212691"/>
                </a:cubicBezTo>
                <a:lnTo>
                  <a:pt x="427949" y="212691"/>
                </a:lnTo>
                <a:cubicBezTo>
                  <a:pt x="425506" y="212691"/>
                  <a:pt x="423535" y="212034"/>
                  <a:pt x="422032" y="210719"/>
                </a:cubicBezTo>
                <a:lnTo>
                  <a:pt x="227089" y="48172"/>
                </a:lnTo>
                <a:lnTo>
                  <a:pt x="32145" y="210719"/>
                </a:lnTo>
                <a:cubicBezTo>
                  <a:pt x="29892" y="212222"/>
                  <a:pt x="27638" y="212879"/>
                  <a:pt x="25385" y="212691"/>
                </a:cubicBezTo>
                <a:cubicBezTo>
                  <a:pt x="22943" y="212315"/>
                  <a:pt x="20971" y="211283"/>
                  <a:pt x="19469" y="209592"/>
                </a:cubicBezTo>
                <a:lnTo>
                  <a:pt x="2003" y="188746"/>
                </a:lnTo>
                <a:cubicBezTo>
                  <a:pt x="500" y="186868"/>
                  <a:pt x="-158" y="184661"/>
                  <a:pt x="31" y="182126"/>
                </a:cubicBezTo>
                <a:cubicBezTo>
                  <a:pt x="218" y="179590"/>
                  <a:pt x="1251" y="177571"/>
                  <a:pt x="3129" y="176069"/>
                </a:cubicBezTo>
                <a:lnTo>
                  <a:pt x="205680" y="7324"/>
                </a:lnTo>
                <a:cubicBezTo>
                  <a:pt x="211689" y="2441"/>
                  <a:pt x="218826" y="0"/>
                  <a:pt x="227089" y="0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/>
          </a:p>
        </p:txBody>
      </p:sp>
      <p:sp>
        <p:nvSpPr>
          <p:cNvPr id="99" name="Freeform 449"/>
          <p:cNvSpPr/>
          <p:nvPr/>
        </p:nvSpPr>
        <p:spPr>
          <a:xfrm>
            <a:off x="4592998" y="3335351"/>
            <a:ext cx="441045" cy="408870"/>
          </a:xfrm>
          <a:custGeom>
            <a:avLst/>
            <a:gdLst/>
            <a:ahLst/>
            <a:cxnLst/>
            <a:rect l="l" t="t" r="r" b="b"/>
            <a:pathLst>
              <a:path w="505396" h="468766">
                <a:moveTo>
                  <a:pt x="252699" y="0"/>
                </a:moveTo>
                <a:cubicBezTo>
                  <a:pt x="259272" y="0"/>
                  <a:pt x="265376" y="1690"/>
                  <a:pt x="271010" y="5071"/>
                </a:cubicBezTo>
                <a:cubicBezTo>
                  <a:pt x="276644" y="8451"/>
                  <a:pt x="281058" y="13053"/>
                  <a:pt x="284251" y="18875"/>
                </a:cubicBezTo>
                <a:lnTo>
                  <a:pt x="500604" y="415523"/>
                </a:lnTo>
                <a:cubicBezTo>
                  <a:pt x="507177" y="427355"/>
                  <a:pt x="506989" y="439187"/>
                  <a:pt x="500040" y="451019"/>
                </a:cubicBezTo>
                <a:cubicBezTo>
                  <a:pt x="496848" y="456465"/>
                  <a:pt x="492482" y="460784"/>
                  <a:pt x="486941" y="463977"/>
                </a:cubicBezTo>
                <a:cubicBezTo>
                  <a:pt x="481400" y="467170"/>
                  <a:pt x="475438" y="468766"/>
                  <a:pt x="469052" y="468766"/>
                </a:cubicBezTo>
                <a:lnTo>
                  <a:pt x="36345" y="468766"/>
                </a:lnTo>
                <a:cubicBezTo>
                  <a:pt x="29960" y="468766"/>
                  <a:pt x="23997" y="467170"/>
                  <a:pt x="18457" y="463977"/>
                </a:cubicBezTo>
                <a:cubicBezTo>
                  <a:pt x="12916" y="460784"/>
                  <a:pt x="8550" y="456465"/>
                  <a:pt x="5357" y="451019"/>
                </a:cubicBezTo>
                <a:cubicBezTo>
                  <a:pt x="-1592" y="439187"/>
                  <a:pt x="-1780" y="427355"/>
                  <a:pt x="4794" y="415523"/>
                </a:cubicBezTo>
                <a:lnTo>
                  <a:pt x="221148" y="18875"/>
                </a:lnTo>
                <a:cubicBezTo>
                  <a:pt x="224340" y="13053"/>
                  <a:pt x="228753" y="8451"/>
                  <a:pt x="234387" y="5071"/>
                </a:cubicBezTo>
                <a:cubicBezTo>
                  <a:pt x="240021" y="1690"/>
                  <a:pt x="246126" y="0"/>
                  <a:pt x="252699" y="0"/>
                </a:cubicBezTo>
                <a:close/>
                <a:moveTo>
                  <a:pt x="221711" y="144236"/>
                </a:moveTo>
                <a:cubicBezTo>
                  <a:pt x="219645" y="144236"/>
                  <a:pt x="217391" y="145269"/>
                  <a:pt x="214950" y="147335"/>
                </a:cubicBezTo>
                <a:cubicBezTo>
                  <a:pt x="213072" y="148649"/>
                  <a:pt x="212133" y="150621"/>
                  <a:pt x="212133" y="153251"/>
                </a:cubicBezTo>
                <a:lnTo>
                  <a:pt x="216922" y="281992"/>
                </a:lnTo>
                <a:cubicBezTo>
                  <a:pt x="216922" y="283870"/>
                  <a:pt x="217861" y="285419"/>
                  <a:pt x="219739" y="286640"/>
                </a:cubicBezTo>
                <a:cubicBezTo>
                  <a:pt x="221617" y="287861"/>
                  <a:pt x="223871" y="288471"/>
                  <a:pt x="226500" y="288471"/>
                </a:cubicBezTo>
                <a:lnTo>
                  <a:pt x="278616" y="288471"/>
                </a:lnTo>
                <a:cubicBezTo>
                  <a:pt x="281246" y="288471"/>
                  <a:pt x="283452" y="287861"/>
                  <a:pt x="285236" y="286640"/>
                </a:cubicBezTo>
                <a:cubicBezTo>
                  <a:pt x="287020" y="285419"/>
                  <a:pt x="288007" y="283870"/>
                  <a:pt x="288195" y="281992"/>
                </a:cubicBezTo>
                <a:lnTo>
                  <a:pt x="293265" y="152687"/>
                </a:lnTo>
                <a:cubicBezTo>
                  <a:pt x="293265" y="150433"/>
                  <a:pt x="292326" y="148649"/>
                  <a:pt x="290448" y="147335"/>
                </a:cubicBezTo>
                <a:cubicBezTo>
                  <a:pt x="288007" y="145269"/>
                  <a:pt x="285753" y="144236"/>
                  <a:pt x="283687" y="144236"/>
                </a:cubicBezTo>
                <a:lnTo>
                  <a:pt x="221711" y="144236"/>
                </a:lnTo>
                <a:close/>
                <a:moveTo>
                  <a:pt x="225654" y="324530"/>
                </a:moveTo>
                <a:cubicBezTo>
                  <a:pt x="223213" y="324530"/>
                  <a:pt x="221100" y="325422"/>
                  <a:pt x="219316" y="327206"/>
                </a:cubicBezTo>
                <a:cubicBezTo>
                  <a:pt x="217533" y="328991"/>
                  <a:pt x="216640" y="331198"/>
                  <a:pt x="216640" y="333827"/>
                </a:cubicBezTo>
                <a:lnTo>
                  <a:pt x="216640" y="387352"/>
                </a:lnTo>
                <a:cubicBezTo>
                  <a:pt x="216640" y="389981"/>
                  <a:pt x="217533" y="392188"/>
                  <a:pt x="219316" y="393972"/>
                </a:cubicBezTo>
                <a:cubicBezTo>
                  <a:pt x="221100" y="395756"/>
                  <a:pt x="223213" y="396648"/>
                  <a:pt x="225654" y="396648"/>
                </a:cubicBezTo>
                <a:lnTo>
                  <a:pt x="279743" y="396648"/>
                </a:lnTo>
                <a:cubicBezTo>
                  <a:pt x="282185" y="396648"/>
                  <a:pt x="284298" y="395756"/>
                  <a:pt x="286081" y="393972"/>
                </a:cubicBezTo>
                <a:cubicBezTo>
                  <a:pt x="287866" y="392188"/>
                  <a:pt x="288757" y="389981"/>
                  <a:pt x="288757" y="387352"/>
                </a:cubicBezTo>
                <a:lnTo>
                  <a:pt x="288757" y="333827"/>
                </a:lnTo>
                <a:cubicBezTo>
                  <a:pt x="288757" y="331198"/>
                  <a:pt x="287866" y="328991"/>
                  <a:pt x="286081" y="327206"/>
                </a:cubicBezTo>
                <a:cubicBezTo>
                  <a:pt x="284298" y="325422"/>
                  <a:pt x="282185" y="324530"/>
                  <a:pt x="279743" y="324530"/>
                </a:cubicBezTo>
                <a:lnTo>
                  <a:pt x="225654" y="32453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0" name="Freeform 450"/>
          <p:cNvSpPr/>
          <p:nvPr/>
        </p:nvSpPr>
        <p:spPr>
          <a:xfrm>
            <a:off x="5784158" y="3393650"/>
            <a:ext cx="355655" cy="382816"/>
          </a:xfrm>
          <a:custGeom>
            <a:avLst/>
            <a:gdLst/>
            <a:ahLst/>
            <a:cxnLst/>
            <a:rect l="l" t="t" r="r" b="b"/>
            <a:pathLst>
              <a:path w="468766" h="504825">
                <a:moveTo>
                  <a:pt x="117192" y="0"/>
                </a:moveTo>
                <a:lnTo>
                  <a:pt x="135221" y="0"/>
                </a:lnTo>
                <a:cubicBezTo>
                  <a:pt x="147617" y="0"/>
                  <a:pt x="158228" y="4413"/>
                  <a:pt x="167054" y="13240"/>
                </a:cubicBezTo>
                <a:cubicBezTo>
                  <a:pt x="175881" y="22067"/>
                  <a:pt x="180295" y="32679"/>
                  <a:pt x="180295" y="45074"/>
                </a:cubicBezTo>
                <a:lnTo>
                  <a:pt x="180295" y="72118"/>
                </a:lnTo>
                <a:lnTo>
                  <a:pt x="288471" y="72118"/>
                </a:lnTo>
                <a:lnTo>
                  <a:pt x="288471" y="45074"/>
                </a:lnTo>
                <a:cubicBezTo>
                  <a:pt x="288471" y="32679"/>
                  <a:pt x="292885" y="22067"/>
                  <a:pt x="301712" y="13240"/>
                </a:cubicBezTo>
                <a:cubicBezTo>
                  <a:pt x="310539" y="4413"/>
                  <a:pt x="321150" y="0"/>
                  <a:pt x="333545" y="0"/>
                </a:cubicBezTo>
                <a:lnTo>
                  <a:pt x="351574" y="0"/>
                </a:lnTo>
                <a:cubicBezTo>
                  <a:pt x="363970" y="0"/>
                  <a:pt x="374581" y="4413"/>
                  <a:pt x="383408" y="13240"/>
                </a:cubicBezTo>
                <a:cubicBezTo>
                  <a:pt x="392235" y="22067"/>
                  <a:pt x="396648" y="32679"/>
                  <a:pt x="396648" y="45074"/>
                </a:cubicBezTo>
                <a:lnTo>
                  <a:pt x="396648" y="72118"/>
                </a:lnTo>
                <a:lnTo>
                  <a:pt x="432707" y="72118"/>
                </a:lnTo>
                <a:cubicBezTo>
                  <a:pt x="442473" y="72118"/>
                  <a:pt x="450924" y="75686"/>
                  <a:pt x="458061" y="82823"/>
                </a:cubicBezTo>
                <a:cubicBezTo>
                  <a:pt x="465198" y="89960"/>
                  <a:pt x="468766" y="98411"/>
                  <a:pt x="468766" y="108177"/>
                </a:cubicBezTo>
                <a:lnTo>
                  <a:pt x="468766" y="468766"/>
                </a:lnTo>
                <a:cubicBezTo>
                  <a:pt x="468766" y="478532"/>
                  <a:pt x="465198" y="486983"/>
                  <a:pt x="458061" y="494120"/>
                </a:cubicBezTo>
                <a:cubicBezTo>
                  <a:pt x="450924" y="501257"/>
                  <a:pt x="442473" y="504825"/>
                  <a:pt x="432707" y="504825"/>
                </a:cubicBezTo>
                <a:lnTo>
                  <a:pt x="36059" y="504825"/>
                </a:lnTo>
                <a:cubicBezTo>
                  <a:pt x="26293" y="504825"/>
                  <a:pt x="17841" y="501257"/>
                  <a:pt x="10705" y="494120"/>
                </a:cubicBezTo>
                <a:cubicBezTo>
                  <a:pt x="3568" y="486983"/>
                  <a:pt x="0" y="478532"/>
                  <a:pt x="0" y="468766"/>
                </a:cubicBezTo>
                <a:lnTo>
                  <a:pt x="0" y="108177"/>
                </a:lnTo>
                <a:cubicBezTo>
                  <a:pt x="0" y="98411"/>
                  <a:pt x="3568" y="89960"/>
                  <a:pt x="10705" y="82823"/>
                </a:cubicBezTo>
                <a:cubicBezTo>
                  <a:pt x="17841" y="75686"/>
                  <a:pt x="26293" y="72118"/>
                  <a:pt x="36059" y="72118"/>
                </a:cubicBezTo>
                <a:lnTo>
                  <a:pt x="72118" y="72118"/>
                </a:lnTo>
                <a:lnTo>
                  <a:pt x="72118" y="45074"/>
                </a:lnTo>
                <a:cubicBezTo>
                  <a:pt x="72118" y="32679"/>
                  <a:pt x="76531" y="22067"/>
                  <a:pt x="85358" y="13240"/>
                </a:cubicBezTo>
                <a:cubicBezTo>
                  <a:pt x="94185" y="4413"/>
                  <a:pt x="104797" y="0"/>
                  <a:pt x="117192" y="0"/>
                </a:cubicBezTo>
                <a:close/>
                <a:moveTo>
                  <a:pt x="117192" y="36059"/>
                </a:moveTo>
                <a:cubicBezTo>
                  <a:pt x="114750" y="36059"/>
                  <a:pt x="112637" y="36951"/>
                  <a:pt x="110853" y="38735"/>
                </a:cubicBezTo>
                <a:cubicBezTo>
                  <a:pt x="109069" y="40519"/>
                  <a:pt x="108177" y="42632"/>
                  <a:pt x="108177" y="45074"/>
                </a:cubicBezTo>
                <a:lnTo>
                  <a:pt x="108177" y="126206"/>
                </a:lnTo>
                <a:cubicBezTo>
                  <a:pt x="108177" y="128648"/>
                  <a:pt x="109069" y="130761"/>
                  <a:pt x="110853" y="132545"/>
                </a:cubicBezTo>
                <a:cubicBezTo>
                  <a:pt x="112637" y="134329"/>
                  <a:pt x="114750" y="135221"/>
                  <a:pt x="117192" y="135221"/>
                </a:cubicBezTo>
                <a:lnTo>
                  <a:pt x="135221" y="135221"/>
                </a:lnTo>
                <a:cubicBezTo>
                  <a:pt x="137663" y="135221"/>
                  <a:pt x="139775" y="134329"/>
                  <a:pt x="141559" y="132545"/>
                </a:cubicBezTo>
                <a:cubicBezTo>
                  <a:pt x="143344" y="130761"/>
                  <a:pt x="144236" y="128648"/>
                  <a:pt x="144236" y="126206"/>
                </a:cubicBezTo>
                <a:lnTo>
                  <a:pt x="144236" y="45074"/>
                </a:lnTo>
                <a:cubicBezTo>
                  <a:pt x="144236" y="42632"/>
                  <a:pt x="143344" y="40519"/>
                  <a:pt x="141559" y="38735"/>
                </a:cubicBezTo>
                <a:cubicBezTo>
                  <a:pt x="139775" y="36951"/>
                  <a:pt x="137663" y="36059"/>
                  <a:pt x="135221" y="36059"/>
                </a:cubicBezTo>
                <a:lnTo>
                  <a:pt x="117192" y="36059"/>
                </a:lnTo>
                <a:close/>
                <a:moveTo>
                  <a:pt x="36059" y="180295"/>
                </a:moveTo>
                <a:lnTo>
                  <a:pt x="36059" y="261427"/>
                </a:lnTo>
                <a:lnTo>
                  <a:pt x="117192" y="261427"/>
                </a:lnTo>
                <a:lnTo>
                  <a:pt x="117192" y="180295"/>
                </a:lnTo>
                <a:lnTo>
                  <a:pt x="36059" y="180295"/>
                </a:lnTo>
                <a:close/>
                <a:moveTo>
                  <a:pt x="135221" y="180295"/>
                </a:moveTo>
                <a:lnTo>
                  <a:pt x="135221" y="261427"/>
                </a:lnTo>
                <a:lnTo>
                  <a:pt x="225368" y="261427"/>
                </a:lnTo>
                <a:lnTo>
                  <a:pt x="225368" y="180295"/>
                </a:lnTo>
                <a:lnTo>
                  <a:pt x="135221" y="180295"/>
                </a:lnTo>
                <a:close/>
                <a:moveTo>
                  <a:pt x="243398" y="180295"/>
                </a:moveTo>
                <a:lnTo>
                  <a:pt x="243398" y="261427"/>
                </a:lnTo>
                <a:lnTo>
                  <a:pt x="333545" y="261427"/>
                </a:lnTo>
                <a:lnTo>
                  <a:pt x="333545" y="180295"/>
                </a:lnTo>
                <a:lnTo>
                  <a:pt x="243398" y="180295"/>
                </a:lnTo>
                <a:close/>
                <a:moveTo>
                  <a:pt x="351574" y="180295"/>
                </a:moveTo>
                <a:lnTo>
                  <a:pt x="351574" y="261427"/>
                </a:lnTo>
                <a:lnTo>
                  <a:pt x="432707" y="261427"/>
                </a:lnTo>
                <a:lnTo>
                  <a:pt x="432707" y="180295"/>
                </a:lnTo>
                <a:lnTo>
                  <a:pt x="351574" y="180295"/>
                </a:lnTo>
                <a:close/>
                <a:moveTo>
                  <a:pt x="36059" y="279457"/>
                </a:moveTo>
                <a:lnTo>
                  <a:pt x="36059" y="369604"/>
                </a:lnTo>
                <a:lnTo>
                  <a:pt x="117192" y="369604"/>
                </a:lnTo>
                <a:lnTo>
                  <a:pt x="117192" y="279457"/>
                </a:lnTo>
                <a:lnTo>
                  <a:pt x="36059" y="279457"/>
                </a:lnTo>
                <a:close/>
                <a:moveTo>
                  <a:pt x="135221" y="279457"/>
                </a:moveTo>
                <a:lnTo>
                  <a:pt x="135221" y="369604"/>
                </a:lnTo>
                <a:lnTo>
                  <a:pt x="225368" y="369604"/>
                </a:lnTo>
                <a:lnTo>
                  <a:pt x="225368" y="279457"/>
                </a:lnTo>
                <a:lnTo>
                  <a:pt x="135221" y="279457"/>
                </a:lnTo>
                <a:close/>
                <a:moveTo>
                  <a:pt x="243398" y="279457"/>
                </a:moveTo>
                <a:lnTo>
                  <a:pt x="243398" y="369604"/>
                </a:lnTo>
                <a:lnTo>
                  <a:pt x="333545" y="369604"/>
                </a:lnTo>
                <a:lnTo>
                  <a:pt x="333545" y="279457"/>
                </a:lnTo>
                <a:lnTo>
                  <a:pt x="243398" y="279457"/>
                </a:lnTo>
                <a:close/>
                <a:moveTo>
                  <a:pt x="351574" y="279457"/>
                </a:moveTo>
                <a:lnTo>
                  <a:pt x="351574" y="369604"/>
                </a:lnTo>
                <a:lnTo>
                  <a:pt x="432707" y="369604"/>
                </a:lnTo>
                <a:lnTo>
                  <a:pt x="432707" y="279457"/>
                </a:lnTo>
                <a:lnTo>
                  <a:pt x="351574" y="279457"/>
                </a:lnTo>
                <a:close/>
                <a:moveTo>
                  <a:pt x="36059" y="387634"/>
                </a:moveTo>
                <a:lnTo>
                  <a:pt x="36059" y="468766"/>
                </a:lnTo>
                <a:lnTo>
                  <a:pt x="117192" y="468766"/>
                </a:lnTo>
                <a:lnTo>
                  <a:pt x="117192" y="387634"/>
                </a:lnTo>
                <a:lnTo>
                  <a:pt x="36059" y="387634"/>
                </a:lnTo>
                <a:close/>
                <a:moveTo>
                  <a:pt x="135221" y="387634"/>
                </a:moveTo>
                <a:lnTo>
                  <a:pt x="135221" y="468766"/>
                </a:lnTo>
                <a:lnTo>
                  <a:pt x="225368" y="468766"/>
                </a:lnTo>
                <a:lnTo>
                  <a:pt x="225368" y="387634"/>
                </a:lnTo>
                <a:lnTo>
                  <a:pt x="135221" y="387634"/>
                </a:lnTo>
                <a:close/>
                <a:moveTo>
                  <a:pt x="243398" y="387634"/>
                </a:moveTo>
                <a:lnTo>
                  <a:pt x="243398" y="468766"/>
                </a:lnTo>
                <a:lnTo>
                  <a:pt x="333545" y="468766"/>
                </a:lnTo>
                <a:lnTo>
                  <a:pt x="333545" y="387634"/>
                </a:lnTo>
                <a:lnTo>
                  <a:pt x="243398" y="387634"/>
                </a:lnTo>
                <a:close/>
                <a:moveTo>
                  <a:pt x="351574" y="387634"/>
                </a:moveTo>
                <a:lnTo>
                  <a:pt x="351574" y="468766"/>
                </a:lnTo>
                <a:lnTo>
                  <a:pt x="432707" y="468766"/>
                </a:lnTo>
                <a:lnTo>
                  <a:pt x="432707" y="387634"/>
                </a:lnTo>
                <a:lnTo>
                  <a:pt x="351574" y="387634"/>
                </a:lnTo>
                <a:close/>
                <a:moveTo>
                  <a:pt x="333545" y="36059"/>
                </a:moveTo>
                <a:cubicBezTo>
                  <a:pt x="331104" y="36059"/>
                  <a:pt x="328990" y="36951"/>
                  <a:pt x="327207" y="38735"/>
                </a:cubicBezTo>
                <a:cubicBezTo>
                  <a:pt x="325423" y="40519"/>
                  <a:pt x="324531" y="42632"/>
                  <a:pt x="324531" y="45074"/>
                </a:cubicBezTo>
                <a:lnTo>
                  <a:pt x="324531" y="126206"/>
                </a:lnTo>
                <a:cubicBezTo>
                  <a:pt x="324531" y="128648"/>
                  <a:pt x="325423" y="130761"/>
                  <a:pt x="327207" y="132545"/>
                </a:cubicBezTo>
                <a:cubicBezTo>
                  <a:pt x="328990" y="134329"/>
                  <a:pt x="331104" y="135221"/>
                  <a:pt x="333545" y="135221"/>
                </a:cubicBezTo>
                <a:lnTo>
                  <a:pt x="351574" y="135221"/>
                </a:lnTo>
                <a:cubicBezTo>
                  <a:pt x="354016" y="135221"/>
                  <a:pt x="356129" y="134329"/>
                  <a:pt x="357913" y="132545"/>
                </a:cubicBezTo>
                <a:cubicBezTo>
                  <a:pt x="359697" y="130761"/>
                  <a:pt x="360590" y="128648"/>
                  <a:pt x="360590" y="126206"/>
                </a:cubicBezTo>
                <a:lnTo>
                  <a:pt x="360590" y="45074"/>
                </a:lnTo>
                <a:cubicBezTo>
                  <a:pt x="360590" y="42632"/>
                  <a:pt x="359697" y="40519"/>
                  <a:pt x="357913" y="38735"/>
                </a:cubicBezTo>
                <a:cubicBezTo>
                  <a:pt x="356129" y="36951"/>
                  <a:pt x="354016" y="36059"/>
                  <a:pt x="351574" y="36059"/>
                </a:cubicBezTo>
                <a:lnTo>
                  <a:pt x="333545" y="36059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1" name="Freeform 456"/>
          <p:cNvSpPr/>
          <p:nvPr/>
        </p:nvSpPr>
        <p:spPr>
          <a:xfrm>
            <a:off x="6897097" y="3405355"/>
            <a:ext cx="434424" cy="372248"/>
          </a:xfrm>
          <a:custGeom>
            <a:avLst/>
            <a:gdLst/>
            <a:ahLst/>
            <a:cxnLst/>
            <a:rect l="l" t="t" r="r" b="b"/>
            <a:pathLst>
              <a:path w="504825" h="432793">
                <a:moveTo>
                  <a:pt x="252413" y="0"/>
                </a:moveTo>
                <a:cubicBezTo>
                  <a:pt x="298237" y="0"/>
                  <a:pt x="340494" y="8029"/>
                  <a:pt x="379182" y="24086"/>
                </a:cubicBezTo>
                <a:cubicBezTo>
                  <a:pt x="417870" y="40143"/>
                  <a:pt x="448483" y="62023"/>
                  <a:pt x="471020" y="89725"/>
                </a:cubicBezTo>
                <a:cubicBezTo>
                  <a:pt x="493556" y="117426"/>
                  <a:pt x="504825" y="147616"/>
                  <a:pt x="504825" y="180294"/>
                </a:cubicBezTo>
                <a:cubicBezTo>
                  <a:pt x="504825" y="212973"/>
                  <a:pt x="493556" y="243163"/>
                  <a:pt x="471020" y="270864"/>
                </a:cubicBezTo>
                <a:cubicBezTo>
                  <a:pt x="448483" y="298566"/>
                  <a:pt x="417870" y="320446"/>
                  <a:pt x="379182" y="336503"/>
                </a:cubicBezTo>
                <a:cubicBezTo>
                  <a:pt x="340494" y="352561"/>
                  <a:pt x="298237" y="360589"/>
                  <a:pt x="252413" y="360589"/>
                </a:cubicBezTo>
                <a:cubicBezTo>
                  <a:pt x="239266" y="360589"/>
                  <a:pt x="225650" y="359838"/>
                  <a:pt x="211564" y="358335"/>
                </a:cubicBezTo>
                <a:cubicBezTo>
                  <a:pt x="174379" y="391202"/>
                  <a:pt x="131183" y="413926"/>
                  <a:pt x="81978" y="426510"/>
                </a:cubicBezTo>
                <a:cubicBezTo>
                  <a:pt x="72775" y="429139"/>
                  <a:pt x="62071" y="431205"/>
                  <a:pt x="49863" y="432707"/>
                </a:cubicBezTo>
                <a:cubicBezTo>
                  <a:pt x="46670" y="433083"/>
                  <a:pt x="43806" y="432238"/>
                  <a:pt x="41271" y="430172"/>
                </a:cubicBezTo>
                <a:cubicBezTo>
                  <a:pt x="38735" y="428106"/>
                  <a:pt x="37092" y="425383"/>
                  <a:pt x="36341" y="422002"/>
                </a:cubicBezTo>
                <a:lnTo>
                  <a:pt x="36341" y="421720"/>
                </a:lnTo>
                <a:cubicBezTo>
                  <a:pt x="35777" y="420969"/>
                  <a:pt x="35730" y="419842"/>
                  <a:pt x="36200" y="418340"/>
                </a:cubicBezTo>
                <a:cubicBezTo>
                  <a:pt x="36669" y="416837"/>
                  <a:pt x="36857" y="415898"/>
                  <a:pt x="36763" y="415523"/>
                </a:cubicBezTo>
                <a:cubicBezTo>
                  <a:pt x="36669" y="415147"/>
                  <a:pt x="37092" y="414255"/>
                  <a:pt x="38031" y="412846"/>
                </a:cubicBezTo>
                <a:cubicBezTo>
                  <a:pt x="38970" y="411438"/>
                  <a:pt x="39534" y="410593"/>
                  <a:pt x="39721" y="410311"/>
                </a:cubicBezTo>
                <a:cubicBezTo>
                  <a:pt x="39909" y="410029"/>
                  <a:pt x="40566" y="409231"/>
                  <a:pt x="41693" y="407916"/>
                </a:cubicBezTo>
                <a:cubicBezTo>
                  <a:pt x="42820" y="406602"/>
                  <a:pt x="43571" y="405757"/>
                  <a:pt x="43947" y="405381"/>
                </a:cubicBezTo>
                <a:cubicBezTo>
                  <a:pt x="45261" y="403879"/>
                  <a:pt x="48173" y="400639"/>
                  <a:pt x="52680" y="395662"/>
                </a:cubicBezTo>
                <a:cubicBezTo>
                  <a:pt x="57187" y="390685"/>
                  <a:pt x="60427" y="387117"/>
                  <a:pt x="62399" y="384957"/>
                </a:cubicBezTo>
                <a:cubicBezTo>
                  <a:pt x="64371" y="382797"/>
                  <a:pt x="67282" y="379088"/>
                  <a:pt x="71132" y="373830"/>
                </a:cubicBezTo>
                <a:cubicBezTo>
                  <a:pt x="74981" y="368571"/>
                  <a:pt x="78034" y="363782"/>
                  <a:pt x="80288" y="359462"/>
                </a:cubicBezTo>
                <a:cubicBezTo>
                  <a:pt x="82541" y="355143"/>
                  <a:pt x="85077" y="349603"/>
                  <a:pt x="87893" y="342841"/>
                </a:cubicBezTo>
                <a:cubicBezTo>
                  <a:pt x="90711" y="336080"/>
                  <a:pt x="93152" y="328944"/>
                  <a:pt x="95218" y="321432"/>
                </a:cubicBezTo>
                <a:cubicBezTo>
                  <a:pt x="65733" y="304717"/>
                  <a:pt x="42492" y="284058"/>
                  <a:pt x="25495" y="259455"/>
                </a:cubicBezTo>
                <a:cubicBezTo>
                  <a:pt x="8498" y="234852"/>
                  <a:pt x="0" y="208465"/>
                  <a:pt x="0" y="180294"/>
                </a:cubicBezTo>
                <a:cubicBezTo>
                  <a:pt x="0" y="155880"/>
                  <a:pt x="6667" y="132544"/>
                  <a:pt x="20002" y="110289"/>
                </a:cubicBezTo>
                <a:cubicBezTo>
                  <a:pt x="33336" y="88034"/>
                  <a:pt x="51271" y="68831"/>
                  <a:pt x="73808" y="52680"/>
                </a:cubicBezTo>
                <a:cubicBezTo>
                  <a:pt x="96345" y="36528"/>
                  <a:pt x="123202" y="23710"/>
                  <a:pt x="154377" y="14226"/>
                </a:cubicBezTo>
                <a:cubicBezTo>
                  <a:pt x="185553" y="4742"/>
                  <a:pt x="218231" y="0"/>
                  <a:pt x="252413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</p:spTree>
    <p:extLst>
      <p:ext uri="{BB962C8B-B14F-4D97-AF65-F5344CB8AC3E}">
        <p14:creationId xmlns:p14="http://schemas.microsoft.com/office/powerpoint/2010/main" val="746222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9844</TotalTime>
  <Words>468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6-Step Process with Hexagons for PowerPoint</vt:lpstr>
      <vt:lpstr>6-Step Process with Hexagons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6-Step Process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2017-04-28T16:21:41Z</dcterms:modified>
</cp:coreProperties>
</file>