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0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0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Puzzle Cycle – Slide Template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28C32DC-1B59-43D6-940D-99811301C44B}"/>
              </a:ext>
            </a:extLst>
          </p:cNvPr>
          <p:cNvSpPr/>
          <p:nvPr/>
        </p:nvSpPr>
        <p:spPr>
          <a:xfrm>
            <a:off x="3588928" y="2170718"/>
            <a:ext cx="2078065" cy="960392"/>
          </a:xfrm>
          <a:custGeom>
            <a:avLst/>
            <a:gdLst>
              <a:gd name="connsiteX0" fmla="*/ 731196 w 2675767"/>
              <a:gd name="connsiteY0" fmla="*/ 0 h 1236624"/>
              <a:gd name="connsiteX1" fmla="*/ 1814541 w 2675767"/>
              <a:gd name="connsiteY1" fmla="*/ 0 h 1236624"/>
              <a:gd name="connsiteX2" fmla="*/ 1814541 w 2675767"/>
              <a:gd name="connsiteY2" fmla="*/ 123 h 1236624"/>
              <a:gd name="connsiteX3" fmla="*/ 2521220 w 2675767"/>
              <a:gd name="connsiteY3" fmla="*/ 137650 h 1236624"/>
              <a:gd name="connsiteX4" fmla="*/ 2441742 w 2675767"/>
              <a:gd name="connsiteY4" fmla="*/ 250930 h 1236624"/>
              <a:gd name="connsiteX5" fmla="*/ 2675767 w 2675767"/>
              <a:gd name="connsiteY5" fmla="*/ 250930 h 1236624"/>
              <a:gd name="connsiteX6" fmla="*/ 2675767 w 2675767"/>
              <a:gd name="connsiteY6" fmla="*/ 1008654 h 1236624"/>
              <a:gd name="connsiteX7" fmla="*/ 1986931 w 2675767"/>
              <a:gd name="connsiteY7" fmla="*/ 1008654 h 1236624"/>
              <a:gd name="connsiteX8" fmla="*/ 1986931 w 2675767"/>
              <a:gd name="connsiteY8" fmla="*/ 1236624 h 1236624"/>
              <a:gd name="connsiteX9" fmla="*/ 1964738 w 2675767"/>
              <a:gd name="connsiteY9" fmla="*/ 1227987 h 1236624"/>
              <a:gd name="connsiteX10" fmla="*/ 1957208 w 2675767"/>
              <a:gd name="connsiteY10" fmla="*/ 1225456 h 1236624"/>
              <a:gd name="connsiteX11" fmla="*/ 1941818 w 2675767"/>
              <a:gd name="connsiteY11" fmla="*/ 1220486 h 1236624"/>
              <a:gd name="connsiteX12" fmla="*/ 1932703 w 2675767"/>
              <a:gd name="connsiteY12" fmla="*/ 1217955 h 1236624"/>
              <a:gd name="connsiteX13" fmla="*/ 1918237 w 2675767"/>
              <a:gd name="connsiteY13" fmla="*/ 1214141 h 1236624"/>
              <a:gd name="connsiteX14" fmla="*/ 1908329 w 2675767"/>
              <a:gd name="connsiteY14" fmla="*/ 1211867 h 1236624"/>
              <a:gd name="connsiteX15" fmla="*/ 1894062 w 2675767"/>
              <a:gd name="connsiteY15" fmla="*/ 1208933 h 1236624"/>
              <a:gd name="connsiteX16" fmla="*/ 1880786 w 2675767"/>
              <a:gd name="connsiteY16" fmla="*/ 1206659 h 1236624"/>
              <a:gd name="connsiteX17" fmla="*/ 1874643 w 2675767"/>
              <a:gd name="connsiteY17" fmla="*/ 1205632 h 1236624"/>
              <a:gd name="connsiteX18" fmla="*/ 1853572 w 2675767"/>
              <a:gd name="connsiteY18" fmla="*/ 1202973 h 1236624"/>
              <a:gd name="connsiteX19" fmla="*/ 1851789 w 2675767"/>
              <a:gd name="connsiteY19" fmla="*/ 1202844 h 1236624"/>
              <a:gd name="connsiteX20" fmla="*/ 1831841 w 2675767"/>
              <a:gd name="connsiteY20" fmla="*/ 1201322 h 1236624"/>
              <a:gd name="connsiteX21" fmla="*/ 1825236 w 2675767"/>
              <a:gd name="connsiteY21" fmla="*/ 1201065 h 1236624"/>
              <a:gd name="connsiteX22" fmla="*/ 1805223 w 2675767"/>
              <a:gd name="connsiteY22" fmla="*/ 1200552 h 1236624"/>
              <a:gd name="connsiteX23" fmla="*/ 722038 w 2675767"/>
              <a:gd name="connsiteY23" fmla="*/ 1200552 h 1236624"/>
              <a:gd name="connsiteX24" fmla="*/ 698524 w 2675767"/>
              <a:gd name="connsiteY24" fmla="*/ 1201194 h 1236624"/>
              <a:gd name="connsiteX25" fmla="*/ 690994 w 2675767"/>
              <a:gd name="connsiteY25" fmla="*/ 1201689 h 1236624"/>
              <a:gd name="connsiteX26" fmla="*/ 675274 w 2675767"/>
              <a:gd name="connsiteY26" fmla="*/ 1202973 h 1236624"/>
              <a:gd name="connsiteX27" fmla="*/ 667876 w 2675767"/>
              <a:gd name="connsiteY27" fmla="*/ 1203725 h 1236624"/>
              <a:gd name="connsiteX28" fmla="*/ 643172 w 2675767"/>
              <a:gd name="connsiteY28" fmla="*/ 1207154 h 1236624"/>
              <a:gd name="connsiteX29" fmla="*/ 639738 w 2675767"/>
              <a:gd name="connsiteY29" fmla="*/ 1207667 h 1236624"/>
              <a:gd name="connsiteX30" fmla="*/ 612921 w 2675767"/>
              <a:gd name="connsiteY30" fmla="*/ 1213132 h 1236624"/>
              <a:gd name="connsiteX31" fmla="*/ 605787 w 2675767"/>
              <a:gd name="connsiteY31" fmla="*/ 1214911 h 1236624"/>
              <a:gd name="connsiteX32" fmla="*/ 589274 w 2675767"/>
              <a:gd name="connsiteY32" fmla="*/ 1219349 h 1236624"/>
              <a:gd name="connsiteX33" fmla="*/ 582405 w 2675767"/>
              <a:gd name="connsiteY33" fmla="*/ 1221385 h 1236624"/>
              <a:gd name="connsiteX34" fmla="*/ 560211 w 2675767"/>
              <a:gd name="connsiteY34" fmla="*/ 1228757 h 1236624"/>
              <a:gd name="connsiteX35" fmla="*/ 560211 w 2675767"/>
              <a:gd name="connsiteY35" fmla="*/ 868695 h 1236624"/>
              <a:gd name="connsiteX36" fmla="*/ 561514 w 2675767"/>
              <a:gd name="connsiteY36" fmla="*/ 868263 h 1236624"/>
              <a:gd name="connsiteX37" fmla="*/ 388329 w 2675767"/>
              <a:gd name="connsiteY37" fmla="*/ 646194 h 1236624"/>
              <a:gd name="connsiteX38" fmla="*/ 375952 w 2675767"/>
              <a:gd name="connsiteY38" fmla="*/ 617228 h 1236624"/>
              <a:gd name="connsiteX39" fmla="*/ 411060 w 2675767"/>
              <a:gd name="connsiteY39" fmla="*/ 577472 h 1236624"/>
              <a:gd name="connsiteX40" fmla="*/ 442478 w 2675767"/>
              <a:gd name="connsiteY40" fmla="*/ 570497 h 1236624"/>
              <a:gd name="connsiteX41" fmla="*/ 491153 w 2675767"/>
              <a:gd name="connsiteY41" fmla="*/ 581534 h 1236624"/>
              <a:gd name="connsiteX42" fmla="*/ 542922 w 2675767"/>
              <a:gd name="connsiteY42" fmla="*/ 592570 h 1236624"/>
              <a:gd name="connsiteX43" fmla="*/ 553514 w 2675767"/>
              <a:gd name="connsiteY43" fmla="*/ 592201 h 1236624"/>
              <a:gd name="connsiteX44" fmla="*/ 587670 w 2675767"/>
              <a:gd name="connsiteY44" fmla="*/ 584077 h 1236624"/>
              <a:gd name="connsiteX45" fmla="*/ 595644 w 2675767"/>
              <a:gd name="connsiteY45" fmla="*/ 580631 h 1236624"/>
              <a:gd name="connsiteX46" fmla="*/ 663479 w 2675767"/>
              <a:gd name="connsiteY46" fmla="*/ 488441 h 1236624"/>
              <a:gd name="connsiteX47" fmla="*/ 636583 w 2675767"/>
              <a:gd name="connsiteY47" fmla="*/ 415780 h 1236624"/>
              <a:gd name="connsiteX48" fmla="*/ 506743 w 2675767"/>
              <a:gd name="connsiteY48" fmla="*/ 349889 h 1236624"/>
              <a:gd name="connsiteX49" fmla="*/ 498651 w 2675767"/>
              <a:gd name="connsiteY49" fmla="*/ 349642 h 1236624"/>
              <a:gd name="connsiteX50" fmla="*/ 432481 w 2675767"/>
              <a:gd name="connsiteY50" fmla="*/ 363223 h 1236624"/>
              <a:gd name="connsiteX51" fmla="*/ 343819 w 2675767"/>
              <a:gd name="connsiteY51" fmla="*/ 491231 h 1236624"/>
              <a:gd name="connsiteX52" fmla="*/ 310615 w 2675767"/>
              <a:gd name="connsiteY52" fmla="*/ 500380 h 1236624"/>
              <a:gd name="connsiteX53" fmla="*/ 254800 w 2675767"/>
              <a:gd name="connsiteY53" fmla="*/ 474983 h 1236624"/>
              <a:gd name="connsiteX54" fmla="*/ 0 w 2675767"/>
              <a:gd name="connsiteY54" fmla="*/ 147948 h 1236624"/>
              <a:gd name="connsiteX55" fmla="*/ 731196 w 2675767"/>
              <a:gd name="connsiteY55" fmla="*/ 0 h 123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675767" h="1236624">
                <a:moveTo>
                  <a:pt x="731196" y="0"/>
                </a:moveTo>
                <a:lnTo>
                  <a:pt x="1814541" y="0"/>
                </a:lnTo>
                <a:lnTo>
                  <a:pt x="1814541" y="123"/>
                </a:lnTo>
                <a:cubicBezTo>
                  <a:pt x="2065056" y="123"/>
                  <a:pt x="2307360" y="49029"/>
                  <a:pt x="2521220" y="137650"/>
                </a:cubicBezTo>
                <a:lnTo>
                  <a:pt x="2441742" y="250930"/>
                </a:lnTo>
                <a:lnTo>
                  <a:pt x="2675767" y="250930"/>
                </a:lnTo>
                <a:lnTo>
                  <a:pt x="2675767" y="1008654"/>
                </a:lnTo>
                <a:lnTo>
                  <a:pt x="1986931" y="1008654"/>
                </a:lnTo>
                <a:lnTo>
                  <a:pt x="1986931" y="1236624"/>
                </a:lnTo>
                <a:cubicBezTo>
                  <a:pt x="1979665" y="1233580"/>
                  <a:pt x="1972202" y="1230664"/>
                  <a:pt x="1964738" y="1227987"/>
                </a:cubicBezTo>
                <a:cubicBezTo>
                  <a:pt x="1962294" y="1227106"/>
                  <a:pt x="1959784" y="1226336"/>
                  <a:pt x="1957208" y="1225456"/>
                </a:cubicBezTo>
                <a:cubicBezTo>
                  <a:pt x="1952122" y="1223805"/>
                  <a:pt x="1947036" y="1222027"/>
                  <a:pt x="1941818" y="1220486"/>
                </a:cubicBezTo>
                <a:cubicBezTo>
                  <a:pt x="1938779" y="1219606"/>
                  <a:pt x="1935741" y="1218836"/>
                  <a:pt x="1932703" y="1217955"/>
                </a:cubicBezTo>
                <a:cubicBezTo>
                  <a:pt x="1927881" y="1216690"/>
                  <a:pt x="1923059" y="1215296"/>
                  <a:pt x="1918237" y="1214141"/>
                </a:cubicBezTo>
                <a:cubicBezTo>
                  <a:pt x="1914935" y="1213261"/>
                  <a:pt x="1911632" y="1212619"/>
                  <a:pt x="1908329" y="1211867"/>
                </a:cubicBezTo>
                <a:cubicBezTo>
                  <a:pt x="1903640" y="1210840"/>
                  <a:pt x="1898950" y="1209831"/>
                  <a:pt x="1894062" y="1208933"/>
                </a:cubicBezTo>
                <a:cubicBezTo>
                  <a:pt x="1889637" y="1208181"/>
                  <a:pt x="1885211" y="1207411"/>
                  <a:pt x="1880786" y="1206659"/>
                </a:cubicBezTo>
                <a:cubicBezTo>
                  <a:pt x="1878738" y="1206274"/>
                  <a:pt x="1876691" y="1205888"/>
                  <a:pt x="1874643" y="1205632"/>
                </a:cubicBezTo>
                <a:cubicBezTo>
                  <a:pt x="1867708" y="1204623"/>
                  <a:pt x="1860706" y="1203725"/>
                  <a:pt x="1853572" y="1202973"/>
                </a:cubicBezTo>
                <a:cubicBezTo>
                  <a:pt x="1852978" y="1202973"/>
                  <a:pt x="1852450" y="1202844"/>
                  <a:pt x="1851789" y="1202844"/>
                </a:cubicBezTo>
                <a:cubicBezTo>
                  <a:pt x="1845316" y="1202202"/>
                  <a:pt x="1838711" y="1201707"/>
                  <a:pt x="1831841" y="1201322"/>
                </a:cubicBezTo>
                <a:cubicBezTo>
                  <a:pt x="1829728" y="1201194"/>
                  <a:pt x="1827416" y="1201194"/>
                  <a:pt x="1825236" y="1201065"/>
                </a:cubicBezTo>
                <a:cubicBezTo>
                  <a:pt x="1818499" y="1200809"/>
                  <a:pt x="1811894" y="1200552"/>
                  <a:pt x="1805223" y="1200552"/>
                </a:cubicBezTo>
                <a:lnTo>
                  <a:pt x="722038" y="1200552"/>
                </a:lnTo>
                <a:cubicBezTo>
                  <a:pt x="714112" y="1200552"/>
                  <a:pt x="706252" y="1200809"/>
                  <a:pt x="698524" y="1201194"/>
                </a:cubicBezTo>
                <a:cubicBezTo>
                  <a:pt x="695948" y="1201322"/>
                  <a:pt x="693570" y="1201579"/>
                  <a:pt x="690994" y="1201689"/>
                </a:cubicBezTo>
                <a:cubicBezTo>
                  <a:pt x="685842" y="1202074"/>
                  <a:pt x="680492" y="1202459"/>
                  <a:pt x="675274" y="1202973"/>
                </a:cubicBezTo>
                <a:cubicBezTo>
                  <a:pt x="672764" y="1203229"/>
                  <a:pt x="670320" y="1203468"/>
                  <a:pt x="667876" y="1203725"/>
                </a:cubicBezTo>
                <a:cubicBezTo>
                  <a:pt x="659553" y="1204751"/>
                  <a:pt x="651297" y="1205760"/>
                  <a:pt x="643172" y="1207154"/>
                </a:cubicBezTo>
                <a:cubicBezTo>
                  <a:pt x="641983" y="1207282"/>
                  <a:pt x="640861" y="1207411"/>
                  <a:pt x="639738" y="1207667"/>
                </a:cubicBezTo>
                <a:cubicBezTo>
                  <a:pt x="630689" y="1209189"/>
                  <a:pt x="621838" y="1211097"/>
                  <a:pt x="612921" y="1213132"/>
                </a:cubicBezTo>
                <a:cubicBezTo>
                  <a:pt x="610477" y="1213756"/>
                  <a:pt x="608231" y="1214269"/>
                  <a:pt x="605787" y="1214911"/>
                </a:cubicBezTo>
                <a:cubicBezTo>
                  <a:pt x="600239" y="1216305"/>
                  <a:pt x="594756" y="1217827"/>
                  <a:pt x="589274" y="1219349"/>
                </a:cubicBezTo>
                <a:cubicBezTo>
                  <a:pt x="587028" y="1219991"/>
                  <a:pt x="584716" y="1220614"/>
                  <a:pt x="582405" y="1221385"/>
                </a:cubicBezTo>
                <a:cubicBezTo>
                  <a:pt x="574941" y="1223659"/>
                  <a:pt x="567609" y="1226079"/>
                  <a:pt x="560211" y="1228757"/>
                </a:cubicBezTo>
                <a:lnTo>
                  <a:pt x="560211" y="868695"/>
                </a:lnTo>
                <a:lnTo>
                  <a:pt x="561514" y="868263"/>
                </a:lnTo>
                <a:lnTo>
                  <a:pt x="388329" y="646194"/>
                </a:lnTo>
                <a:cubicBezTo>
                  <a:pt x="387734" y="645538"/>
                  <a:pt x="375833" y="633475"/>
                  <a:pt x="375952" y="617228"/>
                </a:cubicBezTo>
                <a:cubicBezTo>
                  <a:pt x="376071" y="604633"/>
                  <a:pt x="383806" y="589903"/>
                  <a:pt x="411060" y="577472"/>
                </a:cubicBezTo>
                <a:cubicBezTo>
                  <a:pt x="422128" y="572384"/>
                  <a:pt x="432481" y="570497"/>
                  <a:pt x="442478" y="570497"/>
                </a:cubicBezTo>
                <a:cubicBezTo>
                  <a:pt x="459140" y="570497"/>
                  <a:pt x="474730" y="575954"/>
                  <a:pt x="491153" y="581534"/>
                </a:cubicBezTo>
                <a:cubicBezTo>
                  <a:pt x="507100" y="586867"/>
                  <a:pt x="523762" y="592201"/>
                  <a:pt x="542922" y="592570"/>
                </a:cubicBezTo>
                <a:cubicBezTo>
                  <a:pt x="547683" y="592570"/>
                  <a:pt x="550539" y="592447"/>
                  <a:pt x="553514" y="592201"/>
                </a:cubicBezTo>
                <a:cubicBezTo>
                  <a:pt x="563987" y="591298"/>
                  <a:pt x="575293" y="588919"/>
                  <a:pt x="587670" y="584077"/>
                </a:cubicBezTo>
                <a:cubicBezTo>
                  <a:pt x="590288" y="583052"/>
                  <a:pt x="592787" y="581903"/>
                  <a:pt x="595644" y="580631"/>
                </a:cubicBezTo>
                <a:cubicBezTo>
                  <a:pt x="644438" y="558435"/>
                  <a:pt x="663598" y="523602"/>
                  <a:pt x="663479" y="488441"/>
                </a:cubicBezTo>
                <a:cubicBezTo>
                  <a:pt x="663479" y="462798"/>
                  <a:pt x="653125" y="436991"/>
                  <a:pt x="636583" y="415780"/>
                </a:cubicBezTo>
                <a:cubicBezTo>
                  <a:pt x="609806" y="381521"/>
                  <a:pt x="561607" y="352555"/>
                  <a:pt x="506743" y="349889"/>
                </a:cubicBezTo>
                <a:cubicBezTo>
                  <a:pt x="504006" y="349765"/>
                  <a:pt x="501269" y="349642"/>
                  <a:pt x="498651" y="349642"/>
                </a:cubicBezTo>
                <a:cubicBezTo>
                  <a:pt x="476396" y="349765"/>
                  <a:pt x="454379" y="353950"/>
                  <a:pt x="432481" y="363223"/>
                </a:cubicBezTo>
                <a:cubicBezTo>
                  <a:pt x="343581" y="403882"/>
                  <a:pt x="406299" y="462798"/>
                  <a:pt x="343819" y="491231"/>
                </a:cubicBezTo>
                <a:cubicBezTo>
                  <a:pt x="330371" y="497221"/>
                  <a:pt x="319779" y="499765"/>
                  <a:pt x="310615" y="500380"/>
                </a:cubicBezTo>
                <a:cubicBezTo>
                  <a:pt x="273246" y="499108"/>
                  <a:pt x="258132" y="479948"/>
                  <a:pt x="254800" y="474983"/>
                </a:cubicBezTo>
                <a:lnTo>
                  <a:pt x="0" y="147948"/>
                </a:lnTo>
                <a:cubicBezTo>
                  <a:pt x="219811" y="52844"/>
                  <a:pt x="471041" y="0"/>
                  <a:pt x="73119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E4A5668-ACD8-4A9E-BCA1-0274776FEF31}"/>
              </a:ext>
            </a:extLst>
          </p:cNvPr>
          <p:cNvSpPr/>
          <p:nvPr/>
        </p:nvSpPr>
        <p:spPr>
          <a:xfrm>
            <a:off x="5130465" y="2271142"/>
            <a:ext cx="1433554" cy="1722030"/>
          </a:xfrm>
          <a:custGeom>
            <a:avLst/>
            <a:gdLst>
              <a:gd name="connsiteX0" fmla="*/ 524999 w 1845879"/>
              <a:gd name="connsiteY0" fmla="*/ 0 h 2217327"/>
              <a:gd name="connsiteX1" fmla="*/ 1105875 w 1845879"/>
              <a:gd name="connsiteY1" fmla="*/ 431963 h 2217327"/>
              <a:gd name="connsiteX2" fmla="*/ 1647414 w 1845879"/>
              <a:gd name="connsiteY2" fmla="*/ 1150458 h 2217327"/>
              <a:gd name="connsiteX3" fmla="*/ 1845553 w 1845879"/>
              <a:gd name="connsiteY3" fmla="*/ 1744619 h 2217327"/>
              <a:gd name="connsiteX4" fmla="*/ 1638310 w 1845879"/>
              <a:gd name="connsiteY4" fmla="*/ 1747563 h 2217327"/>
              <a:gd name="connsiteX5" fmla="*/ 1638310 w 1845879"/>
              <a:gd name="connsiteY5" fmla="*/ 2217327 h 2217327"/>
              <a:gd name="connsiteX6" fmla="*/ 829657 w 1845879"/>
              <a:gd name="connsiteY6" fmla="*/ 2217327 h 2217327"/>
              <a:gd name="connsiteX7" fmla="*/ 829657 w 1845879"/>
              <a:gd name="connsiteY7" fmla="*/ 1913646 h 2217327"/>
              <a:gd name="connsiteX8" fmla="*/ 736856 w 1845879"/>
              <a:gd name="connsiteY8" fmla="*/ 1913646 h 2217327"/>
              <a:gd name="connsiteX9" fmla="*/ 736856 w 1845879"/>
              <a:gd name="connsiteY9" fmla="*/ 2080643 h 2217327"/>
              <a:gd name="connsiteX10" fmla="*/ 686573 w 1845879"/>
              <a:gd name="connsiteY10" fmla="*/ 1936353 h 2217327"/>
              <a:gd name="connsiteX11" fmla="*/ 145052 w 1845879"/>
              <a:gd name="connsiteY11" fmla="*/ 1217797 h 2217327"/>
              <a:gd name="connsiteX12" fmla="*/ 0 w 1845879"/>
              <a:gd name="connsiteY12" fmla="*/ 1109317 h 2217327"/>
              <a:gd name="connsiteX13" fmla="*/ 0 w 1845879"/>
              <a:gd name="connsiteY13" fmla="*/ 749300 h 2217327"/>
              <a:gd name="connsiteX14" fmla="*/ 0 w 1845879"/>
              <a:gd name="connsiteY14" fmla="*/ 748448 h 2217327"/>
              <a:gd name="connsiteX15" fmla="*/ 166344 w 1845879"/>
              <a:gd name="connsiteY15" fmla="*/ 511179 h 2217327"/>
              <a:gd name="connsiteX16" fmla="*/ 216650 w 1845879"/>
              <a:gd name="connsiteY16" fmla="*/ 482733 h 2217327"/>
              <a:gd name="connsiteX17" fmla="*/ 255130 w 1845879"/>
              <a:gd name="connsiteY17" fmla="*/ 490739 h 2217327"/>
              <a:gd name="connsiteX18" fmla="*/ 346315 w 1845879"/>
              <a:gd name="connsiteY18" fmla="*/ 613659 h 2217327"/>
              <a:gd name="connsiteX19" fmla="*/ 410161 w 1845879"/>
              <a:gd name="connsiteY19" fmla="*/ 626846 h 2217327"/>
              <a:gd name="connsiteX20" fmla="*/ 550624 w 1845879"/>
              <a:gd name="connsiteY20" fmla="*/ 557803 h 2217327"/>
              <a:gd name="connsiteX21" fmla="*/ 574706 w 1845879"/>
              <a:gd name="connsiteY21" fmla="*/ 488290 h 2217327"/>
              <a:gd name="connsiteX22" fmla="*/ 501261 w 1845879"/>
              <a:gd name="connsiteY22" fmla="*/ 392968 h 2217327"/>
              <a:gd name="connsiteX23" fmla="*/ 461667 w 1845879"/>
              <a:gd name="connsiteY23" fmla="*/ 383172 h 2217327"/>
              <a:gd name="connsiteX24" fmla="*/ 453526 w 1845879"/>
              <a:gd name="connsiteY24" fmla="*/ 382889 h 2217327"/>
              <a:gd name="connsiteX25" fmla="*/ 396963 w 1845879"/>
              <a:gd name="connsiteY25" fmla="*/ 395699 h 2217327"/>
              <a:gd name="connsiteX26" fmla="*/ 351114 w 1845879"/>
              <a:gd name="connsiteY26" fmla="*/ 408415 h 2217327"/>
              <a:gd name="connsiteX27" fmla="*/ 335259 w 1845879"/>
              <a:gd name="connsiteY27" fmla="*/ 407756 h 2217327"/>
              <a:gd name="connsiteX28" fmla="*/ 318891 w 1845879"/>
              <a:gd name="connsiteY28" fmla="*/ 403329 h 2217327"/>
              <a:gd name="connsiteX29" fmla="*/ 279383 w 1845879"/>
              <a:gd name="connsiteY29" fmla="*/ 362073 h 2217327"/>
              <a:gd name="connsiteX30" fmla="*/ 290181 w 1845879"/>
              <a:gd name="connsiteY30" fmla="*/ 334757 h 221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45879" h="2217327">
                <a:moveTo>
                  <a:pt x="524999" y="0"/>
                </a:moveTo>
                <a:cubicBezTo>
                  <a:pt x="763246" y="98807"/>
                  <a:pt x="966355" y="246877"/>
                  <a:pt x="1105875" y="431963"/>
                </a:cubicBezTo>
                <a:lnTo>
                  <a:pt x="1647414" y="1150458"/>
                </a:lnTo>
                <a:cubicBezTo>
                  <a:pt x="1785306" y="1333378"/>
                  <a:pt x="1851124" y="1539470"/>
                  <a:pt x="1845553" y="1744619"/>
                </a:cubicBezTo>
                <a:lnTo>
                  <a:pt x="1638310" y="1747563"/>
                </a:lnTo>
                <a:lnTo>
                  <a:pt x="1638310" y="2217327"/>
                </a:lnTo>
                <a:lnTo>
                  <a:pt x="829657" y="2217327"/>
                </a:lnTo>
                <a:lnTo>
                  <a:pt x="829657" y="1913646"/>
                </a:lnTo>
                <a:lnTo>
                  <a:pt x="736856" y="1913646"/>
                </a:lnTo>
                <a:lnTo>
                  <a:pt x="736856" y="2080643"/>
                </a:lnTo>
                <a:cubicBezTo>
                  <a:pt x="736856" y="2030718"/>
                  <a:pt x="720106" y="1980792"/>
                  <a:pt x="686573" y="1936353"/>
                </a:cubicBezTo>
                <a:lnTo>
                  <a:pt x="145052" y="1217797"/>
                </a:lnTo>
                <a:cubicBezTo>
                  <a:pt x="110119" y="1171447"/>
                  <a:pt x="59426" y="1134342"/>
                  <a:pt x="0" y="1109317"/>
                </a:cubicBezTo>
                <a:lnTo>
                  <a:pt x="0" y="749300"/>
                </a:lnTo>
                <a:lnTo>
                  <a:pt x="0" y="748448"/>
                </a:lnTo>
                <a:lnTo>
                  <a:pt x="166344" y="511179"/>
                </a:lnTo>
                <a:cubicBezTo>
                  <a:pt x="171572" y="503078"/>
                  <a:pt x="186570" y="483486"/>
                  <a:pt x="216650" y="482733"/>
                </a:cubicBezTo>
                <a:cubicBezTo>
                  <a:pt x="236704" y="484522"/>
                  <a:pt x="245446" y="486783"/>
                  <a:pt x="255130" y="490739"/>
                </a:cubicBezTo>
                <a:cubicBezTo>
                  <a:pt x="319148" y="517018"/>
                  <a:pt x="259843" y="577961"/>
                  <a:pt x="346315" y="613659"/>
                </a:cubicBezTo>
                <a:cubicBezTo>
                  <a:pt x="372110" y="623361"/>
                  <a:pt x="391564" y="626752"/>
                  <a:pt x="410161" y="626846"/>
                </a:cubicBezTo>
                <a:cubicBezTo>
                  <a:pt x="474179" y="625339"/>
                  <a:pt x="524142" y="594256"/>
                  <a:pt x="550624" y="557803"/>
                </a:cubicBezTo>
                <a:cubicBezTo>
                  <a:pt x="566050" y="535857"/>
                  <a:pt x="574706" y="511932"/>
                  <a:pt x="574706" y="488290"/>
                </a:cubicBezTo>
                <a:cubicBezTo>
                  <a:pt x="574706" y="451273"/>
                  <a:pt x="553966" y="414538"/>
                  <a:pt x="501261" y="392968"/>
                </a:cubicBezTo>
                <a:cubicBezTo>
                  <a:pt x="483521" y="386186"/>
                  <a:pt x="472208" y="383926"/>
                  <a:pt x="461667" y="383172"/>
                </a:cubicBezTo>
                <a:cubicBezTo>
                  <a:pt x="458839" y="382889"/>
                  <a:pt x="456182" y="382889"/>
                  <a:pt x="453526" y="382889"/>
                </a:cubicBezTo>
                <a:cubicBezTo>
                  <a:pt x="431415" y="383172"/>
                  <a:pt x="413761" y="389389"/>
                  <a:pt x="396963" y="395699"/>
                </a:cubicBezTo>
                <a:cubicBezTo>
                  <a:pt x="381623" y="401539"/>
                  <a:pt x="366883" y="407285"/>
                  <a:pt x="351114" y="408415"/>
                </a:cubicBezTo>
                <a:cubicBezTo>
                  <a:pt x="342630" y="408604"/>
                  <a:pt x="338944" y="408321"/>
                  <a:pt x="335259" y="407756"/>
                </a:cubicBezTo>
                <a:cubicBezTo>
                  <a:pt x="330032" y="407002"/>
                  <a:pt x="324632" y="405684"/>
                  <a:pt x="318891" y="403329"/>
                </a:cubicBezTo>
                <a:cubicBezTo>
                  <a:pt x="287439" y="390425"/>
                  <a:pt x="279554" y="375071"/>
                  <a:pt x="279383" y="362073"/>
                </a:cubicBezTo>
                <a:cubicBezTo>
                  <a:pt x="279383" y="346814"/>
                  <a:pt x="289667" y="335417"/>
                  <a:pt x="290181" y="3347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749B0A2A-6828-884D-83BC-8DFAC9E4C2A9}"/>
              </a:ext>
            </a:extLst>
          </p:cNvPr>
          <p:cNvSpPr/>
          <p:nvPr/>
        </p:nvSpPr>
        <p:spPr>
          <a:xfrm>
            <a:off x="5130465" y="2271142"/>
            <a:ext cx="1433567" cy="1580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6126" y="0"/>
                </a:moveTo>
                <a:cubicBezTo>
                  <a:pt x="8906" y="1049"/>
                  <a:pt x="11276" y="2621"/>
                  <a:pt x="12904" y="4586"/>
                </a:cubicBezTo>
                <a:lnTo>
                  <a:pt x="19223" y="12214"/>
                </a:lnTo>
                <a:cubicBezTo>
                  <a:pt x="20832" y="14156"/>
                  <a:pt x="21600" y="16344"/>
                  <a:pt x="21535" y="18522"/>
                </a:cubicBezTo>
                <a:lnTo>
                  <a:pt x="15886" y="18595"/>
                </a:lnTo>
                <a:cubicBezTo>
                  <a:pt x="15767" y="18596"/>
                  <a:pt x="15715" y="18599"/>
                  <a:pt x="15658" y="18608"/>
                </a:cubicBezTo>
                <a:cubicBezTo>
                  <a:pt x="15622" y="18613"/>
                  <a:pt x="15585" y="18622"/>
                  <a:pt x="15548" y="18631"/>
                </a:cubicBezTo>
                <a:cubicBezTo>
                  <a:pt x="15338" y="18693"/>
                  <a:pt x="15139" y="18822"/>
                  <a:pt x="15137" y="19112"/>
                </a:cubicBezTo>
                <a:cubicBezTo>
                  <a:pt x="15154" y="19727"/>
                  <a:pt x="16295" y="19594"/>
                  <a:pt x="16317" y="20393"/>
                </a:cubicBezTo>
                <a:cubicBezTo>
                  <a:pt x="16322" y="21197"/>
                  <a:pt x="15323" y="21589"/>
                  <a:pt x="14440" y="21600"/>
                </a:cubicBezTo>
                <a:cubicBezTo>
                  <a:pt x="13464" y="21577"/>
                  <a:pt x="12535" y="21210"/>
                  <a:pt x="12500" y="20459"/>
                </a:cubicBezTo>
                <a:cubicBezTo>
                  <a:pt x="12497" y="19650"/>
                  <a:pt x="13608" y="19741"/>
                  <a:pt x="13611" y="19169"/>
                </a:cubicBezTo>
                <a:cubicBezTo>
                  <a:pt x="13610" y="19104"/>
                  <a:pt x="13602" y="19060"/>
                  <a:pt x="13592" y="19018"/>
                </a:cubicBezTo>
                <a:cubicBezTo>
                  <a:pt x="13521" y="18818"/>
                  <a:pt x="13389" y="18731"/>
                  <a:pt x="13253" y="18684"/>
                </a:cubicBezTo>
                <a:cubicBezTo>
                  <a:pt x="13204" y="18667"/>
                  <a:pt x="13155" y="18655"/>
                  <a:pt x="13107" y="18647"/>
                </a:cubicBezTo>
                <a:cubicBezTo>
                  <a:pt x="13018" y="18634"/>
                  <a:pt x="12952" y="18630"/>
                  <a:pt x="12904" y="18630"/>
                </a:cubicBezTo>
                <a:lnTo>
                  <a:pt x="8555" y="18688"/>
                </a:lnTo>
                <a:cubicBezTo>
                  <a:pt x="8688" y="18019"/>
                  <a:pt x="8509" y="17326"/>
                  <a:pt x="8011" y="16726"/>
                </a:cubicBezTo>
                <a:lnTo>
                  <a:pt x="1692" y="9097"/>
                </a:lnTo>
                <a:cubicBezTo>
                  <a:pt x="1285" y="8605"/>
                  <a:pt x="694" y="8211"/>
                  <a:pt x="0" y="7946"/>
                </a:cubicBezTo>
                <a:lnTo>
                  <a:pt x="1941" y="5427"/>
                </a:lnTo>
                <a:cubicBezTo>
                  <a:pt x="2002" y="5341"/>
                  <a:pt x="2177" y="5133"/>
                  <a:pt x="2528" y="5125"/>
                </a:cubicBezTo>
                <a:cubicBezTo>
                  <a:pt x="2762" y="5144"/>
                  <a:pt x="2864" y="5168"/>
                  <a:pt x="2977" y="5210"/>
                </a:cubicBezTo>
                <a:cubicBezTo>
                  <a:pt x="3724" y="5489"/>
                  <a:pt x="3032" y="6136"/>
                  <a:pt x="4041" y="6515"/>
                </a:cubicBezTo>
                <a:cubicBezTo>
                  <a:pt x="4342" y="6618"/>
                  <a:pt x="4569" y="6654"/>
                  <a:pt x="4786" y="6655"/>
                </a:cubicBezTo>
                <a:cubicBezTo>
                  <a:pt x="5533" y="6639"/>
                  <a:pt x="6116" y="6309"/>
                  <a:pt x="6425" y="5922"/>
                </a:cubicBezTo>
                <a:cubicBezTo>
                  <a:pt x="6605" y="5689"/>
                  <a:pt x="6706" y="5435"/>
                  <a:pt x="6706" y="5184"/>
                </a:cubicBezTo>
                <a:cubicBezTo>
                  <a:pt x="6706" y="4791"/>
                  <a:pt x="6464" y="4401"/>
                  <a:pt x="5849" y="4172"/>
                </a:cubicBezTo>
                <a:cubicBezTo>
                  <a:pt x="5642" y="4100"/>
                  <a:pt x="5510" y="4076"/>
                  <a:pt x="5387" y="4068"/>
                </a:cubicBezTo>
                <a:cubicBezTo>
                  <a:pt x="5354" y="4065"/>
                  <a:pt x="5323" y="4065"/>
                  <a:pt x="5292" y="4065"/>
                </a:cubicBezTo>
                <a:cubicBezTo>
                  <a:pt x="5034" y="4068"/>
                  <a:pt x="4828" y="4134"/>
                  <a:pt x="4632" y="4201"/>
                </a:cubicBezTo>
                <a:cubicBezTo>
                  <a:pt x="4453" y="4263"/>
                  <a:pt x="4281" y="4324"/>
                  <a:pt x="4097" y="4336"/>
                </a:cubicBezTo>
                <a:cubicBezTo>
                  <a:pt x="3998" y="4338"/>
                  <a:pt x="3955" y="4335"/>
                  <a:pt x="3912" y="4329"/>
                </a:cubicBezTo>
                <a:cubicBezTo>
                  <a:pt x="3851" y="4321"/>
                  <a:pt x="3788" y="4307"/>
                  <a:pt x="3721" y="4282"/>
                </a:cubicBezTo>
                <a:cubicBezTo>
                  <a:pt x="3354" y="4145"/>
                  <a:pt x="3262" y="3982"/>
                  <a:pt x="3260" y="3844"/>
                </a:cubicBezTo>
                <a:cubicBezTo>
                  <a:pt x="3260" y="3682"/>
                  <a:pt x="3380" y="3561"/>
                  <a:pt x="3386" y="3554"/>
                </a:cubicBezTo>
                <a:lnTo>
                  <a:pt x="612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>
                <a:solidFill>
                  <a:schemeClr val="bg1"/>
                </a:solidFill>
              </a:rPr>
              <a:t>02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06F67A8-E8C8-DE4D-8B14-F8B838364BEE}"/>
              </a:ext>
            </a:extLst>
          </p:cNvPr>
          <p:cNvSpPr/>
          <p:nvPr/>
        </p:nvSpPr>
        <p:spPr>
          <a:xfrm>
            <a:off x="5130465" y="2853068"/>
            <a:ext cx="572260" cy="103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13418"/>
                </a:moveTo>
                <a:lnTo>
                  <a:pt x="4252" y="1760"/>
                </a:lnTo>
                <a:cubicBezTo>
                  <a:pt x="3228" y="1008"/>
                  <a:pt x="1742" y="406"/>
                  <a:pt x="0" y="0"/>
                </a:cubicBezTo>
                <a:lnTo>
                  <a:pt x="0" y="5841"/>
                </a:lnTo>
                <a:cubicBezTo>
                  <a:pt x="1742" y="6247"/>
                  <a:pt x="3228" y="6849"/>
                  <a:pt x="4252" y="7601"/>
                </a:cubicBezTo>
                <a:lnTo>
                  <a:pt x="20126" y="19259"/>
                </a:lnTo>
                <a:cubicBezTo>
                  <a:pt x="21109" y="19980"/>
                  <a:pt x="21600" y="20790"/>
                  <a:pt x="21600" y="21600"/>
                </a:cubicBezTo>
                <a:lnTo>
                  <a:pt x="21600" y="15759"/>
                </a:lnTo>
                <a:cubicBezTo>
                  <a:pt x="21596" y="14949"/>
                  <a:pt x="21109" y="14139"/>
                  <a:pt x="20126" y="1341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0340C40-8308-461E-856A-ACFDDAC54439}"/>
              </a:ext>
            </a:extLst>
          </p:cNvPr>
          <p:cNvSpPr/>
          <p:nvPr/>
        </p:nvSpPr>
        <p:spPr>
          <a:xfrm>
            <a:off x="5030834" y="3622391"/>
            <a:ext cx="1529636" cy="1570508"/>
          </a:xfrm>
          <a:custGeom>
            <a:avLst/>
            <a:gdLst>
              <a:gd name="connsiteX0" fmla="*/ 1969541 w 1969596"/>
              <a:gd name="connsiteY0" fmla="*/ 0 h 2022225"/>
              <a:gd name="connsiteX1" fmla="*/ 1969541 w 1969596"/>
              <a:gd name="connsiteY1" fmla="*/ 360069 h 2022225"/>
              <a:gd name="connsiteX2" fmla="*/ 1969541 w 1969596"/>
              <a:gd name="connsiteY2" fmla="*/ 361847 h 2022225"/>
              <a:gd name="connsiteX3" fmla="*/ 1967986 w 1969596"/>
              <a:gd name="connsiteY3" fmla="*/ 392836 h 2022225"/>
              <a:gd name="connsiteX4" fmla="*/ 1967352 w 1969596"/>
              <a:gd name="connsiteY4" fmla="*/ 401824 h 2022225"/>
              <a:gd name="connsiteX5" fmla="*/ 1965335 w 1969596"/>
              <a:gd name="connsiteY5" fmla="*/ 425323 h 2022225"/>
              <a:gd name="connsiteX6" fmla="*/ 1964183 w 1969596"/>
              <a:gd name="connsiteY6" fmla="*/ 435902 h 2022225"/>
              <a:gd name="connsiteX7" fmla="*/ 1961129 w 1969596"/>
              <a:gd name="connsiteY7" fmla="*/ 459775 h 2022225"/>
              <a:gd name="connsiteX8" fmla="*/ 1959976 w 1969596"/>
              <a:gd name="connsiteY8" fmla="*/ 468108 h 2022225"/>
              <a:gd name="connsiteX9" fmla="*/ 1954560 w 1969596"/>
              <a:gd name="connsiteY9" fmla="*/ 499845 h 2022225"/>
              <a:gd name="connsiteX10" fmla="*/ 1953235 w 1969596"/>
              <a:gd name="connsiteY10" fmla="*/ 506118 h 2022225"/>
              <a:gd name="connsiteX11" fmla="*/ 1947819 w 1969596"/>
              <a:gd name="connsiteY11" fmla="*/ 531770 h 2022225"/>
              <a:gd name="connsiteX12" fmla="*/ 1945399 w 1969596"/>
              <a:gd name="connsiteY12" fmla="*/ 542069 h 2022225"/>
              <a:gd name="connsiteX13" fmla="*/ 1939694 w 1969596"/>
              <a:gd name="connsiteY13" fmla="*/ 564632 h 2022225"/>
              <a:gd name="connsiteX14" fmla="*/ 1937159 w 1969596"/>
              <a:gd name="connsiteY14" fmla="*/ 574275 h 2022225"/>
              <a:gd name="connsiteX15" fmla="*/ 1935892 w 1969596"/>
              <a:gd name="connsiteY15" fmla="*/ 579237 h 2022225"/>
              <a:gd name="connsiteX16" fmla="*/ 1933068 w 1969596"/>
              <a:gd name="connsiteY16" fmla="*/ 588224 h 2022225"/>
              <a:gd name="connsiteX17" fmla="*/ 1924828 w 1969596"/>
              <a:gd name="connsiteY17" fmla="*/ 614813 h 2022225"/>
              <a:gd name="connsiteX18" fmla="*/ 1919988 w 1969596"/>
              <a:gd name="connsiteY18" fmla="*/ 628950 h 2022225"/>
              <a:gd name="connsiteX19" fmla="*/ 1910596 w 1969596"/>
              <a:gd name="connsiteY19" fmla="*/ 654696 h 2022225"/>
              <a:gd name="connsiteX20" fmla="*/ 1905526 w 1969596"/>
              <a:gd name="connsiteY20" fmla="*/ 667990 h 2022225"/>
              <a:gd name="connsiteX21" fmla="*/ 1893195 w 1969596"/>
              <a:gd name="connsiteY21" fmla="*/ 697481 h 2022225"/>
              <a:gd name="connsiteX22" fmla="*/ 1889392 w 1969596"/>
              <a:gd name="connsiteY22" fmla="*/ 706281 h 2022225"/>
              <a:gd name="connsiteX23" fmla="*/ 1871473 w 1969596"/>
              <a:gd name="connsiteY23" fmla="*/ 744010 h 2022225"/>
              <a:gd name="connsiteX24" fmla="*/ 1866633 w 1969596"/>
              <a:gd name="connsiteY24" fmla="*/ 753373 h 2022225"/>
              <a:gd name="connsiteX25" fmla="*/ 1851652 w 1969596"/>
              <a:gd name="connsiteY25" fmla="*/ 781553 h 2022225"/>
              <a:gd name="connsiteX26" fmla="*/ 1844276 w 1969596"/>
              <a:gd name="connsiteY26" fmla="*/ 794472 h 2022225"/>
              <a:gd name="connsiteX27" fmla="*/ 1829814 w 1969596"/>
              <a:gd name="connsiteY27" fmla="*/ 819001 h 2022225"/>
              <a:gd name="connsiteX28" fmla="*/ 1821574 w 1969596"/>
              <a:gd name="connsiteY28" fmla="*/ 832389 h 2022225"/>
              <a:gd name="connsiteX29" fmla="*/ 1805210 w 1969596"/>
              <a:gd name="connsiteY29" fmla="*/ 857480 h 2022225"/>
              <a:gd name="connsiteX30" fmla="*/ 1797431 w 1969596"/>
              <a:gd name="connsiteY30" fmla="*/ 869089 h 2022225"/>
              <a:gd name="connsiteX31" fmla="*/ 1771675 w 1969596"/>
              <a:gd name="connsiteY31" fmla="*/ 904852 h 2022225"/>
              <a:gd name="connsiteX32" fmla="*/ 1230108 w 1969596"/>
              <a:gd name="connsiteY32" fmla="*/ 1623397 h 2022225"/>
              <a:gd name="connsiteX33" fmla="*/ 1211612 w 1969596"/>
              <a:gd name="connsiteY33" fmla="*/ 1647365 h 2022225"/>
              <a:gd name="connsiteX34" fmla="*/ 1208443 w 1969596"/>
              <a:gd name="connsiteY34" fmla="*/ 1651297 h 2022225"/>
              <a:gd name="connsiteX35" fmla="*/ 1201586 w 1969596"/>
              <a:gd name="connsiteY35" fmla="*/ 1659629 h 2022225"/>
              <a:gd name="connsiteX36" fmla="*/ 1185280 w 1969596"/>
              <a:gd name="connsiteY36" fmla="*/ 1679102 h 2022225"/>
              <a:gd name="connsiteX37" fmla="*/ 1177674 w 1969596"/>
              <a:gd name="connsiteY37" fmla="*/ 1687996 h 2022225"/>
              <a:gd name="connsiteX38" fmla="*/ 1159120 w 1969596"/>
              <a:gd name="connsiteY38" fmla="*/ 1708687 h 2022225"/>
              <a:gd name="connsiteX39" fmla="*/ 1153704 w 1969596"/>
              <a:gd name="connsiteY39" fmla="*/ 1714585 h 2022225"/>
              <a:gd name="connsiteX40" fmla="*/ 1129043 w 1969596"/>
              <a:gd name="connsiteY40" fmla="*/ 1740424 h 2022225"/>
              <a:gd name="connsiteX41" fmla="*/ 1122820 w 1969596"/>
              <a:gd name="connsiteY41" fmla="*/ 1746603 h 2022225"/>
              <a:gd name="connsiteX42" fmla="*/ 1103114 w 1969596"/>
              <a:gd name="connsiteY42" fmla="*/ 1765796 h 2022225"/>
              <a:gd name="connsiteX43" fmla="*/ 1094471 w 1969596"/>
              <a:gd name="connsiteY43" fmla="*/ 1774035 h 2022225"/>
              <a:gd name="connsiteX44" fmla="*/ 1075341 w 1969596"/>
              <a:gd name="connsiteY44" fmla="*/ 1791729 h 2022225"/>
              <a:gd name="connsiteX45" fmla="*/ 1067332 w 1969596"/>
              <a:gd name="connsiteY45" fmla="*/ 1798938 h 2022225"/>
              <a:gd name="connsiteX46" fmla="*/ 1040020 w 1969596"/>
              <a:gd name="connsiteY46" fmla="*/ 1822624 h 2022225"/>
              <a:gd name="connsiteX47" fmla="*/ 1039732 w 1969596"/>
              <a:gd name="connsiteY47" fmla="*/ 1822718 h 2022225"/>
              <a:gd name="connsiteX48" fmla="*/ 1006255 w 1969596"/>
              <a:gd name="connsiteY48" fmla="*/ 1849774 h 2022225"/>
              <a:gd name="connsiteX49" fmla="*/ 995307 w 1969596"/>
              <a:gd name="connsiteY49" fmla="*/ 1858107 h 2022225"/>
              <a:gd name="connsiteX50" fmla="*/ 971568 w 1969596"/>
              <a:gd name="connsiteY50" fmla="*/ 1876082 h 2022225"/>
              <a:gd name="connsiteX51" fmla="*/ 957855 w 1969596"/>
              <a:gd name="connsiteY51" fmla="*/ 1885819 h 2022225"/>
              <a:gd name="connsiteX52" fmla="*/ 935729 w 1969596"/>
              <a:gd name="connsiteY52" fmla="*/ 1901360 h 2022225"/>
              <a:gd name="connsiteX53" fmla="*/ 920748 w 1969596"/>
              <a:gd name="connsiteY53" fmla="*/ 1911377 h 2022225"/>
              <a:gd name="connsiteX54" fmla="*/ 898794 w 1969596"/>
              <a:gd name="connsiteY54" fmla="*/ 1925795 h 2022225"/>
              <a:gd name="connsiteX55" fmla="*/ 883295 w 1969596"/>
              <a:gd name="connsiteY55" fmla="*/ 1935719 h 2022225"/>
              <a:gd name="connsiteX56" fmla="*/ 860708 w 1969596"/>
              <a:gd name="connsiteY56" fmla="*/ 1949575 h 2022225"/>
              <a:gd name="connsiteX57" fmla="*/ 844920 w 1969596"/>
              <a:gd name="connsiteY57" fmla="*/ 1958937 h 2022225"/>
              <a:gd name="connsiteX58" fmla="*/ 821065 w 1969596"/>
              <a:gd name="connsiteY58" fmla="*/ 1972606 h 2022225"/>
              <a:gd name="connsiteX59" fmla="*/ 805854 w 1969596"/>
              <a:gd name="connsiteY59" fmla="*/ 1981032 h 2022225"/>
              <a:gd name="connsiteX60" fmla="*/ 779061 w 1969596"/>
              <a:gd name="connsiteY60" fmla="*/ 1995262 h 2022225"/>
              <a:gd name="connsiteX61" fmla="*/ 765981 w 1969596"/>
              <a:gd name="connsiteY61" fmla="*/ 2002190 h 2022225"/>
              <a:gd name="connsiteX62" fmla="*/ 725186 w 1969596"/>
              <a:gd name="connsiteY62" fmla="*/ 2022225 h 2022225"/>
              <a:gd name="connsiteX63" fmla="*/ 725186 w 1969596"/>
              <a:gd name="connsiteY63" fmla="*/ 1898120 h 2022225"/>
              <a:gd name="connsiteX64" fmla="*/ 0 w 1969596"/>
              <a:gd name="connsiteY64" fmla="*/ 1898120 h 2022225"/>
              <a:gd name="connsiteX65" fmla="*/ 0 w 1969596"/>
              <a:gd name="connsiteY65" fmla="*/ 1140396 h 2022225"/>
              <a:gd name="connsiteX66" fmla="*/ 296323 w 1969596"/>
              <a:gd name="connsiteY66" fmla="*/ 1140396 h 2022225"/>
              <a:gd name="connsiteX67" fmla="*/ 133972 w 1969596"/>
              <a:gd name="connsiteY67" fmla="*/ 941070 h 2022225"/>
              <a:gd name="connsiteX68" fmla="*/ 265480 w 1969596"/>
              <a:gd name="connsiteY68" fmla="*/ 838747 h 2022225"/>
              <a:gd name="connsiteX69" fmla="*/ 807004 w 1969596"/>
              <a:gd name="connsiteY69" fmla="*/ 120174 h 2022225"/>
              <a:gd name="connsiteX70" fmla="*/ 853569 w 1969596"/>
              <a:gd name="connsiteY70" fmla="*/ 16157 h 2022225"/>
              <a:gd name="connsiteX71" fmla="*/ 1220189 w 1969596"/>
              <a:gd name="connsiteY71" fmla="*/ 10926 h 2022225"/>
              <a:gd name="connsiteX72" fmla="*/ 1242459 w 1969596"/>
              <a:gd name="connsiteY72" fmla="*/ 12080 h 2022225"/>
              <a:gd name="connsiteX73" fmla="*/ 1256190 w 1969596"/>
              <a:gd name="connsiteY73" fmla="*/ 15773 h 2022225"/>
              <a:gd name="connsiteX74" fmla="*/ 1284094 w 1969596"/>
              <a:gd name="connsiteY74" fmla="*/ 43469 h 2022225"/>
              <a:gd name="connsiteX75" fmla="*/ 1286911 w 1969596"/>
              <a:gd name="connsiteY75" fmla="*/ 60164 h 2022225"/>
              <a:gd name="connsiteX76" fmla="*/ 1191493 w 1969596"/>
              <a:gd name="connsiteY76" fmla="*/ 179567 h 2022225"/>
              <a:gd name="connsiteX77" fmla="*/ 1347383 w 1969596"/>
              <a:gd name="connsiteY77" fmla="*/ 290354 h 2022225"/>
              <a:gd name="connsiteX78" fmla="*/ 1354513 w 1969596"/>
              <a:gd name="connsiteY78" fmla="*/ 290431 h 2022225"/>
              <a:gd name="connsiteX79" fmla="*/ 1518766 w 1969596"/>
              <a:gd name="connsiteY79" fmla="*/ 178413 h 2022225"/>
              <a:gd name="connsiteX80" fmla="*/ 1417714 w 1969596"/>
              <a:gd name="connsiteY80" fmla="*/ 58318 h 2022225"/>
              <a:gd name="connsiteX81" fmla="*/ 1451252 w 1969596"/>
              <a:gd name="connsiteY81" fmla="*/ 11157 h 2022225"/>
              <a:gd name="connsiteX82" fmla="*/ 1462255 w 1969596"/>
              <a:gd name="connsiteY82" fmla="*/ 8541 h 2022225"/>
              <a:gd name="connsiteX83" fmla="*/ 1475106 w 1969596"/>
              <a:gd name="connsiteY83" fmla="*/ 7233 h 2022225"/>
              <a:gd name="connsiteX84" fmla="*/ 1966104 w 1969596"/>
              <a:gd name="connsiteY84" fmla="*/ 1 h 2022225"/>
              <a:gd name="connsiteX85" fmla="*/ 1967870 w 1969596"/>
              <a:gd name="connsiteY85" fmla="*/ 41755 h 2022225"/>
              <a:gd name="connsiteX86" fmla="*/ 1968504 w 1969596"/>
              <a:gd name="connsiteY86" fmla="*/ 32768 h 2022225"/>
              <a:gd name="connsiteX87" fmla="*/ 1969541 w 1969596"/>
              <a:gd name="connsiteY87" fmla="*/ 0 h 20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969596" h="2022225">
                <a:moveTo>
                  <a:pt x="1969541" y="0"/>
                </a:moveTo>
                <a:lnTo>
                  <a:pt x="1969541" y="360069"/>
                </a:lnTo>
                <a:lnTo>
                  <a:pt x="1969541" y="361847"/>
                </a:lnTo>
                <a:cubicBezTo>
                  <a:pt x="1969253" y="372146"/>
                  <a:pt x="1968620" y="382538"/>
                  <a:pt x="1967986" y="392836"/>
                </a:cubicBezTo>
                <a:cubicBezTo>
                  <a:pt x="1967870" y="395832"/>
                  <a:pt x="1967640" y="398734"/>
                  <a:pt x="1967352" y="401824"/>
                </a:cubicBezTo>
                <a:cubicBezTo>
                  <a:pt x="1966833" y="409688"/>
                  <a:pt x="1966084" y="417459"/>
                  <a:pt x="1965335" y="425323"/>
                </a:cubicBezTo>
                <a:cubicBezTo>
                  <a:pt x="1964932" y="428880"/>
                  <a:pt x="1964586" y="432344"/>
                  <a:pt x="1964183" y="435902"/>
                </a:cubicBezTo>
                <a:cubicBezTo>
                  <a:pt x="1963318" y="443766"/>
                  <a:pt x="1962281" y="451724"/>
                  <a:pt x="1961129" y="459775"/>
                </a:cubicBezTo>
                <a:cubicBezTo>
                  <a:pt x="1960783" y="462490"/>
                  <a:pt x="1960380" y="465299"/>
                  <a:pt x="1959976" y="468108"/>
                </a:cubicBezTo>
                <a:cubicBezTo>
                  <a:pt x="1958363" y="478687"/>
                  <a:pt x="1956577" y="489360"/>
                  <a:pt x="1954560" y="499845"/>
                </a:cubicBezTo>
                <a:cubicBezTo>
                  <a:pt x="1954157" y="501999"/>
                  <a:pt x="1953638" y="504058"/>
                  <a:pt x="1953235" y="506118"/>
                </a:cubicBezTo>
                <a:cubicBezTo>
                  <a:pt x="1951506" y="514638"/>
                  <a:pt x="1949720" y="523251"/>
                  <a:pt x="1947819" y="531770"/>
                </a:cubicBezTo>
                <a:cubicBezTo>
                  <a:pt x="1947012" y="535141"/>
                  <a:pt x="1946148" y="538605"/>
                  <a:pt x="1945399" y="542069"/>
                </a:cubicBezTo>
                <a:cubicBezTo>
                  <a:pt x="1943612" y="549559"/>
                  <a:pt x="1941711" y="557142"/>
                  <a:pt x="1939694" y="564632"/>
                </a:cubicBezTo>
                <a:cubicBezTo>
                  <a:pt x="1938888" y="567815"/>
                  <a:pt x="1938023" y="571091"/>
                  <a:pt x="1937159" y="574275"/>
                </a:cubicBezTo>
                <a:cubicBezTo>
                  <a:pt x="1936756" y="575960"/>
                  <a:pt x="1936352" y="577551"/>
                  <a:pt x="1935892" y="579237"/>
                </a:cubicBezTo>
                <a:cubicBezTo>
                  <a:pt x="1934970" y="582326"/>
                  <a:pt x="1933932" y="585228"/>
                  <a:pt x="1933068" y="588224"/>
                </a:cubicBezTo>
                <a:cubicBezTo>
                  <a:pt x="1930418" y="597118"/>
                  <a:pt x="1927710" y="605919"/>
                  <a:pt x="1924828" y="614813"/>
                </a:cubicBezTo>
                <a:cubicBezTo>
                  <a:pt x="1923158" y="619494"/>
                  <a:pt x="1921659" y="624175"/>
                  <a:pt x="1919988" y="628950"/>
                </a:cubicBezTo>
                <a:cubicBezTo>
                  <a:pt x="1916935" y="637563"/>
                  <a:pt x="1913881" y="646176"/>
                  <a:pt x="1910596" y="654696"/>
                </a:cubicBezTo>
                <a:cubicBezTo>
                  <a:pt x="1908926" y="659096"/>
                  <a:pt x="1907312" y="663590"/>
                  <a:pt x="1905526" y="667990"/>
                </a:cubicBezTo>
                <a:cubicBezTo>
                  <a:pt x="1901550" y="677820"/>
                  <a:pt x="1897517" y="687744"/>
                  <a:pt x="1893195" y="697481"/>
                </a:cubicBezTo>
                <a:cubicBezTo>
                  <a:pt x="1891928" y="700383"/>
                  <a:pt x="1890660" y="703285"/>
                  <a:pt x="1889392" y="706281"/>
                </a:cubicBezTo>
                <a:cubicBezTo>
                  <a:pt x="1883688" y="718826"/>
                  <a:pt x="1877696" y="731372"/>
                  <a:pt x="1871473" y="744010"/>
                </a:cubicBezTo>
                <a:cubicBezTo>
                  <a:pt x="1869974" y="747100"/>
                  <a:pt x="1868304" y="750189"/>
                  <a:pt x="1866633" y="753373"/>
                </a:cubicBezTo>
                <a:cubicBezTo>
                  <a:pt x="1861850" y="762922"/>
                  <a:pt x="1856895" y="772284"/>
                  <a:pt x="1851652" y="781553"/>
                </a:cubicBezTo>
                <a:cubicBezTo>
                  <a:pt x="1849231" y="785859"/>
                  <a:pt x="1846811" y="790166"/>
                  <a:pt x="1844276" y="794472"/>
                </a:cubicBezTo>
                <a:cubicBezTo>
                  <a:pt x="1839609" y="802805"/>
                  <a:pt x="1834769" y="810856"/>
                  <a:pt x="1829814" y="819001"/>
                </a:cubicBezTo>
                <a:cubicBezTo>
                  <a:pt x="1827163" y="823495"/>
                  <a:pt x="1824340" y="827895"/>
                  <a:pt x="1821574" y="832389"/>
                </a:cubicBezTo>
                <a:cubicBezTo>
                  <a:pt x="1816215" y="840909"/>
                  <a:pt x="1810742" y="849147"/>
                  <a:pt x="1805210" y="857480"/>
                </a:cubicBezTo>
                <a:cubicBezTo>
                  <a:pt x="1802617" y="861412"/>
                  <a:pt x="1800082" y="865250"/>
                  <a:pt x="1797431" y="869089"/>
                </a:cubicBezTo>
                <a:cubicBezTo>
                  <a:pt x="1789076" y="881166"/>
                  <a:pt x="1780549" y="893056"/>
                  <a:pt x="1771675" y="904852"/>
                </a:cubicBezTo>
                <a:lnTo>
                  <a:pt x="1230108" y="1623397"/>
                </a:lnTo>
                <a:cubicBezTo>
                  <a:pt x="1224058" y="1631449"/>
                  <a:pt x="1217950" y="1639407"/>
                  <a:pt x="1211612" y="1647365"/>
                </a:cubicBezTo>
                <a:cubicBezTo>
                  <a:pt x="1210575" y="1648675"/>
                  <a:pt x="1209422" y="1649986"/>
                  <a:pt x="1208443" y="1651297"/>
                </a:cubicBezTo>
                <a:cubicBezTo>
                  <a:pt x="1206138" y="1654012"/>
                  <a:pt x="1203833" y="1656820"/>
                  <a:pt x="1201586" y="1659629"/>
                </a:cubicBezTo>
                <a:cubicBezTo>
                  <a:pt x="1196227" y="1666089"/>
                  <a:pt x="1190754" y="1672549"/>
                  <a:pt x="1185280" y="1679102"/>
                </a:cubicBezTo>
                <a:cubicBezTo>
                  <a:pt x="1182744" y="1682098"/>
                  <a:pt x="1180209" y="1685000"/>
                  <a:pt x="1177674" y="1687996"/>
                </a:cubicBezTo>
                <a:cubicBezTo>
                  <a:pt x="1171566" y="1694924"/>
                  <a:pt x="1165343" y="1701759"/>
                  <a:pt x="1159120" y="1708687"/>
                </a:cubicBezTo>
                <a:cubicBezTo>
                  <a:pt x="1157334" y="1710559"/>
                  <a:pt x="1155606" y="1712619"/>
                  <a:pt x="1153704" y="1714585"/>
                </a:cubicBezTo>
                <a:cubicBezTo>
                  <a:pt x="1145695" y="1723385"/>
                  <a:pt x="1137398" y="1731905"/>
                  <a:pt x="1129043" y="1740424"/>
                </a:cubicBezTo>
                <a:cubicBezTo>
                  <a:pt x="1127026" y="1742578"/>
                  <a:pt x="1124837" y="1744637"/>
                  <a:pt x="1122820" y="1746603"/>
                </a:cubicBezTo>
                <a:cubicBezTo>
                  <a:pt x="1116366" y="1753157"/>
                  <a:pt x="1109740" y="1759430"/>
                  <a:pt x="1103114" y="1765796"/>
                </a:cubicBezTo>
                <a:cubicBezTo>
                  <a:pt x="1100348" y="1768604"/>
                  <a:pt x="1097410" y="1771413"/>
                  <a:pt x="1094471" y="1774035"/>
                </a:cubicBezTo>
                <a:cubicBezTo>
                  <a:pt x="1088133" y="1780026"/>
                  <a:pt x="1081795" y="1785924"/>
                  <a:pt x="1075341" y="1791729"/>
                </a:cubicBezTo>
                <a:lnTo>
                  <a:pt x="1067332" y="1798938"/>
                </a:lnTo>
                <a:cubicBezTo>
                  <a:pt x="1058286" y="1806989"/>
                  <a:pt x="1049297" y="1814854"/>
                  <a:pt x="1040020" y="1822624"/>
                </a:cubicBezTo>
                <a:cubicBezTo>
                  <a:pt x="1039905" y="1822624"/>
                  <a:pt x="1039905" y="1822718"/>
                  <a:pt x="1039732" y="1822718"/>
                </a:cubicBezTo>
                <a:cubicBezTo>
                  <a:pt x="1028842" y="1831893"/>
                  <a:pt x="1017549" y="1840880"/>
                  <a:pt x="1006255" y="1849774"/>
                </a:cubicBezTo>
                <a:cubicBezTo>
                  <a:pt x="1002683" y="1852677"/>
                  <a:pt x="998995" y="1855392"/>
                  <a:pt x="995307" y="1858107"/>
                </a:cubicBezTo>
                <a:cubicBezTo>
                  <a:pt x="987414" y="1864098"/>
                  <a:pt x="979577" y="1870184"/>
                  <a:pt x="971568" y="1876082"/>
                </a:cubicBezTo>
                <a:lnTo>
                  <a:pt x="957855" y="1885819"/>
                </a:lnTo>
                <a:lnTo>
                  <a:pt x="935729" y="1901360"/>
                </a:lnTo>
                <a:cubicBezTo>
                  <a:pt x="930773" y="1904730"/>
                  <a:pt x="925703" y="1908007"/>
                  <a:pt x="920748" y="1911377"/>
                </a:cubicBezTo>
                <a:cubicBezTo>
                  <a:pt x="913545" y="1916339"/>
                  <a:pt x="906170" y="1921114"/>
                  <a:pt x="898794" y="1925795"/>
                </a:cubicBezTo>
                <a:cubicBezTo>
                  <a:pt x="893724" y="1929259"/>
                  <a:pt x="888481" y="1932442"/>
                  <a:pt x="883295" y="1935719"/>
                </a:cubicBezTo>
                <a:cubicBezTo>
                  <a:pt x="875804" y="1940400"/>
                  <a:pt x="868314" y="1944987"/>
                  <a:pt x="860708" y="1949575"/>
                </a:cubicBezTo>
                <a:cubicBezTo>
                  <a:pt x="855464" y="1952758"/>
                  <a:pt x="850279" y="1955941"/>
                  <a:pt x="844920" y="1958937"/>
                </a:cubicBezTo>
                <a:cubicBezTo>
                  <a:pt x="837084" y="1963524"/>
                  <a:pt x="829075" y="1968112"/>
                  <a:pt x="821065" y="1972606"/>
                </a:cubicBezTo>
                <a:cubicBezTo>
                  <a:pt x="815995" y="1975321"/>
                  <a:pt x="810924" y="1978317"/>
                  <a:pt x="805854" y="1981032"/>
                </a:cubicBezTo>
                <a:cubicBezTo>
                  <a:pt x="796923" y="1985900"/>
                  <a:pt x="788049" y="1990581"/>
                  <a:pt x="779061" y="1995262"/>
                </a:cubicBezTo>
                <a:cubicBezTo>
                  <a:pt x="774739" y="1997603"/>
                  <a:pt x="770418" y="1999850"/>
                  <a:pt x="765981" y="2002190"/>
                </a:cubicBezTo>
                <a:cubicBezTo>
                  <a:pt x="752498" y="2009025"/>
                  <a:pt x="738900" y="2015765"/>
                  <a:pt x="725186" y="2022225"/>
                </a:cubicBezTo>
                <a:lnTo>
                  <a:pt x="725186" y="1898120"/>
                </a:lnTo>
                <a:lnTo>
                  <a:pt x="0" y="1898120"/>
                </a:lnTo>
                <a:lnTo>
                  <a:pt x="0" y="1140396"/>
                </a:lnTo>
                <a:lnTo>
                  <a:pt x="296323" y="1140396"/>
                </a:lnTo>
                <a:lnTo>
                  <a:pt x="133972" y="941070"/>
                </a:lnTo>
                <a:cubicBezTo>
                  <a:pt x="187491" y="916297"/>
                  <a:pt x="233175" y="881369"/>
                  <a:pt x="265480" y="838747"/>
                </a:cubicBezTo>
                <a:lnTo>
                  <a:pt x="807004" y="120174"/>
                </a:lnTo>
                <a:cubicBezTo>
                  <a:pt x="831475" y="87630"/>
                  <a:pt x="846967" y="52317"/>
                  <a:pt x="853569" y="16157"/>
                </a:cubicBezTo>
                <a:lnTo>
                  <a:pt x="1220189" y="10926"/>
                </a:lnTo>
                <a:cubicBezTo>
                  <a:pt x="1230399" y="10695"/>
                  <a:pt x="1236121" y="10926"/>
                  <a:pt x="1242459" y="12080"/>
                </a:cubicBezTo>
                <a:cubicBezTo>
                  <a:pt x="1247828" y="13080"/>
                  <a:pt x="1252141" y="14234"/>
                  <a:pt x="1256190" y="15773"/>
                </a:cubicBezTo>
                <a:cubicBezTo>
                  <a:pt x="1267898" y="20158"/>
                  <a:pt x="1279077" y="28467"/>
                  <a:pt x="1284094" y="43469"/>
                </a:cubicBezTo>
                <a:cubicBezTo>
                  <a:pt x="1286119" y="51163"/>
                  <a:pt x="1286823" y="55394"/>
                  <a:pt x="1286911" y="60164"/>
                </a:cubicBezTo>
                <a:cubicBezTo>
                  <a:pt x="1286647" y="115327"/>
                  <a:pt x="1191405" y="106941"/>
                  <a:pt x="1191493" y="179567"/>
                </a:cubicBezTo>
                <a:cubicBezTo>
                  <a:pt x="1194574" y="253656"/>
                  <a:pt x="1274235" y="288277"/>
                  <a:pt x="1347383" y="290354"/>
                </a:cubicBezTo>
                <a:cubicBezTo>
                  <a:pt x="1349760" y="290431"/>
                  <a:pt x="1352049" y="290431"/>
                  <a:pt x="1354513" y="290431"/>
                </a:cubicBezTo>
                <a:cubicBezTo>
                  <a:pt x="1433559" y="289277"/>
                  <a:pt x="1519206" y="252502"/>
                  <a:pt x="1518766" y="178413"/>
                </a:cubicBezTo>
                <a:cubicBezTo>
                  <a:pt x="1516918" y="101478"/>
                  <a:pt x="1419123" y="113942"/>
                  <a:pt x="1417714" y="58318"/>
                </a:cubicBezTo>
                <a:cubicBezTo>
                  <a:pt x="1417979" y="28698"/>
                  <a:pt x="1434879" y="16542"/>
                  <a:pt x="1451252" y="11157"/>
                </a:cubicBezTo>
                <a:cubicBezTo>
                  <a:pt x="1456093" y="9618"/>
                  <a:pt x="1459350" y="9003"/>
                  <a:pt x="1462255" y="8541"/>
                </a:cubicBezTo>
                <a:cubicBezTo>
                  <a:pt x="1467272" y="7618"/>
                  <a:pt x="1471673" y="7387"/>
                  <a:pt x="1475106" y="7233"/>
                </a:cubicBezTo>
                <a:lnTo>
                  <a:pt x="1966104" y="1"/>
                </a:lnTo>
                <a:lnTo>
                  <a:pt x="1967870" y="41755"/>
                </a:lnTo>
                <a:cubicBezTo>
                  <a:pt x="1967986" y="38759"/>
                  <a:pt x="1968274" y="35857"/>
                  <a:pt x="1968504" y="32768"/>
                </a:cubicBezTo>
                <a:cubicBezTo>
                  <a:pt x="1969253" y="21814"/>
                  <a:pt x="1969772" y="10954"/>
                  <a:pt x="19695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E7938EA-07CC-8244-BCCB-7013FC2B2312}"/>
              </a:ext>
            </a:extLst>
          </p:cNvPr>
          <p:cNvSpPr/>
          <p:nvPr/>
        </p:nvSpPr>
        <p:spPr>
          <a:xfrm>
            <a:off x="5081149" y="3622391"/>
            <a:ext cx="1476610" cy="129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539" y="2453"/>
                  <a:pt x="20791" y="4894"/>
                  <a:pt x="19349" y="7082"/>
                </a:cubicBezTo>
                <a:lnTo>
                  <a:pt x="13197" y="16422"/>
                </a:lnTo>
                <a:cubicBezTo>
                  <a:pt x="11783" y="18569"/>
                  <a:pt x="9794" y="20334"/>
                  <a:pt x="7458" y="21600"/>
                </a:cubicBezTo>
                <a:lnTo>
                  <a:pt x="4653" y="17660"/>
                </a:lnTo>
                <a:cubicBezTo>
                  <a:pt x="4587" y="17559"/>
                  <a:pt x="4422" y="17348"/>
                  <a:pt x="4131" y="17325"/>
                </a:cubicBezTo>
                <a:cubicBezTo>
                  <a:pt x="3943" y="17326"/>
                  <a:pt x="3819" y="17356"/>
                  <a:pt x="3678" y="17427"/>
                </a:cubicBezTo>
                <a:cubicBezTo>
                  <a:pt x="2927" y="17836"/>
                  <a:pt x="3657" y="18589"/>
                  <a:pt x="2712" y="19106"/>
                </a:cubicBezTo>
                <a:cubicBezTo>
                  <a:pt x="2688" y="19119"/>
                  <a:pt x="2665" y="19130"/>
                  <a:pt x="2640" y="19144"/>
                </a:cubicBezTo>
                <a:cubicBezTo>
                  <a:pt x="2383" y="19267"/>
                  <a:pt x="2135" y="19322"/>
                  <a:pt x="1897" y="19324"/>
                </a:cubicBezTo>
                <a:cubicBezTo>
                  <a:pt x="1854" y="19324"/>
                  <a:pt x="1824" y="19324"/>
                  <a:pt x="1793" y="19322"/>
                </a:cubicBezTo>
                <a:cubicBezTo>
                  <a:pt x="1192" y="19289"/>
                  <a:pt x="654" y="18937"/>
                  <a:pt x="342" y="18513"/>
                </a:cubicBezTo>
                <a:cubicBezTo>
                  <a:pt x="126" y="18209"/>
                  <a:pt x="0" y="17863"/>
                  <a:pt x="0" y="17518"/>
                </a:cubicBezTo>
                <a:cubicBezTo>
                  <a:pt x="1" y="17074"/>
                  <a:pt x="212" y="16635"/>
                  <a:pt x="744" y="16344"/>
                </a:cubicBezTo>
                <a:cubicBezTo>
                  <a:pt x="942" y="16245"/>
                  <a:pt x="1066" y="16207"/>
                  <a:pt x="1183" y="16190"/>
                </a:cubicBezTo>
                <a:cubicBezTo>
                  <a:pt x="1235" y="16182"/>
                  <a:pt x="1287" y="16179"/>
                  <a:pt x="1336" y="16179"/>
                </a:cubicBezTo>
                <a:cubicBezTo>
                  <a:pt x="1476" y="16181"/>
                  <a:pt x="1587" y="16204"/>
                  <a:pt x="1694" y="16233"/>
                </a:cubicBezTo>
                <a:cubicBezTo>
                  <a:pt x="1770" y="16255"/>
                  <a:pt x="1842" y="16280"/>
                  <a:pt x="1915" y="16306"/>
                </a:cubicBezTo>
                <a:cubicBezTo>
                  <a:pt x="2101" y="16374"/>
                  <a:pt x="2262" y="16436"/>
                  <a:pt x="2431" y="16445"/>
                </a:cubicBezTo>
                <a:cubicBezTo>
                  <a:pt x="2510" y="16446"/>
                  <a:pt x="2548" y="16443"/>
                  <a:pt x="2585" y="16438"/>
                </a:cubicBezTo>
                <a:cubicBezTo>
                  <a:pt x="2661" y="16427"/>
                  <a:pt x="2737" y="16402"/>
                  <a:pt x="2818" y="16362"/>
                </a:cubicBezTo>
                <a:cubicBezTo>
                  <a:pt x="3142" y="16184"/>
                  <a:pt x="3229" y="15996"/>
                  <a:pt x="3229" y="15834"/>
                </a:cubicBezTo>
                <a:cubicBezTo>
                  <a:pt x="3229" y="15619"/>
                  <a:pt x="3086" y="15461"/>
                  <a:pt x="3079" y="15453"/>
                </a:cubicBezTo>
                <a:lnTo>
                  <a:pt x="786" y="12232"/>
                </a:lnTo>
                <a:cubicBezTo>
                  <a:pt x="1394" y="11910"/>
                  <a:pt x="1913" y="11456"/>
                  <a:pt x="2280" y="10902"/>
                </a:cubicBezTo>
                <a:lnTo>
                  <a:pt x="8432" y="1562"/>
                </a:lnTo>
                <a:cubicBezTo>
                  <a:pt x="8710" y="1139"/>
                  <a:pt x="8886" y="680"/>
                  <a:pt x="8961" y="210"/>
                </a:cubicBezTo>
                <a:lnTo>
                  <a:pt x="13126" y="142"/>
                </a:lnTo>
                <a:cubicBezTo>
                  <a:pt x="13242" y="139"/>
                  <a:pt x="13307" y="142"/>
                  <a:pt x="13379" y="157"/>
                </a:cubicBezTo>
                <a:cubicBezTo>
                  <a:pt x="13440" y="170"/>
                  <a:pt x="13489" y="185"/>
                  <a:pt x="13535" y="205"/>
                </a:cubicBezTo>
                <a:cubicBezTo>
                  <a:pt x="13668" y="262"/>
                  <a:pt x="13795" y="370"/>
                  <a:pt x="13852" y="565"/>
                </a:cubicBezTo>
                <a:cubicBezTo>
                  <a:pt x="13875" y="665"/>
                  <a:pt x="13883" y="720"/>
                  <a:pt x="13884" y="782"/>
                </a:cubicBezTo>
                <a:cubicBezTo>
                  <a:pt x="13881" y="1499"/>
                  <a:pt x="12799" y="1390"/>
                  <a:pt x="12800" y="2334"/>
                </a:cubicBezTo>
                <a:cubicBezTo>
                  <a:pt x="12835" y="3297"/>
                  <a:pt x="13740" y="3747"/>
                  <a:pt x="14571" y="3774"/>
                </a:cubicBezTo>
                <a:cubicBezTo>
                  <a:pt x="14598" y="3775"/>
                  <a:pt x="14624" y="3775"/>
                  <a:pt x="14652" y="3775"/>
                </a:cubicBezTo>
                <a:cubicBezTo>
                  <a:pt x="15550" y="3760"/>
                  <a:pt x="16523" y="3282"/>
                  <a:pt x="16518" y="2319"/>
                </a:cubicBezTo>
                <a:cubicBezTo>
                  <a:pt x="16497" y="1319"/>
                  <a:pt x="15386" y="1481"/>
                  <a:pt x="15370" y="758"/>
                </a:cubicBezTo>
                <a:cubicBezTo>
                  <a:pt x="15373" y="373"/>
                  <a:pt x="15565" y="215"/>
                  <a:pt x="15751" y="145"/>
                </a:cubicBezTo>
                <a:cubicBezTo>
                  <a:pt x="15806" y="125"/>
                  <a:pt x="15843" y="117"/>
                  <a:pt x="15876" y="111"/>
                </a:cubicBezTo>
                <a:cubicBezTo>
                  <a:pt x="15933" y="99"/>
                  <a:pt x="15983" y="96"/>
                  <a:pt x="16022" y="9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03</a:t>
            </a:r>
            <a:endParaRPr sz="2700" b="1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977429B-7024-4DA6-95E3-5CFE875D1D67}"/>
              </a:ext>
            </a:extLst>
          </p:cNvPr>
          <p:cNvSpPr/>
          <p:nvPr/>
        </p:nvSpPr>
        <p:spPr>
          <a:xfrm>
            <a:off x="3298311" y="4340607"/>
            <a:ext cx="2306245" cy="990282"/>
          </a:xfrm>
          <a:custGeom>
            <a:avLst/>
            <a:gdLst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08653 w 2969577"/>
              <a:gd name="connsiteY93" fmla="*/ 72596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62710 w 2969577"/>
              <a:gd name="connsiteY93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62710 w 2969577"/>
              <a:gd name="connsiteY92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0 w 2969577"/>
              <a:gd name="connsiteY89" fmla="*/ 804424 h 1275111"/>
              <a:gd name="connsiteX90" fmla="*/ 0 w 2969577"/>
              <a:gd name="connsiteY90" fmla="*/ 46700 h 1275111"/>
              <a:gd name="connsiteX91" fmla="*/ 862710 w 2969577"/>
              <a:gd name="connsiteY91" fmla="*/ 0 h 127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69577" h="1275111">
                <a:moveTo>
                  <a:pt x="862710" y="0"/>
                </a:moveTo>
                <a:cubicBezTo>
                  <a:pt x="929576" y="42681"/>
                  <a:pt x="1014885" y="67313"/>
                  <a:pt x="1104333" y="67313"/>
                </a:cubicBezTo>
                <a:lnTo>
                  <a:pt x="2187500" y="67313"/>
                </a:lnTo>
                <a:cubicBezTo>
                  <a:pt x="2257377" y="67313"/>
                  <a:pt x="2324495" y="52194"/>
                  <a:pt x="2382580" y="25396"/>
                </a:cubicBezTo>
                <a:lnTo>
                  <a:pt x="2584435" y="273158"/>
                </a:lnTo>
                <a:cubicBezTo>
                  <a:pt x="2585062" y="273795"/>
                  <a:pt x="2597607" y="285984"/>
                  <a:pt x="2597607" y="302504"/>
                </a:cubicBezTo>
                <a:cubicBezTo>
                  <a:pt x="2597607" y="314947"/>
                  <a:pt x="2589955" y="329556"/>
                  <a:pt x="2563484" y="342127"/>
                </a:cubicBezTo>
                <a:cubicBezTo>
                  <a:pt x="2554326" y="346204"/>
                  <a:pt x="2547426" y="348115"/>
                  <a:pt x="2540777" y="349007"/>
                </a:cubicBezTo>
                <a:cubicBezTo>
                  <a:pt x="2537515" y="349517"/>
                  <a:pt x="2534253" y="349644"/>
                  <a:pt x="2530991" y="349644"/>
                </a:cubicBezTo>
                <a:cubicBezTo>
                  <a:pt x="2512424" y="348879"/>
                  <a:pt x="2498123" y="344038"/>
                  <a:pt x="2483319" y="339324"/>
                </a:cubicBezTo>
                <a:cubicBezTo>
                  <a:pt x="2475415" y="336946"/>
                  <a:pt x="2468892" y="334907"/>
                  <a:pt x="2462368" y="333251"/>
                </a:cubicBezTo>
                <a:cubicBezTo>
                  <a:pt x="2452959" y="330958"/>
                  <a:pt x="2443174" y="329301"/>
                  <a:pt x="2432636" y="329047"/>
                </a:cubicBezTo>
                <a:cubicBezTo>
                  <a:pt x="2426363" y="329047"/>
                  <a:pt x="2421972" y="329301"/>
                  <a:pt x="2417205" y="329939"/>
                </a:cubicBezTo>
                <a:cubicBezTo>
                  <a:pt x="2406918" y="331213"/>
                  <a:pt x="2396003" y="334143"/>
                  <a:pt x="2384211" y="339197"/>
                </a:cubicBezTo>
                <a:cubicBezTo>
                  <a:pt x="2331771" y="364126"/>
                  <a:pt x="2313204" y="398016"/>
                  <a:pt x="2313079" y="432033"/>
                </a:cubicBezTo>
                <a:cubicBezTo>
                  <a:pt x="2312953" y="458618"/>
                  <a:pt x="2324118" y="485246"/>
                  <a:pt x="2341807" y="506990"/>
                </a:cubicBezTo>
                <a:cubicBezTo>
                  <a:pt x="2370662" y="541262"/>
                  <a:pt x="2417832" y="568315"/>
                  <a:pt x="2471025" y="570863"/>
                </a:cubicBezTo>
                <a:cubicBezTo>
                  <a:pt x="2473659" y="570990"/>
                  <a:pt x="2476294" y="570990"/>
                  <a:pt x="2478928" y="570990"/>
                </a:cubicBezTo>
                <a:cubicBezTo>
                  <a:pt x="2501133" y="570863"/>
                  <a:pt x="2522962" y="566786"/>
                  <a:pt x="2544540" y="557655"/>
                </a:cubicBezTo>
                <a:lnTo>
                  <a:pt x="2551817" y="554342"/>
                </a:lnTo>
                <a:cubicBezTo>
                  <a:pt x="2635243" y="514464"/>
                  <a:pt x="2570760" y="456580"/>
                  <a:pt x="2632483" y="427107"/>
                </a:cubicBezTo>
                <a:cubicBezTo>
                  <a:pt x="2649294" y="419717"/>
                  <a:pt x="2660209" y="417466"/>
                  <a:pt x="2669869" y="417211"/>
                </a:cubicBezTo>
                <a:cubicBezTo>
                  <a:pt x="2702361" y="419080"/>
                  <a:pt x="2716788" y="435218"/>
                  <a:pt x="2721304" y="441079"/>
                </a:cubicBezTo>
                <a:lnTo>
                  <a:pt x="2969577" y="746258"/>
                </a:lnTo>
                <a:lnTo>
                  <a:pt x="2958929" y="750570"/>
                </a:lnTo>
                <a:lnTo>
                  <a:pt x="2958929" y="1104172"/>
                </a:lnTo>
                <a:cubicBezTo>
                  <a:pt x="2945390" y="1110651"/>
                  <a:pt x="2931481" y="1116981"/>
                  <a:pt x="2917450" y="1123088"/>
                </a:cubicBezTo>
                <a:cubicBezTo>
                  <a:pt x="2912773" y="1125123"/>
                  <a:pt x="2908219" y="1127035"/>
                  <a:pt x="2903664" y="1128921"/>
                </a:cubicBezTo>
                <a:lnTo>
                  <a:pt x="2881386" y="1138454"/>
                </a:lnTo>
                <a:cubicBezTo>
                  <a:pt x="2878925" y="1139348"/>
                  <a:pt x="2876586" y="1140241"/>
                  <a:pt x="2874247" y="1141259"/>
                </a:cubicBezTo>
                <a:lnTo>
                  <a:pt x="2863662" y="1145430"/>
                </a:lnTo>
                <a:cubicBezTo>
                  <a:pt x="2852708" y="1149898"/>
                  <a:pt x="2841753" y="1154068"/>
                  <a:pt x="2830676" y="1158264"/>
                </a:cubicBezTo>
                <a:cubicBezTo>
                  <a:pt x="2827598" y="1159281"/>
                  <a:pt x="2824644" y="1160423"/>
                  <a:pt x="2821814" y="1161565"/>
                </a:cubicBezTo>
                <a:cubicBezTo>
                  <a:pt x="2808151" y="1166654"/>
                  <a:pt x="2794612" y="1171470"/>
                  <a:pt x="2780827" y="1176187"/>
                </a:cubicBezTo>
                <a:lnTo>
                  <a:pt x="2771595" y="1179215"/>
                </a:lnTo>
                <a:cubicBezTo>
                  <a:pt x="2760272" y="1183038"/>
                  <a:pt x="2748948" y="1186712"/>
                  <a:pt x="2737624" y="1190262"/>
                </a:cubicBezTo>
                <a:lnTo>
                  <a:pt x="2726670" y="1193713"/>
                </a:lnTo>
                <a:lnTo>
                  <a:pt x="2684329" y="1206150"/>
                </a:lnTo>
                <a:lnTo>
                  <a:pt x="2678544" y="1207664"/>
                </a:lnTo>
                <a:cubicBezTo>
                  <a:pt x="2666112" y="1211239"/>
                  <a:pt x="2653558" y="1214540"/>
                  <a:pt x="2640757" y="1217718"/>
                </a:cubicBezTo>
                <a:cubicBezTo>
                  <a:pt x="2636695" y="1218587"/>
                  <a:pt x="2632756" y="1219604"/>
                  <a:pt x="2628818" y="1220622"/>
                </a:cubicBezTo>
                <a:lnTo>
                  <a:pt x="2618479" y="1223303"/>
                </a:lnTo>
                <a:cubicBezTo>
                  <a:pt x="2614417" y="1224296"/>
                  <a:pt x="2610232" y="1225066"/>
                  <a:pt x="2606047" y="1226083"/>
                </a:cubicBezTo>
                <a:cubicBezTo>
                  <a:pt x="2593985" y="1228889"/>
                  <a:pt x="2581923" y="1231545"/>
                  <a:pt x="2569861" y="1234077"/>
                </a:cubicBezTo>
                <a:lnTo>
                  <a:pt x="2549305" y="1238272"/>
                </a:lnTo>
                <a:cubicBezTo>
                  <a:pt x="2536874" y="1240829"/>
                  <a:pt x="2524319" y="1243113"/>
                  <a:pt x="2511765" y="1245397"/>
                </a:cubicBezTo>
                <a:cubicBezTo>
                  <a:pt x="2505488" y="1246414"/>
                  <a:pt x="2499210" y="1247680"/>
                  <a:pt x="2492933" y="1248698"/>
                </a:cubicBezTo>
                <a:cubicBezTo>
                  <a:pt x="2476809" y="1251354"/>
                  <a:pt x="2460562" y="1253887"/>
                  <a:pt x="2444192" y="1256195"/>
                </a:cubicBezTo>
                <a:lnTo>
                  <a:pt x="2436437" y="1257337"/>
                </a:lnTo>
                <a:cubicBezTo>
                  <a:pt x="2417482" y="1259869"/>
                  <a:pt x="2398528" y="1262153"/>
                  <a:pt x="2379450" y="1264189"/>
                </a:cubicBezTo>
                <a:cubicBezTo>
                  <a:pt x="2378219" y="1264313"/>
                  <a:pt x="2376865" y="1264561"/>
                  <a:pt x="2375634" y="1264685"/>
                </a:cubicBezTo>
                <a:cubicBezTo>
                  <a:pt x="2367510" y="1265579"/>
                  <a:pt x="2359387" y="1266224"/>
                  <a:pt x="2351263" y="1266994"/>
                </a:cubicBezTo>
                <a:lnTo>
                  <a:pt x="2329601" y="1269004"/>
                </a:lnTo>
                <a:lnTo>
                  <a:pt x="2299322" y="1271040"/>
                </a:lnTo>
                <a:lnTo>
                  <a:pt x="2278890" y="1272306"/>
                </a:lnTo>
                <a:cubicBezTo>
                  <a:pt x="2267566" y="1272952"/>
                  <a:pt x="2256119" y="1273324"/>
                  <a:pt x="2244796" y="1273721"/>
                </a:cubicBezTo>
                <a:cubicBezTo>
                  <a:pt x="2239257" y="1273845"/>
                  <a:pt x="2233472" y="1274218"/>
                  <a:pt x="2227810" y="1274342"/>
                </a:cubicBezTo>
                <a:cubicBezTo>
                  <a:pt x="2210701" y="1274863"/>
                  <a:pt x="2193470" y="1275111"/>
                  <a:pt x="2176361" y="1275111"/>
                </a:cubicBezTo>
                <a:lnTo>
                  <a:pt x="1093222" y="1275111"/>
                </a:lnTo>
                <a:cubicBezTo>
                  <a:pt x="1076851" y="1275111"/>
                  <a:pt x="1060481" y="1274863"/>
                  <a:pt x="1044234" y="1274466"/>
                </a:cubicBezTo>
                <a:cubicBezTo>
                  <a:pt x="1043372" y="1274466"/>
                  <a:pt x="1042511" y="1274342"/>
                  <a:pt x="1041649" y="1274342"/>
                </a:cubicBezTo>
                <a:cubicBezTo>
                  <a:pt x="1039188" y="1274218"/>
                  <a:pt x="1036972" y="1274218"/>
                  <a:pt x="1034510" y="1274093"/>
                </a:cubicBezTo>
                <a:cubicBezTo>
                  <a:pt x="1020971" y="1273721"/>
                  <a:pt x="1007309" y="1273200"/>
                  <a:pt x="993770" y="1272455"/>
                </a:cubicBezTo>
                <a:cubicBezTo>
                  <a:pt x="989831" y="1272182"/>
                  <a:pt x="985769" y="1272058"/>
                  <a:pt x="981830" y="1271810"/>
                </a:cubicBezTo>
                <a:cubicBezTo>
                  <a:pt x="966322" y="1270916"/>
                  <a:pt x="950813" y="1269898"/>
                  <a:pt x="935305" y="1268632"/>
                </a:cubicBezTo>
                <a:lnTo>
                  <a:pt x="930751" y="1268260"/>
                </a:lnTo>
                <a:cubicBezTo>
                  <a:pt x="916596" y="1267118"/>
                  <a:pt x="902564" y="1265703"/>
                  <a:pt x="888410" y="1264189"/>
                </a:cubicBezTo>
                <a:cubicBezTo>
                  <a:pt x="884471" y="1263816"/>
                  <a:pt x="880409" y="1263419"/>
                  <a:pt x="876471" y="1262923"/>
                </a:cubicBezTo>
                <a:lnTo>
                  <a:pt x="830560" y="1257213"/>
                </a:lnTo>
                <a:cubicBezTo>
                  <a:pt x="830314" y="1257213"/>
                  <a:pt x="829945" y="1257089"/>
                  <a:pt x="829576" y="1257089"/>
                </a:cubicBezTo>
                <a:lnTo>
                  <a:pt x="784773" y="1250213"/>
                </a:lnTo>
                <a:cubicBezTo>
                  <a:pt x="780834" y="1249443"/>
                  <a:pt x="776896" y="1248822"/>
                  <a:pt x="772957" y="1248177"/>
                </a:cubicBezTo>
                <a:cubicBezTo>
                  <a:pt x="768895" y="1247432"/>
                  <a:pt x="764956" y="1246787"/>
                  <a:pt x="761018" y="1246141"/>
                </a:cubicBezTo>
                <a:cubicBezTo>
                  <a:pt x="756833" y="1245397"/>
                  <a:pt x="752525" y="1244503"/>
                  <a:pt x="748340" y="1243733"/>
                </a:cubicBezTo>
                <a:cubicBezTo>
                  <a:pt x="736032" y="1241574"/>
                  <a:pt x="723723" y="1239166"/>
                  <a:pt x="711415" y="1236634"/>
                </a:cubicBezTo>
                <a:lnTo>
                  <a:pt x="690737" y="1232314"/>
                </a:lnTo>
                <a:lnTo>
                  <a:pt x="652950" y="1223675"/>
                </a:lnTo>
                <a:lnTo>
                  <a:pt x="634734" y="1219356"/>
                </a:lnTo>
                <a:lnTo>
                  <a:pt x="585992" y="1206398"/>
                </a:lnTo>
                <a:cubicBezTo>
                  <a:pt x="583900" y="1205777"/>
                  <a:pt x="581930" y="1205380"/>
                  <a:pt x="579838" y="1204759"/>
                </a:cubicBezTo>
                <a:cubicBezTo>
                  <a:pt x="561868" y="1199546"/>
                  <a:pt x="543774" y="1194209"/>
                  <a:pt x="526050" y="1188500"/>
                </a:cubicBezTo>
                <a:lnTo>
                  <a:pt x="509803" y="1183162"/>
                </a:lnTo>
                <a:cubicBezTo>
                  <a:pt x="497249" y="1179091"/>
                  <a:pt x="484940" y="1174896"/>
                  <a:pt x="472632" y="1170576"/>
                </a:cubicBezTo>
                <a:cubicBezTo>
                  <a:pt x="466355" y="1168417"/>
                  <a:pt x="459954" y="1166009"/>
                  <a:pt x="453554" y="1163725"/>
                </a:cubicBezTo>
                <a:lnTo>
                  <a:pt x="419829" y="1150891"/>
                </a:lnTo>
                <a:lnTo>
                  <a:pt x="400874" y="1143419"/>
                </a:lnTo>
                <a:cubicBezTo>
                  <a:pt x="389058" y="1138702"/>
                  <a:pt x="377488" y="1133762"/>
                  <a:pt x="365918" y="1128797"/>
                </a:cubicBezTo>
                <a:lnTo>
                  <a:pt x="349794" y="1121946"/>
                </a:lnTo>
                <a:cubicBezTo>
                  <a:pt x="333178" y="1114573"/>
                  <a:pt x="316561" y="1106952"/>
                  <a:pt x="300314" y="1099083"/>
                </a:cubicBezTo>
                <a:lnTo>
                  <a:pt x="0" y="804424"/>
                </a:lnTo>
                <a:lnTo>
                  <a:pt x="0" y="46700"/>
                </a:lnTo>
                <a:lnTo>
                  <a:pt x="86271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CDAC778-856E-6949-8066-252D283A78CC}"/>
              </a:ext>
            </a:extLst>
          </p:cNvPr>
          <p:cNvSpPr/>
          <p:nvPr/>
        </p:nvSpPr>
        <p:spPr>
          <a:xfrm>
            <a:off x="3531543" y="4914460"/>
            <a:ext cx="2064744" cy="41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14"/>
                </a:moveTo>
                <a:lnTo>
                  <a:pt x="21600" y="210"/>
                </a:lnTo>
                <a:cubicBezTo>
                  <a:pt x="21490" y="471"/>
                  <a:pt x="21377" y="721"/>
                  <a:pt x="21264" y="972"/>
                </a:cubicBezTo>
                <a:cubicBezTo>
                  <a:pt x="21226" y="1054"/>
                  <a:pt x="21189" y="1131"/>
                  <a:pt x="21152" y="1207"/>
                </a:cubicBezTo>
                <a:cubicBezTo>
                  <a:pt x="21073" y="1376"/>
                  <a:pt x="20993" y="1545"/>
                  <a:pt x="20914" y="1709"/>
                </a:cubicBezTo>
                <a:cubicBezTo>
                  <a:pt x="20885" y="1765"/>
                  <a:pt x="20856" y="1821"/>
                  <a:pt x="20828" y="1878"/>
                </a:cubicBezTo>
                <a:cubicBezTo>
                  <a:pt x="20739" y="2052"/>
                  <a:pt x="20650" y="2226"/>
                  <a:pt x="20560" y="2394"/>
                </a:cubicBezTo>
                <a:cubicBezTo>
                  <a:pt x="20536" y="2440"/>
                  <a:pt x="20512" y="2486"/>
                  <a:pt x="20488" y="2527"/>
                </a:cubicBezTo>
                <a:cubicBezTo>
                  <a:pt x="20378" y="2727"/>
                  <a:pt x="20267" y="2926"/>
                  <a:pt x="20155" y="3116"/>
                </a:cubicBezTo>
                <a:cubicBezTo>
                  <a:pt x="20131" y="3157"/>
                  <a:pt x="20105" y="3198"/>
                  <a:pt x="20080" y="3239"/>
                </a:cubicBezTo>
                <a:cubicBezTo>
                  <a:pt x="19988" y="3392"/>
                  <a:pt x="19896" y="3540"/>
                  <a:pt x="19804" y="3684"/>
                </a:cubicBezTo>
                <a:cubicBezTo>
                  <a:pt x="19774" y="3730"/>
                  <a:pt x="19745" y="3776"/>
                  <a:pt x="19715" y="3822"/>
                </a:cubicBezTo>
                <a:cubicBezTo>
                  <a:pt x="19601" y="3996"/>
                  <a:pt x="19487" y="4165"/>
                  <a:pt x="19371" y="4323"/>
                </a:cubicBezTo>
                <a:cubicBezTo>
                  <a:pt x="19356" y="4344"/>
                  <a:pt x="19340" y="4364"/>
                  <a:pt x="19324" y="4384"/>
                </a:cubicBezTo>
                <a:cubicBezTo>
                  <a:pt x="19222" y="4523"/>
                  <a:pt x="19120" y="4656"/>
                  <a:pt x="19017" y="4789"/>
                </a:cubicBezTo>
                <a:cubicBezTo>
                  <a:pt x="18985" y="4830"/>
                  <a:pt x="18953" y="4871"/>
                  <a:pt x="18920" y="4906"/>
                </a:cubicBezTo>
                <a:cubicBezTo>
                  <a:pt x="18858" y="4983"/>
                  <a:pt x="18797" y="5050"/>
                  <a:pt x="18734" y="5126"/>
                </a:cubicBezTo>
                <a:cubicBezTo>
                  <a:pt x="18636" y="5239"/>
                  <a:pt x="18538" y="5346"/>
                  <a:pt x="18440" y="5449"/>
                </a:cubicBezTo>
                <a:cubicBezTo>
                  <a:pt x="18384" y="5505"/>
                  <a:pt x="18329" y="5566"/>
                  <a:pt x="18273" y="5617"/>
                </a:cubicBezTo>
                <a:cubicBezTo>
                  <a:pt x="18172" y="5720"/>
                  <a:pt x="18070" y="5812"/>
                  <a:pt x="17968" y="5904"/>
                </a:cubicBezTo>
                <a:cubicBezTo>
                  <a:pt x="17917" y="5950"/>
                  <a:pt x="17867" y="5996"/>
                  <a:pt x="17815" y="6037"/>
                </a:cubicBezTo>
                <a:cubicBezTo>
                  <a:pt x="17683" y="6144"/>
                  <a:pt x="17551" y="6247"/>
                  <a:pt x="17419" y="6339"/>
                </a:cubicBezTo>
                <a:cubicBezTo>
                  <a:pt x="17398" y="6354"/>
                  <a:pt x="17377" y="6370"/>
                  <a:pt x="17356" y="6385"/>
                </a:cubicBezTo>
                <a:cubicBezTo>
                  <a:pt x="17202" y="6487"/>
                  <a:pt x="17048" y="6579"/>
                  <a:pt x="16893" y="6661"/>
                </a:cubicBezTo>
                <a:cubicBezTo>
                  <a:pt x="16817" y="6702"/>
                  <a:pt x="16740" y="6733"/>
                  <a:pt x="16664" y="6769"/>
                </a:cubicBezTo>
                <a:cubicBezTo>
                  <a:pt x="16605" y="6794"/>
                  <a:pt x="16546" y="6825"/>
                  <a:pt x="16487" y="6850"/>
                </a:cubicBezTo>
                <a:cubicBezTo>
                  <a:pt x="16405" y="6881"/>
                  <a:pt x="16323" y="6907"/>
                  <a:pt x="16241" y="6932"/>
                </a:cubicBezTo>
                <a:cubicBezTo>
                  <a:pt x="16185" y="6948"/>
                  <a:pt x="16130" y="6973"/>
                  <a:pt x="16075" y="6983"/>
                </a:cubicBezTo>
                <a:cubicBezTo>
                  <a:pt x="15983" y="7009"/>
                  <a:pt x="15891" y="7024"/>
                  <a:pt x="15798" y="7040"/>
                </a:cubicBezTo>
                <a:cubicBezTo>
                  <a:pt x="15752" y="7050"/>
                  <a:pt x="15705" y="7060"/>
                  <a:pt x="15660" y="7065"/>
                </a:cubicBezTo>
                <a:cubicBezTo>
                  <a:pt x="15521" y="7086"/>
                  <a:pt x="15382" y="7091"/>
                  <a:pt x="15242" y="7091"/>
                </a:cubicBezTo>
                <a:lnTo>
                  <a:pt x="6442" y="7091"/>
                </a:lnTo>
                <a:cubicBezTo>
                  <a:pt x="6301" y="7091"/>
                  <a:pt x="6162" y="7081"/>
                  <a:pt x="6023" y="7060"/>
                </a:cubicBezTo>
                <a:cubicBezTo>
                  <a:pt x="6003" y="7055"/>
                  <a:pt x="5985" y="7055"/>
                  <a:pt x="5965" y="7050"/>
                </a:cubicBezTo>
                <a:cubicBezTo>
                  <a:pt x="5855" y="7035"/>
                  <a:pt x="5743" y="7009"/>
                  <a:pt x="5634" y="6983"/>
                </a:cubicBezTo>
                <a:cubicBezTo>
                  <a:pt x="5602" y="6973"/>
                  <a:pt x="5569" y="6968"/>
                  <a:pt x="5537" y="6958"/>
                </a:cubicBezTo>
                <a:cubicBezTo>
                  <a:pt x="5411" y="6922"/>
                  <a:pt x="5285" y="6881"/>
                  <a:pt x="5159" y="6830"/>
                </a:cubicBezTo>
                <a:cubicBezTo>
                  <a:pt x="5147" y="6825"/>
                  <a:pt x="5134" y="6820"/>
                  <a:pt x="5122" y="6815"/>
                </a:cubicBezTo>
                <a:cubicBezTo>
                  <a:pt x="5006" y="6769"/>
                  <a:pt x="4892" y="6712"/>
                  <a:pt x="4778" y="6651"/>
                </a:cubicBezTo>
                <a:cubicBezTo>
                  <a:pt x="4745" y="6636"/>
                  <a:pt x="4713" y="6615"/>
                  <a:pt x="4681" y="6600"/>
                </a:cubicBezTo>
                <a:cubicBezTo>
                  <a:pt x="4557" y="6528"/>
                  <a:pt x="4432" y="6451"/>
                  <a:pt x="4308" y="6370"/>
                </a:cubicBezTo>
                <a:cubicBezTo>
                  <a:pt x="4305" y="6370"/>
                  <a:pt x="4302" y="6364"/>
                  <a:pt x="4300" y="6364"/>
                </a:cubicBezTo>
                <a:cubicBezTo>
                  <a:pt x="4178" y="6283"/>
                  <a:pt x="4057" y="6185"/>
                  <a:pt x="3936" y="6088"/>
                </a:cubicBezTo>
                <a:cubicBezTo>
                  <a:pt x="3904" y="6063"/>
                  <a:pt x="3872" y="6037"/>
                  <a:pt x="3840" y="6011"/>
                </a:cubicBezTo>
                <a:cubicBezTo>
                  <a:pt x="3773" y="5955"/>
                  <a:pt x="3707" y="5894"/>
                  <a:pt x="3640" y="5832"/>
                </a:cubicBezTo>
                <a:cubicBezTo>
                  <a:pt x="3540" y="5740"/>
                  <a:pt x="3440" y="5643"/>
                  <a:pt x="3340" y="5546"/>
                </a:cubicBezTo>
                <a:cubicBezTo>
                  <a:pt x="3283" y="5490"/>
                  <a:pt x="3228" y="5428"/>
                  <a:pt x="3171" y="5372"/>
                </a:cubicBezTo>
                <a:cubicBezTo>
                  <a:pt x="3069" y="5259"/>
                  <a:pt x="2966" y="5147"/>
                  <a:pt x="2865" y="5024"/>
                </a:cubicBezTo>
                <a:cubicBezTo>
                  <a:pt x="2816" y="4963"/>
                  <a:pt x="2765" y="4906"/>
                  <a:pt x="2716" y="4845"/>
                </a:cubicBezTo>
                <a:cubicBezTo>
                  <a:pt x="2583" y="4681"/>
                  <a:pt x="2451" y="4507"/>
                  <a:pt x="2320" y="4323"/>
                </a:cubicBezTo>
                <a:cubicBezTo>
                  <a:pt x="2303" y="4303"/>
                  <a:pt x="2287" y="4282"/>
                  <a:pt x="2270" y="4257"/>
                </a:cubicBezTo>
                <a:cubicBezTo>
                  <a:pt x="2122" y="4052"/>
                  <a:pt x="1977" y="3832"/>
                  <a:pt x="1833" y="3602"/>
                </a:cubicBezTo>
                <a:cubicBezTo>
                  <a:pt x="1788" y="3530"/>
                  <a:pt x="1745" y="3458"/>
                  <a:pt x="1701" y="3387"/>
                </a:cubicBezTo>
                <a:cubicBezTo>
                  <a:pt x="1600" y="3223"/>
                  <a:pt x="1499" y="3054"/>
                  <a:pt x="1400" y="2880"/>
                </a:cubicBezTo>
                <a:cubicBezTo>
                  <a:pt x="1349" y="2788"/>
                  <a:pt x="1297" y="2696"/>
                  <a:pt x="1245" y="2604"/>
                </a:cubicBezTo>
                <a:cubicBezTo>
                  <a:pt x="1154" y="2435"/>
                  <a:pt x="1062" y="2266"/>
                  <a:pt x="970" y="2087"/>
                </a:cubicBezTo>
                <a:cubicBezTo>
                  <a:pt x="918" y="1990"/>
                  <a:pt x="868" y="1888"/>
                  <a:pt x="816" y="1786"/>
                </a:cubicBezTo>
                <a:cubicBezTo>
                  <a:pt x="721" y="1596"/>
                  <a:pt x="626" y="1397"/>
                  <a:pt x="532" y="1197"/>
                </a:cubicBezTo>
                <a:cubicBezTo>
                  <a:pt x="489" y="1105"/>
                  <a:pt x="446" y="1013"/>
                  <a:pt x="402" y="921"/>
                </a:cubicBezTo>
                <a:cubicBezTo>
                  <a:pt x="267" y="624"/>
                  <a:pt x="132" y="317"/>
                  <a:pt x="0" y="0"/>
                </a:cubicBezTo>
                <a:lnTo>
                  <a:pt x="0" y="0"/>
                </a:lnTo>
                <a:lnTo>
                  <a:pt x="0" y="14509"/>
                </a:lnTo>
                <a:cubicBezTo>
                  <a:pt x="132" y="14826"/>
                  <a:pt x="267" y="15133"/>
                  <a:pt x="402" y="15430"/>
                </a:cubicBezTo>
                <a:cubicBezTo>
                  <a:pt x="446" y="15527"/>
                  <a:pt x="489" y="15614"/>
                  <a:pt x="533" y="15706"/>
                </a:cubicBezTo>
                <a:cubicBezTo>
                  <a:pt x="627" y="15906"/>
                  <a:pt x="721" y="16105"/>
                  <a:pt x="817" y="16295"/>
                </a:cubicBezTo>
                <a:cubicBezTo>
                  <a:pt x="868" y="16397"/>
                  <a:pt x="919" y="16494"/>
                  <a:pt x="971" y="16596"/>
                </a:cubicBezTo>
                <a:cubicBezTo>
                  <a:pt x="1062" y="16770"/>
                  <a:pt x="1154" y="16944"/>
                  <a:pt x="1245" y="17113"/>
                </a:cubicBezTo>
                <a:cubicBezTo>
                  <a:pt x="1297" y="17205"/>
                  <a:pt x="1349" y="17302"/>
                  <a:pt x="1400" y="17389"/>
                </a:cubicBezTo>
                <a:cubicBezTo>
                  <a:pt x="1500" y="17563"/>
                  <a:pt x="1600" y="17732"/>
                  <a:pt x="1702" y="17896"/>
                </a:cubicBezTo>
                <a:cubicBezTo>
                  <a:pt x="1746" y="17968"/>
                  <a:pt x="1789" y="18039"/>
                  <a:pt x="1834" y="18111"/>
                </a:cubicBezTo>
                <a:cubicBezTo>
                  <a:pt x="1978" y="18341"/>
                  <a:pt x="2125" y="18556"/>
                  <a:pt x="2271" y="18766"/>
                </a:cubicBezTo>
                <a:cubicBezTo>
                  <a:pt x="2288" y="18791"/>
                  <a:pt x="2304" y="18807"/>
                  <a:pt x="2321" y="18832"/>
                </a:cubicBezTo>
                <a:cubicBezTo>
                  <a:pt x="2452" y="19016"/>
                  <a:pt x="2584" y="19185"/>
                  <a:pt x="2717" y="19354"/>
                </a:cubicBezTo>
                <a:cubicBezTo>
                  <a:pt x="2766" y="19415"/>
                  <a:pt x="2816" y="19472"/>
                  <a:pt x="2865" y="19528"/>
                </a:cubicBezTo>
                <a:cubicBezTo>
                  <a:pt x="2968" y="19651"/>
                  <a:pt x="3069" y="19763"/>
                  <a:pt x="3172" y="19876"/>
                </a:cubicBezTo>
                <a:cubicBezTo>
                  <a:pt x="3228" y="19937"/>
                  <a:pt x="3284" y="19994"/>
                  <a:pt x="3340" y="20050"/>
                </a:cubicBezTo>
                <a:cubicBezTo>
                  <a:pt x="3440" y="20152"/>
                  <a:pt x="3540" y="20249"/>
                  <a:pt x="3640" y="20336"/>
                </a:cubicBezTo>
                <a:cubicBezTo>
                  <a:pt x="3674" y="20367"/>
                  <a:pt x="3709" y="20403"/>
                  <a:pt x="3743" y="20433"/>
                </a:cubicBezTo>
                <a:cubicBezTo>
                  <a:pt x="3775" y="20459"/>
                  <a:pt x="3807" y="20485"/>
                  <a:pt x="3840" y="20515"/>
                </a:cubicBezTo>
                <a:cubicBezTo>
                  <a:pt x="3872" y="20541"/>
                  <a:pt x="3904" y="20566"/>
                  <a:pt x="3936" y="20597"/>
                </a:cubicBezTo>
                <a:cubicBezTo>
                  <a:pt x="4057" y="20694"/>
                  <a:pt x="4178" y="20787"/>
                  <a:pt x="4300" y="20874"/>
                </a:cubicBezTo>
                <a:cubicBezTo>
                  <a:pt x="4303" y="20874"/>
                  <a:pt x="4306" y="20879"/>
                  <a:pt x="4308" y="20879"/>
                </a:cubicBezTo>
                <a:cubicBezTo>
                  <a:pt x="4432" y="20966"/>
                  <a:pt x="4556" y="21037"/>
                  <a:pt x="4681" y="21109"/>
                </a:cubicBezTo>
                <a:cubicBezTo>
                  <a:pt x="4713" y="21129"/>
                  <a:pt x="4746" y="21145"/>
                  <a:pt x="4778" y="21160"/>
                </a:cubicBezTo>
                <a:cubicBezTo>
                  <a:pt x="4893" y="21221"/>
                  <a:pt x="5007" y="21278"/>
                  <a:pt x="5122" y="21324"/>
                </a:cubicBezTo>
                <a:cubicBezTo>
                  <a:pt x="5134" y="21329"/>
                  <a:pt x="5147" y="21334"/>
                  <a:pt x="5159" y="21339"/>
                </a:cubicBezTo>
                <a:cubicBezTo>
                  <a:pt x="5285" y="21390"/>
                  <a:pt x="5411" y="21431"/>
                  <a:pt x="5537" y="21467"/>
                </a:cubicBezTo>
                <a:cubicBezTo>
                  <a:pt x="5569" y="21477"/>
                  <a:pt x="5602" y="21482"/>
                  <a:pt x="5634" y="21493"/>
                </a:cubicBezTo>
                <a:cubicBezTo>
                  <a:pt x="5744" y="21523"/>
                  <a:pt x="5855" y="21544"/>
                  <a:pt x="5965" y="21559"/>
                </a:cubicBezTo>
                <a:cubicBezTo>
                  <a:pt x="5985" y="21564"/>
                  <a:pt x="6003" y="21564"/>
                  <a:pt x="6023" y="21569"/>
                </a:cubicBezTo>
                <a:cubicBezTo>
                  <a:pt x="6030" y="21569"/>
                  <a:pt x="6037" y="21574"/>
                  <a:pt x="6044" y="21574"/>
                </a:cubicBezTo>
                <a:cubicBezTo>
                  <a:pt x="6176" y="21590"/>
                  <a:pt x="6309" y="21600"/>
                  <a:pt x="6442" y="21600"/>
                </a:cubicBezTo>
                <a:lnTo>
                  <a:pt x="15242" y="21600"/>
                </a:lnTo>
                <a:cubicBezTo>
                  <a:pt x="15381" y="21600"/>
                  <a:pt x="15521" y="21590"/>
                  <a:pt x="15660" y="21569"/>
                </a:cubicBezTo>
                <a:cubicBezTo>
                  <a:pt x="15706" y="21564"/>
                  <a:pt x="15753" y="21549"/>
                  <a:pt x="15798" y="21544"/>
                </a:cubicBezTo>
                <a:cubicBezTo>
                  <a:pt x="15890" y="21528"/>
                  <a:pt x="15983" y="21513"/>
                  <a:pt x="16075" y="21487"/>
                </a:cubicBezTo>
                <a:cubicBezTo>
                  <a:pt x="16130" y="21472"/>
                  <a:pt x="16185" y="21452"/>
                  <a:pt x="16241" y="21436"/>
                </a:cubicBezTo>
                <a:cubicBezTo>
                  <a:pt x="16323" y="21411"/>
                  <a:pt x="16406" y="21385"/>
                  <a:pt x="16487" y="21354"/>
                </a:cubicBezTo>
                <a:cubicBezTo>
                  <a:pt x="16546" y="21329"/>
                  <a:pt x="16604" y="21303"/>
                  <a:pt x="16663" y="21273"/>
                </a:cubicBezTo>
                <a:cubicBezTo>
                  <a:pt x="16729" y="21242"/>
                  <a:pt x="16795" y="21216"/>
                  <a:pt x="16861" y="21180"/>
                </a:cubicBezTo>
                <a:cubicBezTo>
                  <a:pt x="16871" y="21175"/>
                  <a:pt x="16882" y="21165"/>
                  <a:pt x="16892" y="21160"/>
                </a:cubicBezTo>
                <a:cubicBezTo>
                  <a:pt x="17047" y="21078"/>
                  <a:pt x="17201" y="20986"/>
                  <a:pt x="17355" y="20884"/>
                </a:cubicBezTo>
                <a:cubicBezTo>
                  <a:pt x="17376" y="20868"/>
                  <a:pt x="17397" y="20853"/>
                  <a:pt x="17418" y="20838"/>
                </a:cubicBezTo>
                <a:cubicBezTo>
                  <a:pt x="17551" y="20745"/>
                  <a:pt x="17683" y="20643"/>
                  <a:pt x="17814" y="20536"/>
                </a:cubicBezTo>
                <a:cubicBezTo>
                  <a:pt x="17865" y="20495"/>
                  <a:pt x="17916" y="20444"/>
                  <a:pt x="17967" y="20403"/>
                </a:cubicBezTo>
                <a:cubicBezTo>
                  <a:pt x="18069" y="20311"/>
                  <a:pt x="18171" y="20219"/>
                  <a:pt x="18272" y="20116"/>
                </a:cubicBezTo>
                <a:cubicBezTo>
                  <a:pt x="18328" y="20060"/>
                  <a:pt x="18384" y="20004"/>
                  <a:pt x="18439" y="19947"/>
                </a:cubicBezTo>
                <a:cubicBezTo>
                  <a:pt x="18537" y="19845"/>
                  <a:pt x="18635" y="19738"/>
                  <a:pt x="18733" y="19625"/>
                </a:cubicBezTo>
                <a:cubicBezTo>
                  <a:pt x="18767" y="19584"/>
                  <a:pt x="18801" y="19553"/>
                  <a:pt x="18834" y="19513"/>
                </a:cubicBezTo>
                <a:cubicBezTo>
                  <a:pt x="18863" y="19477"/>
                  <a:pt x="18890" y="19441"/>
                  <a:pt x="18918" y="19405"/>
                </a:cubicBezTo>
                <a:cubicBezTo>
                  <a:pt x="18950" y="19364"/>
                  <a:pt x="18982" y="19323"/>
                  <a:pt x="19015" y="19288"/>
                </a:cubicBezTo>
                <a:cubicBezTo>
                  <a:pt x="19119" y="19160"/>
                  <a:pt x="19221" y="19027"/>
                  <a:pt x="19322" y="18883"/>
                </a:cubicBezTo>
                <a:cubicBezTo>
                  <a:pt x="19337" y="18863"/>
                  <a:pt x="19353" y="18842"/>
                  <a:pt x="19369" y="18822"/>
                </a:cubicBezTo>
                <a:cubicBezTo>
                  <a:pt x="19485" y="18663"/>
                  <a:pt x="19598" y="18494"/>
                  <a:pt x="19713" y="18321"/>
                </a:cubicBezTo>
                <a:cubicBezTo>
                  <a:pt x="19743" y="18275"/>
                  <a:pt x="19772" y="18228"/>
                  <a:pt x="19802" y="18182"/>
                </a:cubicBezTo>
                <a:cubicBezTo>
                  <a:pt x="19894" y="18039"/>
                  <a:pt x="19986" y="17891"/>
                  <a:pt x="20078" y="17737"/>
                </a:cubicBezTo>
                <a:cubicBezTo>
                  <a:pt x="20103" y="17696"/>
                  <a:pt x="20129" y="17655"/>
                  <a:pt x="20153" y="17615"/>
                </a:cubicBezTo>
                <a:cubicBezTo>
                  <a:pt x="20265" y="17425"/>
                  <a:pt x="20375" y="17231"/>
                  <a:pt x="20486" y="17026"/>
                </a:cubicBezTo>
                <a:cubicBezTo>
                  <a:pt x="20509" y="16980"/>
                  <a:pt x="20533" y="16934"/>
                  <a:pt x="20558" y="16893"/>
                </a:cubicBezTo>
                <a:cubicBezTo>
                  <a:pt x="20648" y="16724"/>
                  <a:pt x="20737" y="16556"/>
                  <a:pt x="20826" y="16376"/>
                </a:cubicBezTo>
                <a:cubicBezTo>
                  <a:pt x="20855" y="16320"/>
                  <a:pt x="20884" y="16264"/>
                  <a:pt x="20912" y="16208"/>
                </a:cubicBezTo>
                <a:cubicBezTo>
                  <a:pt x="20931" y="16167"/>
                  <a:pt x="20950" y="16131"/>
                  <a:pt x="20970" y="16095"/>
                </a:cubicBezTo>
                <a:cubicBezTo>
                  <a:pt x="21030" y="15972"/>
                  <a:pt x="21090" y="15839"/>
                  <a:pt x="21151" y="15711"/>
                </a:cubicBezTo>
                <a:cubicBezTo>
                  <a:pt x="21188" y="15635"/>
                  <a:pt x="21225" y="15558"/>
                  <a:pt x="21263" y="15476"/>
                </a:cubicBezTo>
                <a:cubicBezTo>
                  <a:pt x="21377" y="15230"/>
                  <a:pt x="21490" y="14975"/>
                  <a:pt x="21600" y="147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7BD64BD0-B5BF-4E4E-A9A3-A863FB329903}"/>
              </a:ext>
            </a:extLst>
          </p:cNvPr>
          <p:cNvSpPr/>
          <p:nvPr/>
        </p:nvSpPr>
        <p:spPr>
          <a:xfrm>
            <a:off x="3500161" y="4340607"/>
            <a:ext cx="2104396" cy="71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4805" y="0"/>
                </a:moveTo>
                <a:cubicBezTo>
                  <a:pt x="5338" y="1005"/>
                  <a:pt x="6018" y="1585"/>
                  <a:pt x="6731" y="1585"/>
                </a:cubicBezTo>
                <a:lnTo>
                  <a:pt x="15365" y="1585"/>
                </a:lnTo>
                <a:cubicBezTo>
                  <a:pt x="15922" y="1585"/>
                  <a:pt x="16457" y="1229"/>
                  <a:pt x="16920" y="598"/>
                </a:cubicBezTo>
                <a:lnTo>
                  <a:pt x="18529" y="6432"/>
                </a:lnTo>
                <a:cubicBezTo>
                  <a:pt x="18534" y="6447"/>
                  <a:pt x="18634" y="6734"/>
                  <a:pt x="18634" y="7123"/>
                </a:cubicBezTo>
                <a:cubicBezTo>
                  <a:pt x="18634" y="7416"/>
                  <a:pt x="18573" y="7760"/>
                  <a:pt x="18362" y="8056"/>
                </a:cubicBezTo>
                <a:cubicBezTo>
                  <a:pt x="18289" y="8152"/>
                  <a:pt x="18234" y="8197"/>
                  <a:pt x="18181" y="8218"/>
                </a:cubicBezTo>
                <a:cubicBezTo>
                  <a:pt x="18155" y="8230"/>
                  <a:pt x="18129" y="8233"/>
                  <a:pt x="18103" y="8233"/>
                </a:cubicBezTo>
                <a:cubicBezTo>
                  <a:pt x="17955" y="8215"/>
                  <a:pt x="17841" y="8101"/>
                  <a:pt x="17723" y="7990"/>
                </a:cubicBezTo>
                <a:cubicBezTo>
                  <a:pt x="17660" y="7934"/>
                  <a:pt x="17608" y="7886"/>
                  <a:pt x="17556" y="7847"/>
                </a:cubicBezTo>
                <a:cubicBezTo>
                  <a:pt x="17481" y="7793"/>
                  <a:pt x="17403" y="7754"/>
                  <a:pt x="17319" y="7748"/>
                </a:cubicBezTo>
                <a:cubicBezTo>
                  <a:pt x="17269" y="7748"/>
                  <a:pt x="17234" y="7754"/>
                  <a:pt x="17196" y="7769"/>
                </a:cubicBezTo>
                <a:cubicBezTo>
                  <a:pt x="17114" y="7799"/>
                  <a:pt x="17027" y="7868"/>
                  <a:pt x="16933" y="7987"/>
                </a:cubicBezTo>
                <a:cubicBezTo>
                  <a:pt x="16515" y="8574"/>
                  <a:pt x="16367" y="9372"/>
                  <a:pt x="16366" y="10173"/>
                </a:cubicBezTo>
                <a:cubicBezTo>
                  <a:pt x="16365" y="10799"/>
                  <a:pt x="16454" y="11426"/>
                  <a:pt x="16595" y="11938"/>
                </a:cubicBezTo>
                <a:cubicBezTo>
                  <a:pt x="16825" y="12745"/>
                  <a:pt x="17201" y="13382"/>
                  <a:pt x="17625" y="13442"/>
                </a:cubicBezTo>
                <a:cubicBezTo>
                  <a:pt x="17646" y="13445"/>
                  <a:pt x="17667" y="13445"/>
                  <a:pt x="17688" y="13445"/>
                </a:cubicBezTo>
                <a:cubicBezTo>
                  <a:pt x="17865" y="13442"/>
                  <a:pt x="18039" y="13346"/>
                  <a:pt x="18211" y="13131"/>
                </a:cubicBezTo>
                <a:cubicBezTo>
                  <a:pt x="18236" y="13098"/>
                  <a:pt x="18252" y="13077"/>
                  <a:pt x="18269" y="13053"/>
                </a:cubicBezTo>
                <a:cubicBezTo>
                  <a:pt x="18934" y="12114"/>
                  <a:pt x="18420" y="10751"/>
                  <a:pt x="18912" y="10057"/>
                </a:cubicBezTo>
                <a:cubicBezTo>
                  <a:pt x="19046" y="9883"/>
                  <a:pt x="19133" y="9830"/>
                  <a:pt x="19210" y="9824"/>
                </a:cubicBezTo>
                <a:cubicBezTo>
                  <a:pt x="19469" y="9868"/>
                  <a:pt x="19584" y="10248"/>
                  <a:pt x="19620" y="10386"/>
                </a:cubicBezTo>
                <a:lnTo>
                  <a:pt x="21599" y="17572"/>
                </a:lnTo>
                <a:cubicBezTo>
                  <a:pt x="19754" y="20159"/>
                  <a:pt x="17598" y="21600"/>
                  <a:pt x="15363" y="21600"/>
                </a:cubicBezTo>
                <a:lnTo>
                  <a:pt x="6729" y="21600"/>
                </a:lnTo>
                <a:cubicBezTo>
                  <a:pt x="4459" y="21600"/>
                  <a:pt x="2273" y="20111"/>
                  <a:pt x="408" y="17452"/>
                </a:cubicBezTo>
                <a:lnTo>
                  <a:pt x="2225" y="10236"/>
                </a:lnTo>
                <a:cubicBezTo>
                  <a:pt x="2230" y="10221"/>
                  <a:pt x="2317" y="9949"/>
                  <a:pt x="2319" y="9581"/>
                </a:cubicBezTo>
                <a:cubicBezTo>
                  <a:pt x="2320" y="9276"/>
                  <a:pt x="2259" y="8920"/>
                  <a:pt x="2031" y="8624"/>
                </a:cubicBezTo>
                <a:cubicBezTo>
                  <a:pt x="1945" y="8514"/>
                  <a:pt x="1865" y="8472"/>
                  <a:pt x="1789" y="8472"/>
                </a:cubicBezTo>
                <a:cubicBezTo>
                  <a:pt x="1651" y="8472"/>
                  <a:pt x="1526" y="8609"/>
                  <a:pt x="1393" y="8750"/>
                </a:cubicBezTo>
                <a:cubicBezTo>
                  <a:pt x="1259" y="8888"/>
                  <a:pt x="1120" y="9028"/>
                  <a:pt x="955" y="9028"/>
                </a:cubicBezTo>
                <a:cubicBezTo>
                  <a:pt x="838" y="9028"/>
                  <a:pt x="709" y="8956"/>
                  <a:pt x="561" y="8768"/>
                </a:cubicBezTo>
                <a:cubicBezTo>
                  <a:pt x="157" y="8248"/>
                  <a:pt x="-1" y="7404"/>
                  <a:pt x="0" y="6555"/>
                </a:cubicBezTo>
                <a:cubicBezTo>
                  <a:pt x="1" y="5975"/>
                  <a:pt x="76" y="5392"/>
                  <a:pt x="198" y="4904"/>
                </a:cubicBezTo>
                <a:cubicBezTo>
                  <a:pt x="218" y="4830"/>
                  <a:pt x="238" y="4755"/>
                  <a:pt x="259" y="4683"/>
                </a:cubicBezTo>
                <a:cubicBezTo>
                  <a:pt x="482" y="3938"/>
                  <a:pt x="847" y="3337"/>
                  <a:pt x="1260" y="3295"/>
                </a:cubicBezTo>
                <a:cubicBezTo>
                  <a:pt x="1493" y="3298"/>
                  <a:pt x="1671" y="3403"/>
                  <a:pt x="1852" y="3636"/>
                </a:cubicBezTo>
                <a:cubicBezTo>
                  <a:pt x="2531" y="4513"/>
                  <a:pt x="2043" y="5921"/>
                  <a:pt x="2546" y="6570"/>
                </a:cubicBezTo>
                <a:cubicBezTo>
                  <a:pt x="2670" y="6717"/>
                  <a:pt x="2751" y="6764"/>
                  <a:pt x="2822" y="6776"/>
                </a:cubicBezTo>
                <a:cubicBezTo>
                  <a:pt x="3108" y="6743"/>
                  <a:pt x="3225" y="6277"/>
                  <a:pt x="3253" y="6157"/>
                </a:cubicBezTo>
                <a:lnTo>
                  <a:pt x="48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04</a:t>
            </a:r>
            <a:endParaRPr sz="2700" b="1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90A001-6C56-4809-B529-58C5B3232528}"/>
              </a:ext>
            </a:extLst>
          </p:cNvPr>
          <p:cNvSpPr/>
          <p:nvPr/>
        </p:nvSpPr>
        <p:spPr>
          <a:xfrm>
            <a:off x="2582888" y="2288379"/>
            <a:ext cx="1639057" cy="1594893"/>
          </a:xfrm>
          <a:custGeom>
            <a:avLst/>
            <a:gdLst>
              <a:gd name="connsiteX0" fmla="*/ 1296202 w 2110489"/>
              <a:gd name="connsiteY0" fmla="*/ 0 h 2053623"/>
              <a:gd name="connsiteX1" fmla="*/ 1310341 w 2110489"/>
              <a:gd name="connsiteY1" fmla="*/ 18138 h 2053623"/>
              <a:gd name="connsiteX2" fmla="*/ 2110489 w 2110489"/>
              <a:gd name="connsiteY2" fmla="*/ 18138 h 2053623"/>
              <a:gd name="connsiteX3" fmla="*/ 2110489 w 2110489"/>
              <a:gd name="connsiteY3" fmla="*/ 775862 h 2053623"/>
              <a:gd name="connsiteX4" fmla="*/ 1862471 w 2110489"/>
              <a:gd name="connsiteY4" fmla="*/ 775862 h 2053623"/>
              <a:gd name="connsiteX5" fmla="*/ 1862471 w 2110489"/>
              <a:gd name="connsiteY5" fmla="*/ 1074445 h 2053623"/>
              <a:gd name="connsiteX6" fmla="*/ 1842027 w 2110489"/>
              <a:gd name="connsiteY6" fmla="*/ 1082692 h 2053623"/>
              <a:gd name="connsiteX7" fmla="*/ 1825889 w 2110489"/>
              <a:gd name="connsiteY7" fmla="*/ 1090070 h 2053623"/>
              <a:gd name="connsiteX8" fmla="*/ 1816226 w 2110489"/>
              <a:gd name="connsiteY8" fmla="*/ 1094658 h 2053623"/>
              <a:gd name="connsiteX9" fmla="*/ 1798828 w 2110489"/>
              <a:gd name="connsiteY9" fmla="*/ 1104144 h 2053623"/>
              <a:gd name="connsiteX10" fmla="*/ 1791861 w 2110489"/>
              <a:gd name="connsiteY10" fmla="*/ 1108112 h 2053623"/>
              <a:gd name="connsiteX11" fmla="*/ 1768862 w 2110489"/>
              <a:gd name="connsiteY11" fmla="*/ 1122992 h 2053623"/>
              <a:gd name="connsiteX12" fmla="*/ 1764801 w 2110489"/>
              <a:gd name="connsiteY12" fmla="*/ 1126030 h 2053623"/>
              <a:gd name="connsiteX13" fmla="*/ 1747402 w 2110489"/>
              <a:gd name="connsiteY13" fmla="*/ 1139360 h 2053623"/>
              <a:gd name="connsiteX14" fmla="*/ 1731649 w 2110489"/>
              <a:gd name="connsiteY14" fmla="*/ 1153186 h 2053623"/>
              <a:gd name="connsiteX15" fmla="*/ 1728358 w 2110489"/>
              <a:gd name="connsiteY15" fmla="*/ 1156348 h 2053623"/>
              <a:gd name="connsiteX16" fmla="*/ 1714250 w 2110489"/>
              <a:gd name="connsiteY16" fmla="*/ 1170857 h 2053623"/>
              <a:gd name="connsiteX17" fmla="*/ 1712850 w 2110489"/>
              <a:gd name="connsiteY17" fmla="*/ 1172345 h 2053623"/>
              <a:gd name="connsiteX18" fmla="*/ 1697762 w 2110489"/>
              <a:gd name="connsiteY18" fmla="*/ 1190759 h 2053623"/>
              <a:gd name="connsiteX19" fmla="*/ 1156233 w 2110489"/>
              <a:gd name="connsiteY19" fmla="*/ 1909347 h 2053623"/>
              <a:gd name="connsiteX20" fmla="*/ 1143525 w 2110489"/>
              <a:gd name="connsiteY20" fmla="*/ 1927886 h 2053623"/>
              <a:gd name="connsiteX21" fmla="*/ 1139954 w 2110489"/>
              <a:gd name="connsiteY21" fmla="*/ 1933962 h 2053623"/>
              <a:gd name="connsiteX22" fmla="*/ 1132743 w 2110489"/>
              <a:gd name="connsiteY22" fmla="*/ 1946920 h 2053623"/>
              <a:gd name="connsiteX23" fmla="*/ 1129172 w 2110489"/>
              <a:gd name="connsiteY23" fmla="*/ 1954298 h 2053623"/>
              <a:gd name="connsiteX24" fmla="*/ 1123711 w 2110489"/>
              <a:gd name="connsiteY24" fmla="*/ 1966636 h 2053623"/>
              <a:gd name="connsiteX25" fmla="*/ 1120665 w 2110489"/>
              <a:gd name="connsiteY25" fmla="*/ 1974386 h 2053623"/>
              <a:gd name="connsiteX26" fmla="*/ 1116464 w 2110489"/>
              <a:gd name="connsiteY26" fmla="*/ 1986848 h 2053623"/>
              <a:gd name="connsiteX27" fmla="*/ 1113944 w 2110489"/>
              <a:gd name="connsiteY27" fmla="*/ 1995466 h 2053623"/>
              <a:gd name="connsiteX28" fmla="*/ 1112649 w 2110489"/>
              <a:gd name="connsiteY28" fmla="*/ 2000551 h 2053623"/>
              <a:gd name="connsiteX29" fmla="*/ 1109988 w 2110489"/>
              <a:gd name="connsiteY29" fmla="*/ 2013385 h 2053623"/>
              <a:gd name="connsiteX30" fmla="*/ 1109218 w 2110489"/>
              <a:gd name="connsiteY30" fmla="*/ 2017539 h 2053623"/>
              <a:gd name="connsiteX31" fmla="*/ 1107187 w 2110489"/>
              <a:gd name="connsiteY31" fmla="*/ 2034217 h 2053623"/>
              <a:gd name="connsiteX32" fmla="*/ 1106942 w 2110489"/>
              <a:gd name="connsiteY32" fmla="*/ 2037627 h 2053623"/>
              <a:gd name="connsiteX33" fmla="*/ 1106312 w 2110489"/>
              <a:gd name="connsiteY33" fmla="*/ 2053623 h 2053623"/>
              <a:gd name="connsiteX34" fmla="*/ 1106312 w 2110489"/>
              <a:gd name="connsiteY34" fmla="*/ 1719526 h 2053623"/>
              <a:gd name="connsiteX35" fmla="*/ 722459 w 2110489"/>
              <a:gd name="connsiteY35" fmla="*/ 1725826 h 2053623"/>
              <a:gd name="connsiteX36" fmla="*/ 706077 w 2110489"/>
              <a:gd name="connsiteY36" fmla="*/ 1725585 h 2053623"/>
              <a:gd name="connsiteX37" fmla="*/ 698523 w 2110489"/>
              <a:gd name="connsiteY37" fmla="*/ 1724379 h 2053623"/>
              <a:gd name="connsiteX38" fmla="*/ 655474 w 2110489"/>
              <a:gd name="connsiteY38" fmla="*/ 1676678 h 2053623"/>
              <a:gd name="connsiteX39" fmla="*/ 750218 w 2110489"/>
              <a:gd name="connsiteY39" fmla="*/ 1556984 h 2053623"/>
              <a:gd name="connsiteX40" fmla="*/ 748489 w 2110489"/>
              <a:gd name="connsiteY40" fmla="*/ 1539368 h 2053623"/>
              <a:gd name="connsiteX41" fmla="*/ 601776 w 2110489"/>
              <a:gd name="connsiteY41" fmla="*/ 1446943 h 2053623"/>
              <a:gd name="connsiteX42" fmla="*/ 587578 w 2110489"/>
              <a:gd name="connsiteY42" fmla="*/ 1446541 h 2053623"/>
              <a:gd name="connsiteX43" fmla="*/ 423119 w 2110489"/>
              <a:gd name="connsiteY43" fmla="*/ 1558915 h 2053623"/>
              <a:gd name="connsiteX44" fmla="*/ 524689 w 2110489"/>
              <a:gd name="connsiteY44" fmla="*/ 1678850 h 2053623"/>
              <a:gd name="connsiteX45" fmla="*/ 524325 w 2110489"/>
              <a:gd name="connsiteY45" fmla="*/ 1687698 h 2053623"/>
              <a:gd name="connsiteX46" fmla="*/ 522686 w 2110489"/>
              <a:gd name="connsiteY46" fmla="*/ 1695823 h 2053623"/>
              <a:gd name="connsiteX47" fmla="*/ 487101 w 2110489"/>
              <a:gd name="connsiteY47" fmla="*/ 1727194 h 2053623"/>
              <a:gd name="connsiteX48" fmla="*/ 478545 w 2110489"/>
              <a:gd name="connsiteY48" fmla="*/ 1728964 h 2053623"/>
              <a:gd name="connsiteX49" fmla="*/ 464074 w 2110489"/>
              <a:gd name="connsiteY49" fmla="*/ 1730090 h 2053623"/>
              <a:gd name="connsiteX50" fmla="*/ 456 w 2110489"/>
              <a:gd name="connsiteY50" fmla="*/ 1737490 h 2053623"/>
              <a:gd name="connsiteX51" fmla="*/ 198409 w 2110489"/>
              <a:gd name="connsiteY51" fmla="*/ 1139987 h 2053623"/>
              <a:gd name="connsiteX52" fmla="*/ 739934 w 2110489"/>
              <a:gd name="connsiteY52" fmla="*/ 421422 h 2053623"/>
              <a:gd name="connsiteX53" fmla="*/ 1296202 w 2110489"/>
              <a:gd name="connsiteY53" fmla="*/ 0 h 2053623"/>
              <a:gd name="connsiteX0" fmla="*/ 1296202 w 2110489"/>
              <a:gd name="connsiteY0" fmla="*/ 0 h 2053623"/>
              <a:gd name="connsiteX1" fmla="*/ 2110489 w 2110489"/>
              <a:gd name="connsiteY1" fmla="*/ 18138 h 2053623"/>
              <a:gd name="connsiteX2" fmla="*/ 2110489 w 2110489"/>
              <a:gd name="connsiteY2" fmla="*/ 775862 h 2053623"/>
              <a:gd name="connsiteX3" fmla="*/ 1862471 w 2110489"/>
              <a:gd name="connsiteY3" fmla="*/ 775862 h 2053623"/>
              <a:gd name="connsiteX4" fmla="*/ 1862471 w 2110489"/>
              <a:gd name="connsiteY4" fmla="*/ 1074445 h 2053623"/>
              <a:gd name="connsiteX5" fmla="*/ 1842027 w 2110489"/>
              <a:gd name="connsiteY5" fmla="*/ 1082692 h 2053623"/>
              <a:gd name="connsiteX6" fmla="*/ 1825889 w 2110489"/>
              <a:gd name="connsiteY6" fmla="*/ 1090070 h 2053623"/>
              <a:gd name="connsiteX7" fmla="*/ 1816226 w 2110489"/>
              <a:gd name="connsiteY7" fmla="*/ 1094658 h 2053623"/>
              <a:gd name="connsiteX8" fmla="*/ 1798828 w 2110489"/>
              <a:gd name="connsiteY8" fmla="*/ 1104144 h 2053623"/>
              <a:gd name="connsiteX9" fmla="*/ 1791861 w 2110489"/>
              <a:gd name="connsiteY9" fmla="*/ 1108112 h 2053623"/>
              <a:gd name="connsiteX10" fmla="*/ 1768862 w 2110489"/>
              <a:gd name="connsiteY10" fmla="*/ 1122992 h 2053623"/>
              <a:gd name="connsiteX11" fmla="*/ 1764801 w 2110489"/>
              <a:gd name="connsiteY11" fmla="*/ 1126030 h 2053623"/>
              <a:gd name="connsiteX12" fmla="*/ 1747402 w 2110489"/>
              <a:gd name="connsiteY12" fmla="*/ 1139360 h 2053623"/>
              <a:gd name="connsiteX13" fmla="*/ 1731649 w 2110489"/>
              <a:gd name="connsiteY13" fmla="*/ 1153186 h 2053623"/>
              <a:gd name="connsiteX14" fmla="*/ 1728358 w 2110489"/>
              <a:gd name="connsiteY14" fmla="*/ 1156348 h 2053623"/>
              <a:gd name="connsiteX15" fmla="*/ 1714250 w 2110489"/>
              <a:gd name="connsiteY15" fmla="*/ 1170857 h 2053623"/>
              <a:gd name="connsiteX16" fmla="*/ 1712850 w 2110489"/>
              <a:gd name="connsiteY16" fmla="*/ 1172345 h 2053623"/>
              <a:gd name="connsiteX17" fmla="*/ 1697762 w 2110489"/>
              <a:gd name="connsiteY17" fmla="*/ 1190759 h 2053623"/>
              <a:gd name="connsiteX18" fmla="*/ 1156233 w 2110489"/>
              <a:gd name="connsiteY18" fmla="*/ 1909347 h 2053623"/>
              <a:gd name="connsiteX19" fmla="*/ 1143525 w 2110489"/>
              <a:gd name="connsiteY19" fmla="*/ 1927886 h 2053623"/>
              <a:gd name="connsiteX20" fmla="*/ 1139954 w 2110489"/>
              <a:gd name="connsiteY20" fmla="*/ 1933962 h 2053623"/>
              <a:gd name="connsiteX21" fmla="*/ 1132743 w 2110489"/>
              <a:gd name="connsiteY21" fmla="*/ 1946920 h 2053623"/>
              <a:gd name="connsiteX22" fmla="*/ 1129172 w 2110489"/>
              <a:gd name="connsiteY22" fmla="*/ 1954298 h 2053623"/>
              <a:gd name="connsiteX23" fmla="*/ 1123711 w 2110489"/>
              <a:gd name="connsiteY23" fmla="*/ 1966636 h 2053623"/>
              <a:gd name="connsiteX24" fmla="*/ 1120665 w 2110489"/>
              <a:gd name="connsiteY24" fmla="*/ 1974386 h 2053623"/>
              <a:gd name="connsiteX25" fmla="*/ 1116464 w 2110489"/>
              <a:gd name="connsiteY25" fmla="*/ 1986848 h 2053623"/>
              <a:gd name="connsiteX26" fmla="*/ 1113944 w 2110489"/>
              <a:gd name="connsiteY26" fmla="*/ 1995466 h 2053623"/>
              <a:gd name="connsiteX27" fmla="*/ 1112649 w 2110489"/>
              <a:gd name="connsiteY27" fmla="*/ 2000551 h 2053623"/>
              <a:gd name="connsiteX28" fmla="*/ 1109988 w 2110489"/>
              <a:gd name="connsiteY28" fmla="*/ 2013385 h 2053623"/>
              <a:gd name="connsiteX29" fmla="*/ 1109218 w 2110489"/>
              <a:gd name="connsiteY29" fmla="*/ 2017539 h 2053623"/>
              <a:gd name="connsiteX30" fmla="*/ 1107187 w 2110489"/>
              <a:gd name="connsiteY30" fmla="*/ 2034217 h 2053623"/>
              <a:gd name="connsiteX31" fmla="*/ 1106942 w 2110489"/>
              <a:gd name="connsiteY31" fmla="*/ 2037627 h 2053623"/>
              <a:gd name="connsiteX32" fmla="*/ 1106312 w 2110489"/>
              <a:gd name="connsiteY32" fmla="*/ 2053623 h 2053623"/>
              <a:gd name="connsiteX33" fmla="*/ 1106312 w 2110489"/>
              <a:gd name="connsiteY33" fmla="*/ 1719526 h 2053623"/>
              <a:gd name="connsiteX34" fmla="*/ 722459 w 2110489"/>
              <a:gd name="connsiteY34" fmla="*/ 1725826 h 2053623"/>
              <a:gd name="connsiteX35" fmla="*/ 706077 w 2110489"/>
              <a:gd name="connsiteY35" fmla="*/ 1725585 h 2053623"/>
              <a:gd name="connsiteX36" fmla="*/ 698523 w 2110489"/>
              <a:gd name="connsiteY36" fmla="*/ 1724379 h 2053623"/>
              <a:gd name="connsiteX37" fmla="*/ 655474 w 2110489"/>
              <a:gd name="connsiteY37" fmla="*/ 1676678 h 2053623"/>
              <a:gd name="connsiteX38" fmla="*/ 750218 w 2110489"/>
              <a:gd name="connsiteY38" fmla="*/ 1556984 h 2053623"/>
              <a:gd name="connsiteX39" fmla="*/ 748489 w 2110489"/>
              <a:gd name="connsiteY39" fmla="*/ 1539368 h 2053623"/>
              <a:gd name="connsiteX40" fmla="*/ 601776 w 2110489"/>
              <a:gd name="connsiteY40" fmla="*/ 1446943 h 2053623"/>
              <a:gd name="connsiteX41" fmla="*/ 587578 w 2110489"/>
              <a:gd name="connsiteY41" fmla="*/ 1446541 h 2053623"/>
              <a:gd name="connsiteX42" fmla="*/ 423119 w 2110489"/>
              <a:gd name="connsiteY42" fmla="*/ 1558915 h 2053623"/>
              <a:gd name="connsiteX43" fmla="*/ 524689 w 2110489"/>
              <a:gd name="connsiteY43" fmla="*/ 1678850 h 2053623"/>
              <a:gd name="connsiteX44" fmla="*/ 524325 w 2110489"/>
              <a:gd name="connsiteY44" fmla="*/ 1687698 h 2053623"/>
              <a:gd name="connsiteX45" fmla="*/ 522686 w 2110489"/>
              <a:gd name="connsiteY45" fmla="*/ 1695823 h 2053623"/>
              <a:gd name="connsiteX46" fmla="*/ 487101 w 2110489"/>
              <a:gd name="connsiteY46" fmla="*/ 1727194 h 2053623"/>
              <a:gd name="connsiteX47" fmla="*/ 478545 w 2110489"/>
              <a:gd name="connsiteY47" fmla="*/ 1728964 h 2053623"/>
              <a:gd name="connsiteX48" fmla="*/ 464074 w 2110489"/>
              <a:gd name="connsiteY48" fmla="*/ 1730090 h 2053623"/>
              <a:gd name="connsiteX49" fmla="*/ 456 w 2110489"/>
              <a:gd name="connsiteY49" fmla="*/ 1737490 h 2053623"/>
              <a:gd name="connsiteX50" fmla="*/ 198409 w 2110489"/>
              <a:gd name="connsiteY50" fmla="*/ 1139987 h 2053623"/>
              <a:gd name="connsiteX51" fmla="*/ 739934 w 2110489"/>
              <a:gd name="connsiteY51" fmla="*/ 421422 h 2053623"/>
              <a:gd name="connsiteX52" fmla="*/ 1296202 w 2110489"/>
              <a:gd name="connsiteY52" fmla="*/ 0 h 205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0489" h="2053623">
                <a:moveTo>
                  <a:pt x="1296202" y="0"/>
                </a:moveTo>
                <a:lnTo>
                  <a:pt x="2110489" y="18138"/>
                </a:lnTo>
                <a:lnTo>
                  <a:pt x="2110489" y="775862"/>
                </a:lnTo>
                <a:lnTo>
                  <a:pt x="1862471" y="775862"/>
                </a:lnTo>
                <a:lnTo>
                  <a:pt x="1862471" y="1074445"/>
                </a:lnTo>
                <a:cubicBezTo>
                  <a:pt x="1855610" y="1076987"/>
                  <a:pt x="1848748" y="1079778"/>
                  <a:pt x="1842027" y="1082692"/>
                </a:cubicBezTo>
                <a:cubicBezTo>
                  <a:pt x="1836566" y="1085110"/>
                  <a:pt x="1831245" y="1087528"/>
                  <a:pt x="1825889" y="1090070"/>
                </a:cubicBezTo>
                <a:cubicBezTo>
                  <a:pt x="1822703" y="1091620"/>
                  <a:pt x="1819412" y="1092984"/>
                  <a:pt x="1816226" y="1094658"/>
                </a:cubicBezTo>
                <a:cubicBezTo>
                  <a:pt x="1810275" y="1097696"/>
                  <a:pt x="1804569" y="1100858"/>
                  <a:pt x="1798828" y="1104144"/>
                </a:cubicBezTo>
                <a:cubicBezTo>
                  <a:pt x="1796552" y="1105570"/>
                  <a:pt x="1794137" y="1106686"/>
                  <a:pt x="1791861" y="1108112"/>
                </a:cubicBezTo>
                <a:cubicBezTo>
                  <a:pt x="1783985" y="1112824"/>
                  <a:pt x="1776248" y="1117784"/>
                  <a:pt x="1768862" y="1122992"/>
                </a:cubicBezTo>
                <a:cubicBezTo>
                  <a:pt x="1767461" y="1123984"/>
                  <a:pt x="1766201" y="1124976"/>
                  <a:pt x="1764801" y="1126030"/>
                </a:cubicBezTo>
                <a:cubicBezTo>
                  <a:pt x="1758849" y="1130308"/>
                  <a:pt x="1753003" y="1134772"/>
                  <a:pt x="1747402" y="1139360"/>
                </a:cubicBezTo>
                <a:cubicBezTo>
                  <a:pt x="1741941" y="1143824"/>
                  <a:pt x="1736725" y="1148474"/>
                  <a:pt x="1731649" y="1153186"/>
                </a:cubicBezTo>
                <a:cubicBezTo>
                  <a:pt x="1730528" y="1154178"/>
                  <a:pt x="1729513" y="1155356"/>
                  <a:pt x="1728358" y="1156348"/>
                </a:cubicBezTo>
                <a:cubicBezTo>
                  <a:pt x="1723527" y="1161184"/>
                  <a:pt x="1718696" y="1166021"/>
                  <a:pt x="1714250" y="1170857"/>
                </a:cubicBezTo>
                <a:cubicBezTo>
                  <a:pt x="1713760" y="1171353"/>
                  <a:pt x="1713375" y="1171849"/>
                  <a:pt x="1712850" y="1172345"/>
                </a:cubicBezTo>
                <a:cubicBezTo>
                  <a:pt x="1707529" y="1178359"/>
                  <a:pt x="1702453" y="1184435"/>
                  <a:pt x="1697762" y="1190759"/>
                </a:cubicBezTo>
                <a:lnTo>
                  <a:pt x="1156233" y="1909347"/>
                </a:lnTo>
                <a:cubicBezTo>
                  <a:pt x="1151647" y="1915424"/>
                  <a:pt x="1147446" y="1921686"/>
                  <a:pt x="1143525" y="1927886"/>
                </a:cubicBezTo>
                <a:cubicBezTo>
                  <a:pt x="1142265" y="1929932"/>
                  <a:pt x="1141250" y="1931978"/>
                  <a:pt x="1139954" y="1933962"/>
                </a:cubicBezTo>
                <a:cubicBezTo>
                  <a:pt x="1137434" y="1938302"/>
                  <a:pt x="1135018" y="1942642"/>
                  <a:pt x="1132743" y="1946920"/>
                </a:cubicBezTo>
                <a:cubicBezTo>
                  <a:pt x="1131448" y="1949338"/>
                  <a:pt x="1130327" y="1951880"/>
                  <a:pt x="1129172" y="1954298"/>
                </a:cubicBezTo>
                <a:cubicBezTo>
                  <a:pt x="1127282" y="1958390"/>
                  <a:pt x="1125356" y="1962544"/>
                  <a:pt x="1123711" y="1966636"/>
                </a:cubicBezTo>
                <a:cubicBezTo>
                  <a:pt x="1122556" y="1969178"/>
                  <a:pt x="1121680" y="1971844"/>
                  <a:pt x="1120665" y="1974386"/>
                </a:cubicBezTo>
                <a:cubicBezTo>
                  <a:pt x="1119125" y="1978416"/>
                  <a:pt x="1117725" y="1982632"/>
                  <a:pt x="1116464" y="1986848"/>
                </a:cubicBezTo>
                <a:cubicBezTo>
                  <a:pt x="1115589" y="1989762"/>
                  <a:pt x="1114679" y="1992552"/>
                  <a:pt x="1113944" y="1995466"/>
                </a:cubicBezTo>
                <a:cubicBezTo>
                  <a:pt x="1113419" y="1997079"/>
                  <a:pt x="1113034" y="1998877"/>
                  <a:pt x="1112649" y="2000551"/>
                </a:cubicBezTo>
                <a:cubicBezTo>
                  <a:pt x="1111633" y="2004829"/>
                  <a:pt x="1110758" y="2009045"/>
                  <a:pt x="1109988" y="2013385"/>
                </a:cubicBezTo>
                <a:cubicBezTo>
                  <a:pt x="1109743" y="2014749"/>
                  <a:pt x="1109498" y="2016175"/>
                  <a:pt x="1109218" y="2017539"/>
                </a:cubicBezTo>
                <a:cubicBezTo>
                  <a:pt x="1108343" y="2023119"/>
                  <a:pt x="1107713" y="2028575"/>
                  <a:pt x="1107187" y="2034217"/>
                </a:cubicBezTo>
                <a:cubicBezTo>
                  <a:pt x="1107082" y="2035333"/>
                  <a:pt x="1107082" y="2036449"/>
                  <a:pt x="1106942" y="2037627"/>
                </a:cubicBezTo>
                <a:cubicBezTo>
                  <a:pt x="1106557" y="2042959"/>
                  <a:pt x="1106312" y="2048291"/>
                  <a:pt x="1106312" y="2053623"/>
                </a:cubicBezTo>
                <a:lnTo>
                  <a:pt x="1106312" y="1719526"/>
                </a:lnTo>
                <a:lnTo>
                  <a:pt x="722459" y="1725826"/>
                </a:lnTo>
                <a:cubicBezTo>
                  <a:pt x="713449" y="1726068"/>
                  <a:pt x="709990" y="1725907"/>
                  <a:pt x="706077" y="1725585"/>
                </a:cubicBezTo>
                <a:cubicBezTo>
                  <a:pt x="703620" y="1725263"/>
                  <a:pt x="701253" y="1724942"/>
                  <a:pt x="698523" y="1724379"/>
                </a:cubicBezTo>
                <a:cubicBezTo>
                  <a:pt x="677590" y="1719713"/>
                  <a:pt x="656384" y="1708130"/>
                  <a:pt x="655474" y="1676678"/>
                </a:cubicBezTo>
                <a:cubicBezTo>
                  <a:pt x="655474" y="1621577"/>
                  <a:pt x="750855" y="1629782"/>
                  <a:pt x="750218" y="1556984"/>
                </a:cubicBezTo>
                <a:cubicBezTo>
                  <a:pt x="749854" y="1548619"/>
                  <a:pt x="749308" y="1543953"/>
                  <a:pt x="748489" y="1539368"/>
                </a:cubicBezTo>
                <a:cubicBezTo>
                  <a:pt x="736384" y="1480567"/>
                  <a:pt x="667579" y="1450563"/>
                  <a:pt x="601776" y="1446943"/>
                </a:cubicBezTo>
                <a:cubicBezTo>
                  <a:pt x="596953" y="1446621"/>
                  <a:pt x="592220" y="1446541"/>
                  <a:pt x="587578" y="1446541"/>
                </a:cubicBezTo>
                <a:cubicBezTo>
                  <a:pt x="507942" y="1447828"/>
                  <a:pt x="422482" y="1484911"/>
                  <a:pt x="423119" y="1558915"/>
                </a:cubicBezTo>
                <a:cubicBezTo>
                  <a:pt x="425212" y="1635895"/>
                  <a:pt x="523050" y="1623025"/>
                  <a:pt x="524689" y="1678850"/>
                </a:cubicBezTo>
                <a:cubicBezTo>
                  <a:pt x="524689" y="1683355"/>
                  <a:pt x="524598" y="1685526"/>
                  <a:pt x="524325" y="1687698"/>
                </a:cubicBezTo>
                <a:cubicBezTo>
                  <a:pt x="523961" y="1690594"/>
                  <a:pt x="523415" y="1693329"/>
                  <a:pt x="522686" y="1695823"/>
                </a:cubicBezTo>
                <a:cubicBezTo>
                  <a:pt x="517226" y="1714887"/>
                  <a:pt x="501298" y="1723413"/>
                  <a:pt x="487101" y="1727194"/>
                </a:cubicBezTo>
                <a:cubicBezTo>
                  <a:pt x="484006" y="1727998"/>
                  <a:pt x="481276" y="1728561"/>
                  <a:pt x="478545" y="1728964"/>
                </a:cubicBezTo>
                <a:cubicBezTo>
                  <a:pt x="471082" y="1730009"/>
                  <a:pt x="466896" y="1730090"/>
                  <a:pt x="464074" y="1730090"/>
                </a:cubicBezTo>
                <a:lnTo>
                  <a:pt x="456" y="1737490"/>
                </a:lnTo>
                <a:cubicBezTo>
                  <a:pt x="-6188" y="1531244"/>
                  <a:pt x="59705" y="1323951"/>
                  <a:pt x="198409" y="1139987"/>
                </a:cubicBezTo>
                <a:lnTo>
                  <a:pt x="739934" y="421422"/>
                </a:lnTo>
                <a:cubicBezTo>
                  <a:pt x="874450" y="242846"/>
                  <a:pt x="1068489" y="98538"/>
                  <a:pt x="129620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BE53B5D4-28A4-CB41-8DF8-D13AC9DD7BA0}"/>
              </a:ext>
            </a:extLst>
          </p:cNvPr>
          <p:cNvSpPr/>
          <p:nvPr/>
        </p:nvSpPr>
        <p:spPr>
          <a:xfrm>
            <a:off x="3442076" y="2843205"/>
            <a:ext cx="587251" cy="1040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9" y="7128"/>
                </a:moveTo>
                <a:cubicBezTo>
                  <a:pt x="17802" y="7112"/>
                  <a:pt x="17831" y="7093"/>
                  <a:pt x="17863" y="7077"/>
                </a:cubicBezTo>
                <a:cubicBezTo>
                  <a:pt x="18008" y="7001"/>
                  <a:pt x="18157" y="6926"/>
                  <a:pt x="18313" y="6854"/>
                </a:cubicBezTo>
                <a:cubicBezTo>
                  <a:pt x="18473" y="6780"/>
                  <a:pt x="18640" y="6708"/>
                  <a:pt x="18810" y="6639"/>
                </a:cubicBezTo>
                <a:cubicBezTo>
                  <a:pt x="18850" y="6622"/>
                  <a:pt x="18886" y="6606"/>
                  <a:pt x="18926" y="6590"/>
                </a:cubicBezTo>
                <a:cubicBezTo>
                  <a:pt x="19137" y="6506"/>
                  <a:pt x="19358" y="6426"/>
                  <a:pt x="19583" y="6350"/>
                </a:cubicBezTo>
                <a:cubicBezTo>
                  <a:pt x="19648" y="6327"/>
                  <a:pt x="19717" y="6309"/>
                  <a:pt x="19782" y="6286"/>
                </a:cubicBezTo>
                <a:cubicBezTo>
                  <a:pt x="19946" y="6233"/>
                  <a:pt x="20109" y="6182"/>
                  <a:pt x="20279" y="6133"/>
                </a:cubicBezTo>
                <a:cubicBezTo>
                  <a:pt x="20370" y="6106"/>
                  <a:pt x="20464" y="6084"/>
                  <a:pt x="20555" y="6059"/>
                </a:cubicBezTo>
                <a:cubicBezTo>
                  <a:pt x="20708" y="6018"/>
                  <a:pt x="20860" y="5979"/>
                  <a:pt x="21016" y="5940"/>
                </a:cubicBezTo>
                <a:cubicBezTo>
                  <a:pt x="21208" y="5893"/>
                  <a:pt x="21404" y="5848"/>
                  <a:pt x="21600" y="5807"/>
                </a:cubicBezTo>
                <a:lnTo>
                  <a:pt x="21600" y="0"/>
                </a:lnTo>
                <a:cubicBezTo>
                  <a:pt x="21437" y="33"/>
                  <a:pt x="21277" y="70"/>
                  <a:pt x="21117" y="107"/>
                </a:cubicBezTo>
                <a:cubicBezTo>
                  <a:pt x="21081" y="115"/>
                  <a:pt x="21049" y="125"/>
                  <a:pt x="21012" y="133"/>
                </a:cubicBezTo>
                <a:cubicBezTo>
                  <a:pt x="20856" y="170"/>
                  <a:pt x="20704" y="211"/>
                  <a:pt x="20552" y="252"/>
                </a:cubicBezTo>
                <a:cubicBezTo>
                  <a:pt x="20461" y="277"/>
                  <a:pt x="20367" y="301"/>
                  <a:pt x="20276" y="326"/>
                </a:cubicBezTo>
                <a:cubicBezTo>
                  <a:pt x="20105" y="375"/>
                  <a:pt x="19942" y="426"/>
                  <a:pt x="19779" y="479"/>
                </a:cubicBezTo>
                <a:cubicBezTo>
                  <a:pt x="19714" y="500"/>
                  <a:pt x="19645" y="520"/>
                  <a:pt x="19579" y="543"/>
                </a:cubicBezTo>
                <a:cubicBezTo>
                  <a:pt x="19354" y="619"/>
                  <a:pt x="19133" y="698"/>
                  <a:pt x="18923" y="782"/>
                </a:cubicBezTo>
                <a:cubicBezTo>
                  <a:pt x="18883" y="799"/>
                  <a:pt x="18846" y="815"/>
                  <a:pt x="18807" y="832"/>
                </a:cubicBezTo>
                <a:cubicBezTo>
                  <a:pt x="18636" y="901"/>
                  <a:pt x="18473" y="971"/>
                  <a:pt x="18313" y="1047"/>
                </a:cubicBezTo>
                <a:cubicBezTo>
                  <a:pt x="18299" y="1053"/>
                  <a:pt x="18284" y="1059"/>
                  <a:pt x="18270" y="1065"/>
                </a:cubicBezTo>
                <a:cubicBezTo>
                  <a:pt x="18128" y="1131"/>
                  <a:pt x="17994" y="1200"/>
                  <a:pt x="17863" y="1270"/>
                </a:cubicBezTo>
                <a:cubicBezTo>
                  <a:pt x="17831" y="1286"/>
                  <a:pt x="17802" y="1305"/>
                  <a:pt x="17769" y="1321"/>
                </a:cubicBezTo>
                <a:cubicBezTo>
                  <a:pt x="17631" y="1397"/>
                  <a:pt x="17493" y="1475"/>
                  <a:pt x="17366" y="1555"/>
                </a:cubicBezTo>
                <a:cubicBezTo>
                  <a:pt x="17352" y="1563"/>
                  <a:pt x="17341" y="1571"/>
                  <a:pt x="17326" y="1579"/>
                </a:cubicBezTo>
                <a:cubicBezTo>
                  <a:pt x="17225" y="1645"/>
                  <a:pt x="17123" y="1710"/>
                  <a:pt x="17029" y="1778"/>
                </a:cubicBezTo>
                <a:cubicBezTo>
                  <a:pt x="16982" y="1811"/>
                  <a:pt x="16938" y="1844"/>
                  <a:pt x="16895" y="1876"/>
                </a:cubicBezTo>
                <a:lnTo>
                  <a:pt x="1426" y="13466"/>
                </a:lnTo>
                <a:cubicBezTo>
                  <a:pt x="1295" y="13564"/>
                  <a:pt x="1175" y="13663"/>
                  <a:pt x="1063" y="13765"/>
                </a:cubicBezTo>
                <a:cubicBezTo>
                  <a:pt x="1027" y="13798"/>
                  <a:pt x="994" y="13831"/>
                  <a:pt x="961" y="13863"/>
                </a:cubicBezTo>
                <a:cubicBezTo>
                  <a:pt x="889" y="13933"/>
                  <a:pt x="820" y="14003"/>
                  <a:pt x="755" y="14072"/>
                </a:cubicBezTo>
                <a:cubicBezTo>
                  <a:pt x="718" y="14111"/>
                  <a:pt x="686" y="14152"/>
                  <a:pt x="653" y="14191"/>
                </a:cubicBezTo>
                <a:cubicBezTo>
                  <a:pt x="599" y="14257"/>
                  <a:pt x="544" y="14322"/>
                  <a:pt x="497" y="14390"/>
                </a:cubicBezTo>
                <a:cubicBezTo>
                  <a:pt x="468" y="14431"/>
                  <a:pt x="439" y="14472"/>
                  <a:pt x="410" y="14515"/>
                </a:cubicBezTo>
                <a:cubicBezTo>
                  <a:pt x="366" y="14582"/>
                  <a:pt x="327" y="14648"/>
                  <a:pt x="290" y="14715"/>
                </a:cubicBezTo>
                <a:cubicBezTo>
                  <a:pt x="276" y="14742"/>
                  <a:pt x="258" y="14767"/>
                  <a:pt x="243" y="14793"/>
                </a:cubicBezTo>
                <a:cubicBezTo>
                  <a:pt x="232" y="14814"/>
                  <a:pt x="225" y="14834"/>
                  <a:pt x="218" y="14855"/>
                </a:cubicBezTo>
                <a:cubicBezTo>
                  <a:pt x="203" y="14881"/>
                  <a:pt x="192" y="14908"/>
                  <a:pt x="181" y="14937"/>
                </a:cubicBezTo>
                <a:cubicBezTo>
                  <a:pt x="152" y="15004"/>
                  <a:pt x="127" y="15074"/>
                  <a:pt x="105" y="15144"/>
                </a:cubicBezTo>
                <a:cubicBezTo>
                  <a:pt x="98" y="15166"/>
                  <a:pt x="91" y="15189"/>
                  <a:pt x="83" y="15211"/>
                </a:cubicBezTo>
                <a:cubicBezTo>
                  <a:pt x="58" y="15299"/>
                  <a:pt x="36" y="15389"/>
                  <a:pt x="25" y="15479"/>
                </a:cubicBezTo>
                <a:cubicBezTo>
                  <a:pt x="22" y="15498"/>
                  <a:pt x="22" y="15516"/>
                  <a:pt x="18" y="15535"/>
                </a:cubicBezTo>
                <a:cubicBezTo>
                  <a:pt x="11" y="15584"/>
                  <a:pt x="4" y="15633"/>
                  <a:pt x="4" y="15684"/>
                </a:cubicBezTo>
                <a:cubicBezTo>
                  <a:pt x="0" y="15721"/>
                  <a:pt x="0" y="15758"/>
                  <a:pt x="0" y="15793"/>
                </a:cubicBezTo>
                <a:lnTo>
                  <a:pt x="0" y="21600"/>
                </a:lnTo>
                <a:cubicBezTo>
                  <a:pt x="0" y="21514"/>
                  <a:pt x="7" y="21428"/>
                  <a:pt x="18" y="21342"/>
                </a:cubicBezTo>
                <a:cubicBezTo>
                  <a:pt x="22" y="21323"/>
                  <a:pt x="22" y="21305"/>
                  <a:pt x="25" y="21287"/>
                </a:cubicBezTo>
                <a:cubicBezTo>
                  <a:pt x="40" y="21196"/>
                  <a:pt x="58" y="21108"/>
                  <a:pt x="83" y="21018"/>
                </a:cubicBezTo>
                <a:cubicBezTo>
                  <a:pt x="91" y="20996"/>
                  <a:pt x="98" y="20973"/>
                  <a:pt x="105" y="20951"/>
                </a:cubicBezTo>
                <a:cubicBezTo>
                  <a:pt x="127" y="20881"/>
                  <a:pt x="152" y="20813"/>
                  <a:pt x="181" y="20744"/>
                </a:cubicBezTo>
                <a:cubicBezTo>
                  <a:pt x="192" y="20717"/>
                  <a:pt x="203" y="20688"/>
                  <a:pt x="218" y="20662"/>
                </a:cubicBezTo>
                <a:cubicBezTo>
                  <a:pt x="239" y="20615"/>
                  <a:pt x="265" y="20570"/>
                  <a:pt x="290" y="20523"/>
                </a:cubicBezTo>
                <a:cubicBezTo>
                  <a:pt x="326" y="20455"/>
                  <a:pt x="366" y="20387"/>
                  <a:pt x="410" y="20322"/>
                </a:cubicBezTo>
                <a:cubicBezTo>
                  <a:pt x="439" y="20281"/>
                  <a:pt x="464" y="20238"/>
                  <a:pt x="497" y="20197"/>
                </a:cubicBezTo>
                <a:cubicBezTo>
                  <a:pt x="544" y="20131"/>
                  <a:pt x="599" y="20064"/>
                  <a:pt x="653" y="19998"/>
                </a:cubicBezTo>
                <a:cubicBezTo>
                  <a:pt x="686" y="19959"/>
                  <a:pt x="718" y="19918"/>
                  <a:pt x="755" y="19879"/>
                </a:cubicBezTo>
                <a:cubicBezTo>
                  <a:pt x="820" y="19810"/>
                  <a:pt x="889" y="19740"/>
                  <a:pt x="961" y="19670"/>
                </a:cubicBezTo>
                <a:cubicBezTo>
                  <a:pt x="998" y="19638"/>
                  <a:pt x="1027" y="19605"/>
                  <a:pt x="1063" y="19572"/>
                </a:cubicBezTo>
                <a:cubicBezTo>
                  <a:pt x="1175" y="19472"/>
                  <a:pt x="1295" y="19371"/>
                  <a:pt x="1426" y="19273"/>
                </a:cubicBezTo>
                <a:lnTo>
                  <a:pt x="16895" y="7683"/>
                </a:lnTo>
                <a:cubicBezTo>
                  <a:pt x="17029" y="7581"/>
                  <a:pt x="17174" y="7483"/>
                  <a:pt x="17326" y="7386"/>
                </a:cubicBezTo>
                <a:cubicBezTo>
                  <a:pt x="17341" y="7378"/>
                  <a:pt x="17352" y="7370"/>
                  <a:pt x="17366" y="7362"/>
                </a:cubicBezTo>
                <a:cubicBezTo>
                  <a:pt x="17493" y="7284"/>
                  <a:pt x="17631" y="7206"/>
                  <a:pt x="17769" y="712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3B70836-C443-4BBF-9619-0BF211D34AE6}"/>
              </a:ext>
            </a:extLst>
          </p:cNvPr>
          <p:cNvSpPr/>
          <p:nvPr/>
        </p:nvSpPr>
        <p:spPr>
          <a:xfrm>
            <a:off x="2574122" y="3262076"/>
            <a:ext cx="1394827" cy="1926183"/>
          </a:xfrm>
          <a:custGeom>
            <a:avLst/>
            <a:gdLst>
              <a:gd name="connsiteX0" fmla="*/ 201213 w 1796013"/>
              <a:gd name="connsiteY0" fmla="*/ 0 h 2480200"/>
              <a:gd name="connsiteX1" fmla="*/ 1009866 w 1796013"/>
              <a:gd name="connsiteY1" fmla="*/ 0 h 2480200"/>
              <a:gd name="connsiteX2" fmla="*/ 1009866 w 1796013"/>
              <a:gd name="connsiteY2" fmla="*/ 458135 h 2480200"/>
              <a:gd name="connsiteX3" fmla="*/ 1119627 w 1796013"/>
              <a:gd name="connsiteY3" fmla="*/ 456278 h 2480200"/>
              <a:gd name="connsiteX4" fmla="*/ 1169558 w 1796013"/>
              <a:gd name="connsiteY4" fmla="*/ 590836 h 2480200"/>
              <a:gd name="connsiteX5" fmla="*/ 1711031 w 1796013"/>
              <a:gd name="connsiteY5" fmla="*/ 1309350 h 2480200"/>
              <a:gd name="connsiteX6" fmla="*/ 1796013 w 1796013"/>
              <a:gd name="connsiteY6" fmla="*/ 1386304 h 2480200"/>
              <a:gd name="connsiteX7" fmla="*/ 1602075 w 1796013"/>
              <a:gd name="connsiteY7" fmla="*/ 1646960 h 2480200"/>
              <a:gd name="connsiteX8" fmla="*/ 1553797 w 1796013"/>
              <a:gd name="connsiteY8" fmla="*/ 1674412 h 2480200"/>
              <a:gd name="connsiteX9" fmla="*/ 1516845 w 1796013"/>
              <a:gd name="connsiteY9" fmla="*/ 1667391 h 2480200"/>
              <a:gd name="connsiteX10" fmla="*/ 1425579 w 1796013"/>
              <a:gd name="connsiteY10" fmla="*/ 1541024 h 2480200"/>
              <a:gd name="connsiteX11" fmla="*/ 1359032 w 1796013"/>
              <a:gd name="connsiteY11" fmla="*/ 1526533 h 2480200"/>
              <a:gd name="connsiteX12" fmla="*/ 1225772 w 1796013"/>
              <a:gd name="connsiteY12" fmla="*/ 1585486 h 2480200"/>
              <a:gd name="connsiteX13" fmla="*/ 1218166 w 1796013"/>
              <a:gd name="connsiteY13" fmla="*/ 1594847 h 2480200"/>
              <a:gd name="connsiteX14" fmla="*/ 1193283 w 1796013"/>
              <a:gd name="connsiteY14" fmla="*/ 1664961 h 2480200"/>
              <a:gd name="connsiteX15" fmla="*/ 1263634 w 1796013"/>
              <a:gd name="connsiteY15" fmla="*/ 1758927 h 2480200"/>
              <a:gd name="connsiteX16" fmla="*/ 1313069 w 1796013"/>
              <a:gd name="connsiteY16" fmla="*/ 1769997 h 2480200"/>
              <a:gd name="connsiteX17" fmla="*/ 1368043 w 1796013"/>
              <a:gd name="connsiteY17" fmla="*/ 1758207 h 2480200"/>
              <a:gd name="connsiteX18" fmla="*/ 1417643 w 1796013"/>
              <a:gd name="connsiteY18" fmla="*/ 1746416 h 2480200"/>
              <a:gd name="connsiteX19" fmla="*/ 1448065 w 1796013"/>
              <a:gd name="connsiteY19" fmla="*/ 1752896 h 2480200"/>
              <a:gd name="connsiteX20" fmla="*/ 1484191 w 1796013"/>
              <a:gd name="connsiteY20" fmla="*/ 1793489 h 2480200"/>
              <a:gd name="connsiteX21" fmla="*/ 1472452 w 1796013"/>
              <a:gd name="connsiteY21" fmla="*/ 1821301 h 2480200"/>
              <a:gd name="connsiteX22" fmla="*/ 1244455 w 1796013"/>
              <a:gd name="connsiteY22" fmla="*/ 2127769 h 2480200"/>
              <a:gd name="connsiteX23" fmla="*/ 1234568 w 1796013"/>
              <a:gd name="connsiteY23" fmla="*/ 2480200 h 2480200"/>
              <a:gd name="connsiteX24" fmla="*/ 740055 w 1796013"/>
              <a:gd name="connsiteY24" fmla="*/ 2086899 h 2480200"/>
              <a:gd name="connsiteX25" fmla="*/ 198503 w 1796013"/>
              <a:gd name="connsiteY25" fmla="*/ 1368351 h 2480200"/>
              <a:gd name="connsiteX26" fmla="*/ 514 w 1796013"/>
              <a:gd name="connsiteY26" fmla="*/ 826935 h 2480200"/>
              <a:gd name="connsiteX27" fmla="*/ 0 w 1796013"/>
              <a:gd name="connsiteY27" fmla="*/ 798579 h 2480200"/>
              <a:gd name="connsiteX28" fmla="*/ 498 w 1796013"/>
              <a:gd name="connsiteY28" fmla="*/ 477612 h 2480200"/>
              <a:gd name="connsiteX29" fmla="*/ 1671 w 1796013"/>
              <a:gd name="connsiteY29" fmla="*/ 474427 h 2480200"/>
              <a:gd name="connsiteX30" fmla="*/ 10392 w 1796013"/>
              <a:gd name="connsiteY30" fmla="*/ 474459 h 2480200"/>
              <a:gd name="connsiteX31" fmla="*/ 201213 w 1796013"/>
              <a:gd name="connsiteY31" fmla="*/ 471361 h 248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6013" h="2480200">
                <a:moveTo>
                  <a:pt x="201213" y="0"/>
                </a:moveTo>
                <a:lnTo>
                  <a:pt x="1009866" y="0"/>
                </a:lnTo>
                <a:lnTo>
                  <a:pt x="1009866" y="458135"/>
                </a:lnTo>
                <a:lnTo>
                  <a:pt x="1119627" y="456278"/>
                </a:lnTo>
                <a:cubicBezTo>
                  <a:pt x="1121611" y="502901"/>
                  <a:pt x="1138144" y="549163"/>
                  <a:pt x="1169558" y="590836"/>
                </a:cubicBezTo>
                <a:lnTo>
                  <a:pt x="1711031" y="1309350"/>
                </a:lnTo>
                <a:cubicBezTo>
                  <a:pt x="1733434" y="1339141"/>
                  <a:pt x="1762450" y="1364883"/>
                  <a:pt x="1796013" y="1386304"/>
                </a:cubicBezTo>
                <a:lnTo>
                  <a:pt x="1602075" y="1646960"/>
                </a:lnTo>
                <a:cubicBezTo>
                  <a:pt x="1598024" y="1653170"/>
                  <a:pt x="1583144" y="1672972"/>
                  <a:pt x="1553797" y="1674412"/>
                </a:cubicBezTo>
                <a:cubicBezTo>
                  <a:pt x="1538421" y="1673962"/>
                  <a:pt x="1528335" y="1671982"/>
                  <a:pt x="1516845" y="1667391"/>
                </a:cubicBezTo>
                <a:cubicBezTo>
                  <a:pt x="1449553" y="1638049"/>
                  <a:pt x="1510810" y="1578376"/>
                  <a:pt x="1425579" y="1541024"/>
                </a:cubicBezTo>
                <a:cubicBezTo>
                  <a:pt x="1403094" y="1531213"/>
                  <a:pt x="1380608" y="1526803"/>
                  <a:pt x="1359032" y="1526533"/>
                </a:cubicBezTo>
                <a:cubicBezTo>
                  <a:pt x="1299594" y="1528333"/>
                  <a:pt x="1253631" y="1553894"/>
                  <a:pt x="1225772" y="1585486"/>
                </a:cubicBezTo>
                <a:cubicBezTo>
                  <a:pt x="1223126" y="1588546"/>
                  <a:pt x="1220564" y="1591697"/>
                  <a:pt x="1218166" y="1594847"/>
                </a:cubicBezTo>
                <a:cubicBezTo>
                  <a:pt x="1202790" y="1615458"/>
                  <a:pt x="1193283" y="1640300"/>
                  <a:pt x="1193283" y="1664961"/>
                </a:cubicBezTo>
                <a:cubicBezTo>
                  <a:pt x="1193118" y="1701053"/>
                  <a:pt x="1212958" y="1736875"/>
                  <a:pt x="1263634" y="1758927"/>
                </a:cubicBezTo>
                <a:cubicBezTo>
                  <a:pt x="1282151" y="1767117"/>
                  <a:pt x="1298271" y="1769997"/>
                  <a:pt x="1313069" y="1769997"/>
                </a:cubicBezTo>
                <a:cubicBezTo>
                  <a:pt x="1333570" y="1769997"/>
                  <a:pt x="1351261" y="1764057"/>
                  <a:pt x="1368043" y="1758207"/>
                </a:cubicBezTo>
                <a:cubicBezTo>
                  <a:pt x="1384824" y="1752266"/>
                  <a:pt x="1400531" y="1746416"/>
                  <a:pt x="1417643" y="1746416"/>
                </a:cubicBezTo>
                <a:cubicBezTo>
                  <a:pt x="1427316" y="1746416"/>
                  <a:pt x="1437236" y="1748126"/>
                  <a:pt x="1448065" y="1752896"/>
                </a:cubicBezTo>
                <a:cubicBezTo>
                  <a:pt x="1476585" y="1765317"/>
                  <a:pt x="1484356" y="1780528"/>
                  <a:pt x="1484191" y="1793489"/>
                </a:cubicBezTo>
                <a:cubicBezTo>
                  <a:pt x="1484108" y="1809150"/>
                  <a:pt x="1473031" y="1820671"/>
                  <a:pt x="1472452" y="1821301"/>
                </a:cubicBezTo>
                <a:lnTo>
                  <a:pt x="1244455" y="2127769"/>
                </a:lnTo>
                <a:lnTo>
                  <a:pt x="1234568" y="2480200"/>
                </a:lnTo>
                <a:cubicBezTo>
                  <a:pt x="1033551" y="2383033"/>
                  <a:pt x="862312" y="2249191"/>
                  <a:pt x="740055" y="2086899"/>
                </a:cubicBezTo>
                <a:lnTo>
                  <a:pt x="198503" y="1368351"/>
                </a:lnTo>
                <a:cubicBezTo>
                  <a:pt x="72417" y="1201049"/>
                  <a:pt x="6458" y="1014465"/>
                  <a:pt x="514" y="826935"/>
                </a:cubicBezTo>
                <a:cubicBezTo>
                  <a:pt x="114" y="817389"/>
                  <a:pt x="0" y="808031"/>
                  <a:pt x="0" y="798579"/>
                </a:cubicBezTo>
                <a:lnTo>
                  <a:pt x="498" y="477612"/>
                </a:lnTo>
                <a:lnTo>
                  <a:pt x="1671" y="474427"/>
                </a:lnTo>
                <a:lnTo>
                  <a:pt x="10392" y="474459"/>
                </a:lnTo>
                <a:lnTo>
                  <a:pt x="201213" y="47136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11467088-D2BA-8E48-8602-5B1EF9C0B143}"/>
              </a:ext>
            </a:extLst>
          </p:cNvPr>
          <p:cNvSpPr/>
          <p:nvPr/>
        </p:nvSpPr>
        <p:spPr>
          <a:xfrm>
            <a:off x="2574122" y="3602666"/>
            <a:ext cx="958795" cy="1585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5" y="13630"/>
                </a:moveTo>
                <a:lnTo>
                  <a:pt x="3471" y="6027"/>
                </a:lnTo>
                <a:cubicBezTo>
                  <a:pt x="1953" y="4810"/>
                  <a:pt x="935" y="3497"/>
                  <a:pt x="413" y="2151"/>
                </a:cubicBezTo>
                <a:cubicBezTo>
                  <a:pt x="176" y="1538"/>
                  <a:pt x="40" y="920"/>
                  <a:pt x="9" y="300"/>
                </a:cubicBezTo>
                <a:cubicBezTo>
                  <a:pt x="4" y="200"/>
                  <a:pt x="0" y="101"/>
                  <a:pt x="0" y="0"/>
                </a:cubicBezTo>
                <a:lnTo>
                  <a:pt x="0" y="0"/>
                </a:lnTo>
                <a:lnTo>
                  <a:pt x="0" y="3809"/>
                </a:lnTo>
                <a:cubicBezTo>
                  <a:pt x="0" y="3909"/>
                  <a:pt x="2" y="4008"/>
                  <a:pt x="9" y="4109"/>
                </a:cubicBezTo>
                <a:cubicBezTo>
                  <a:pt x="113" y="6093"/>
                  <a:pt x="1267" y="8067"/>
                  <a:pt x="3473" y="9837"/>
                </a:cubicBezTo>
                <a:lnTo>
                  <a:pt x="12948" y="17439"/>
                </a:lnTo>
                <a:cubicBezTo>
                  <a:pt x="15087" y="19156"/>
                  <a:pt x="18083" y="20572"/>
                  <a:pt x="21600" y="21600"/>
                </a:cubicBezTo>
                <a:lnTo>
                  <a:pt x="21600" y="17791"/>
                </a:lnTo>
                <a:cubicBezTo>
                  <a:pt x="18080" y="16763"/>
                  <a:pt x="15085" y="15347"/>
                  <a:pt x="12945" y="136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876BBED-EE53-504F-8937-98F8FF704C92}"/>
              </a:ext>
            </a:extLst>
          </p:cNvPr>
          <p:cNvSpPr/>
          <p:nvPr/>
        </p:nvSpPr>
        <p:spPr>
          <a:xfrm>
            <a:off x="2582193" y="3404705"/>
            <a:ext cx="1386756" cy="1509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56" y="0"/>
                </a:moveTo>
                <a:cubicBezTo>
                  <a:pt x="7161" y="0"/>
                  <a:pt x="7217" y="1"/>
                  <a:pt x="7274" y="4"/>
                </a:cubicBezTo>
                <a:cubicBezTo>
                  <a:pt x="8070" y="47"/>
                  <a:pt x="8904" y="378"/>
                  <a:pt x="9049" y="1031"/>
                </a:cubicBezTo>
                <a:cubicBezTo>
                  <a:pt x="9059" y="1082"/>
                  <a:pt x="9067" y="1134"/>
                  <a:pt x="9070" y="1188"/>
                </a:cubicBezTo>
                <a:cubicBezTo>
                  <a:pt x="9078" y="2035"/>
                  <a:pt x="7924" y="1944"/>
                  <a:pt x="7924" y="2541"/>
                </a:cubicBezTo>
                <a:cubicBezTo>
                  <a:pt x="7935" y="2905"/>
                  <a:pt x="8191" y="3034"/>
                  <a:pt x="8413" y="3079"/>
                </a:cubicBezTo>
                <a:cubicBezTo>
                  <a:pt x="8476" y="3090"/>
                  <a:pt x="8506" y="3094"/>
                  <a:pt x="8536" y="3097"/>
                </a:cubicBezTo>
                <a:cubicBezTo>
                  <a:pt x="8582" y="3101"/>
                  <a:pt x="8623" y="3103"/>
                  <a:pt x="8657" y="3103"/>
                </a:cubicBezTo>
                <a:lnTo>
                  <a:pt x="13418" y="3029"/>
                </a:lnTo>
                <a:cubicBezTo>
                  <a:pt x="13442" y="3547"/>
                  <a:pt x="13642" y="4061"/>
                  <a:pt x="14022" y="4524"/>
                </a:cubicBezTo>
                <a:lnTo>
                  <a:pt x="20572" y="12507"/>
                </a:lnTo>
                <a:cubicBezTo>
                  <a:pt x="20843" y="12838"/>
                  <a:pt x="21194" y="13124"/>
                  <a:pt x="21600" y="13362"/>
                </a:cubicBezTo>
                <a:lnTo>
                  <a:pt x="19254" y="16258"/>
                </a:lnTo>
                <a:cubicBezTo>
                  <a:pt x="19205" y="16327"/>
                  <a:pt x="19025" y="16547"/>
                  <a:pt x="18670" y="16563"/>
                </a:cubicBezTo>
                <a:cubicBezTo>
                  <a:pt x="18484" y="16558"/>
                  <a:pt x="18362" y="16536"/>
                  <a:pt x="18223" y="16485"/>
                </a:cubicBezTo>
                <a:cubicBezTo>
                  <a:pt x="17409" y="16159"/>
                  <a:pt x="18150" y="15496"/>
                  <a:pt x="17119" y="15081"/>
                </a:cubicBezTo>
                <a:cubicBezTo>
                  <a:pt x="16847" y="14972"/>
                  <a:pt x="16575" y="14923"/>
                  <a:pt x="16314" y="14920"/>
                </a:cubicBezTo>
                <a:cubicBezTo>
                  <a:pt x="15595" y="14940"/>
                  <a:pt x="15039" y="15224"/>
                  <a:pt x="14702" y="15575"/>
                </a:cubicBezTo>
                <a:cubicBezTo>
                  <a:pt x="14670" y="15609"/>
                  <a:pt x="14639" y="15644"/>
                  <a:pt x="14610" y="15679"/>
                </a:cubicBezTo>
                <a:cubicBezTo>
                  <a:pt x="14424" y="15908"/>
                  <a:pt x="14309" y="16184"/>
                  <a:pt x="14309" y="16458"/>
                </a:cubicBezTo>
                <a:cubicBezTo>
                  <a:pt x="14307" y="16859"/>
                  <a:pt x="14547" y="17257"/>
                  <a:pt x="15160" y="17502"/>
                </a:cubicBezTo>
                <a:cubicBezTo>
                  <a:pt x="15384" y="17593"/>
                  <a:pt x="15579" y="17625"/>
                  <a:pt x="15758" y="17625"/>
                </a:cubicBezTo>
                <a:cubicBezTo>
                  <a:pt x="16006" y="17625"/>
                  <a:pt x="16220" y="17559"/>
                  <a:pt x="16423" y="17494"/>
                </a:cubicBezTo>
                <a:cubicBezTo>
                  <a:pt x="16626" y="17428"/>
                  <a:pt x="16816" y="17363"/>
                  <a:pt x="17023" y="17363"/>
                </a:cubicBezTo>
                <a:cubicBezTo>
                  <a:pt x="17140" y="17363"/>
                  <a:pt x="17260" y="17382"/>
                  <a:pt x="17391" y="17435"/>
                </a:cubicBezTo>
                <a:cubicBezTo>
                  <a:pt x="17736" y="17573"/>
                  <a:pt x="17830" y="17742"/>
                  <a:pt x="17828" y="17886"/>
                </a:cubicBezTo>
                <a:cubicBezTo>
                  <a:pt x="17827" y="18060"/>
                  <a:pt x="17693" y="18188"/>
                  <a:pt x="17686" y="18195"/>
                </a:cubicBezTo>
                <a:lnTo>
                  <a:pt x="14928" y="21600"/>
                </a:lnTo>
                <a:cubicBezTo>
                  <a:pt x="12498" y="20521"/>
                  <a:pt x="10425" y="19033"/>
                  <a:pt x="8946" y="17230"/>
                </a:cubicBezTo>
                <a:lnTo>
                  <a:pt x="2395" y="9246"/>
                </a:lnTo>
                <a:cubicBezTo>
                  <a:pt x="870" y="7388"/>
                  <a:pt x="72" y="5315"/>
                  <a:pt x="0" y="3231"/>
                </a:cubicBezTo>
                <a:lnTo>
                  <a:pt x="5566" y="3148"/>
                </a:lnTo>
                <a:cubicBezTo>
                  <a:pt x="5641" y="3149"/>
                  <a:pt x="5690" y="3148"/>
                  <a:pt x="5750" y="3141"/>
                </a:cubicBezTo>
                <a:cubicBezTo>
                  <a:pt x="5815" y="3132"/>
                  <a:pt x="5849" y="3125"/>
                  <a:pt x="5884" y="3117"/>
                </a:cubicBezTo>
                <a:cubicBezTo>
                  <a:pt x="6059" y="3075"/>
                  <a:pt x="6250" y="2980"/>
                  <a:pt x="6317" y="2768"/>
                </a:cubicBezTo>
                <a:cubicBezTo>
                  <a:pt x="6326" y="2740"/>
                  <a:pt x="6333" y="2711"/>
                  <a:pt x="6337" y="2678"/>
                </a:cubicBezTo>
                <a:cubicBezTo>
                  <a:pt x="6340" y="2654"/>
                  <a:pt x="6342" y="2630"/>
                  <a:pt x="6342" y="2605"/>
                </a:cubicBezTo>
                <a:cubicBezTo>
                  <a:pt x="6322" y="1961"/>
                  <a:pt x="5139" y="2102"/>
                  <a:pt x="5113" y="1267"/>
                </a:cubicBezTo>
                <a:cubicBezTo>
                  <a:pt x="5105" y="425"/>
                  <a:pt x="6139" y="14"/>
                  <a:pt x="7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>
                <a:solidFill>
                  <a:schemeClr val="bg1"/>
                </a:solidFill>
              </a:rPr>
              <a:t>05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0BC8B72-C626-5F4A-B7D1-ACA966368B9C}"/>
              </a:ext>
            </a:extLst>
          </p:cNvPr>
          <p:cNvSpPr/>
          <p:nvPr/>
        </p:nvSpPr>
        <p:spPr>
          <a:xfrm>
            <a:off x="2582890" y="2288379"/>
            <a:ext cx="1521936" cy="1349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600" extrusionOk="0">
                <a:moveTo>
                  <a:pt x="14242" y="0"/>
                </a:moveTo>
                <a:lnTo>
                  <a:pt x="17033" y="4051"/>
                </a:lnTo>
                <a:cubicBezTo>
                  <a:pt x="17079" y="4127"/>
                  <a:pt x="17244" y="4365"/>
                  <a:pt x="17561" y="4383"/>
                </a:cubicBezTo>
                <a:cubicBezTo>
                  <a:pt x="17757" y="4373"/>
                  <a:pt x="17872" y="4342"/>
                  <a:pt x="18002" y="4277"/>
                </a:cubicBezTo>
                <a:cubicBezTo>
                  <a:pt x="18708" y="3912"/>
                  <a:pt x="18017" y="3180"/>
                  <a:pt x="18943" y="2701"/>
                </a:cubicBezTo>
                <a:cubicBezTo>
                  <a:pt x="19237" y="2561"/>
                  <a:pt x="19478" y="2509"/>
                  <a:pt x="19710" y="2507"/>
                </a:cubicBezTo>
                <a:cubicBezTo>
                  <a:pt x="19751" y="2507"/>
                  <a:pt x="19781" y="2507"/>
                  <a:pt x="19810" y="2509"/>
                </a:cubicBezTo>
                <a:cubicBezTo>
                  <a:pt x="20411" y="2542"/>
                  <a:pt x="20942" y="2902"/>
                  <a:pt x="21236" y="3328"/>
                </a:cubicBezTo>
                <a:cubicBezTo>
                  <a:pt x="21418" y="3592"/>
                  <a:pt x="21531" y="3912"/>
                  <a:pt x="21532" y="4231"/>
                </a:cubicBezTo>
                <a:cubicBezTo>
                  <a:pt x="21532" y="4667"/>
                  <a:pt x="21321" y="5100"/>
                  <a:pt x="20787" y="5377"/>
                </a:cubicBezTo>
                <a:cubicBezTo>
                  <a:pt x="20758" y="5393"/>
                  <a:pt x="20728" y="5407"/>
                  <a:pt x="20699" y="5420"/>
                </a:cubicBezTo>
                <a:cubicBezTo>
                  <a:pt x="20564" y="5480"/>
                  <a:pt x="20439" y="5510"/>
                  <a:pt x="20324" y="5521"/>
                </a:cubicBezTo>
                <a:cubicBezTo>
                  <a:pt x="20291" y="5524"/>
                  <a:pt x="20259" y="5526"/>
                  <a:pt x="20229" y="5526"/>
                </a:cubicBezTo>
                <a:cubicBezTo>
                  <a:pt x="19997" y="5521"/>
                  <a:pt x="19814" y="5455"/>
                  <a:pt x="19638" y="5389"/>
                </a:cubicBezTo>
                <a:cubicBezTo>
                  <a:pt x="19458" y="5321"/>
                  <a:pt x="19287" y="5251"/>
                  <a:pt x="19104" y="5251"/>
                </a:cubicBezTo>
                <a:cubicBezTo>
                  <a:pt x="18995" y="5251"/>
                  <a:pt x="18882" y="5275"/>
                  <a:pt x="18759" y="5338"/>
                </a:cubicBezTo>
                <a:cubicBezTo>
                  <a:pt x="18459" y="5493"/>
                  <a:pt x="18374" y="5676"/>
                  <a:pt x="18373" y="5832"/>
                </a:cubicBezTo>
                <a:cubicBezTo>
                  <a:pt x="18371" y="6034"/>
                  <a:pt x="18503" y="6184"/>
                  <a:pt x="18509" y="6192"/>
                </a:cubicBezTo>
                <a:lnTo>
                  <a:pt x="20499" y="9080"/>
                </a:lnTo>
                <a:cubicBezTo>
                  <a:pt x="19754" y="9388"/>
                  <a:pt x="19116" y="9887"/>
                  <a:pt x="18691" y="10525"/>
                </a:cubicBezTo>
                <a:lnTo>
                  <a:pt x="12741" y="19458"/>
                </a:lnTo>
                <a:cubicBezTo>
                  <a:pt x="12347" y="20048"/>
                  <a:pt x="12166" y="20714"/>
                  <a:pt x="12192" y="21376"/>
                </a:cubicBezTo>
                <a:lnTo>
                  <a:pt x="7938" y="21455"/>
                </a:lnTo>
                <a:cubicBezTo>
                  <a:pt x="7839" y="21458"/>
                  <a:pt x="7801" y="21456"/>
                  <a:pt x="7758" y="21452"/>
                </a:cubicBezTo>
                <a:cubicBezTo>
                  <a:pt x="7731" y="21448"/>
                  <a:pt x="7705" y="21444"/>
                  <a:pt x="7675" y="21437"/>
                </a:cubicBezTo>
                <a:cubicBezTo>
                  <a:pt x="7445" y="21379"/>
                  <a:pt x="7212" y="21235"/>
                  <a:pt x="7202" y="20844"/>
                </a:cubicBezTo>
                <a:cubicBezTo>
                  <a:pt x="7202" y="20159"/>
                  <a:pt x="8250" y="20261"/>
                  <a:pt x="8243" y="19356"/>
                </a:cubicBezTo>
                <a:cubicBezTo>
                  <a:pt x="8239" y="19252"/>
                  <a:pt x="8233" y="19194"/>
                  <a:pt x="8224" y="19137"/>
                </a:cubicBezTo>
                <a:cubicBezTo>
                  <a:pt x="8091" y="18406"/>
                  <a:pt x="7335" y="18033"/>
                  <a:pt x="6612" y="17988"/>
                </a:cubicBezTo>
                <a:cubicBezTo>
                  <a:pt x="6559" y="17984"/>
                  <a:pt x="6507" y="17983"/>
                  <a:pt x="6456" y="17983"/>
                </a:cubicBezTo>
                <a:cubicBezTo>
                  <a:pt x="5581" y="17999"/>
                  <a:pt x="4642" y="18460"/>
                  <a:pt x="4649" y="19380"/>
                </a:cubicBezTo>
                <a:cubicBezTo>
                  <a:pt x="4672" y="20337"/>
                  <a:pt x="5747" y="20177"/>
                  <a:pt x="5765" y="20871"/>
                </a:cubicBezTo>
                <a:cubicBezTo>
                  <a:pt x="5765" y="20927"/>
                  <a:pt x="5764" y="20954"/>
                  <a:pt x="5761" y="20981"/>
                </a:cubicBezTo>
                <a:cubicBezTo>
                  <a:pt x="5757" y="21017"/>
                  <a:pt x="5751" y="21051"/>
                  <a:pt x="5743" y="21082"/>
                </a:cubicBezTo>
                <a:cubicBezTo>
                  <a:pt x="5683" y="21319"/>
                  <a:pt x="5508" y="21425"/>
                  <a:pt x="5352" y="21472"/>
                </a:cubicBezTo>
                <a:cubicBezTo>
                  <a:pt x="5318" y="21482"/>
                  <a:pt x="5288" y="21489"/>
                  <a:pt x="5258" y="21494"/>
                </a:cubicBezTo>
                <a:cubicBezTo>
                  <a:pt x="5176" y="21507"/>
                  <a:pt x="5130" y="21508"/>
                  <a:pt x="5099" y="21508"/>
                </a:cubicBezTo>
                <a:lnTo>
                  <a:pt x="5" y="21600"/>
                </a:lnTo>
                <a:cubicBezTo>
                  <a:pt x="-68" y="19036"/>
                  <a:pt x="656" y="16459"/>
                  <a:pt x="2180" y="14172"/>
                </a:cubicBezTo>
                <a:lnTo>
                  <a:pt x="8130" y="5239"/>
                </a:lnTo>
                <a:cubicBezTo>
                  <a:pt x="9608" y="3019"/>
                  <a:pt x="11740" y="1225"/>
                  <a:pt x="142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06</a:t>
            </a:r>
            <a:endParaRPr sz="2700" b="1" dirty="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2D84D54-A2B1-ED46-9B60-96C3EF394BC4}"/>
              </a:ext>
            </a:extLst>
          </p:cNvPr>
          <p:cNvSpPr/>
          <p:nvPr/>
        </p:nvSpPr>
        <p:spPr>
          <a:xfrm>
            <a:off x="4024001" y="2823478"/>
            <a:ext cx="1108024" cy="30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4" y="19758"/>
                </a:moveTo>
                <a:cubicBezTo>
                  <a:pt x="19564" y="19758"/>
                  <a:pt x="19572" y="19765"/>
                  <a:pt x="19581" y="19765"/>
                </a:cubicBezTo>
                <a:cubicBezTo>
                  <a:pt x="19689" y="19806"/>
                  <a:pt x="19795" y="19855"/>
                  <a:pt x="19900" y="19910"/>
                </a:cubicBezTo>
                <a:cubicBezTo>
                  <a:pt x="19931" y="19924"/>
                  <a:pt x="19962" y="19945"/>
                  <a:pt x="19993" y="19966"/>
                </a:cubicBezTo>
                <a:cubicBezTo>
                  <a:pt x="20060" y="20007"/>
                  <a:pt x="20127" y="20049"/>
                  <a:pt x="20194" y="20090"/>
                </a:cubicBezTo>
                <a:cubicBezTo>
                  <a:pt x="20268" y="20139"/>
                  <a:pt x="20339" y="20194"/>
                  <a:pt x="20410" y="20250"/>
                </a:cubicBezTo>
                <a:cubicBezTo>
                  <a:pt x="20460" y="20291"/>
                  <a:pt x="20510" y="20326"/>
                  <a:pt x="20560" y="20374"/>
                </a:cubicBezTo>
                <a:cubicBezTo>
                  <a:pt x="20633" y="20437"/>
                  <a:pt x="20706" y="20513"/>
                  <a:pt x="20779" y="20582"/>
                </a:cubicBezTo>
                <a:cubicBezTo>
                  <a:pt x="20825" y="20630"/>
                  <a:pt x="20871" y="20672"/>
                  <a:pt x="20917" y="20720"/>
                </a:cubicBezTo>
                <a:cubicBezTo>
                  <a:pt x="20996" y="20804"/>
                  <a:pt x="21073" y="20901"/>
                  <a:pt x="21150" y="20991"/>
                </a:cubicBezTo>
                <a:cubicBezTo>
                  <a:pt x="21189" y="21039"/>
                  <a:pt x="21227" y="21081"/>
                  <a:pt x="21264" y="21129"/>
                </a:cubicBezTo>
                <a:cubicBezTo>
                  <a:pt x="21377" y="21275"/>
                  <a:pt x="21490" y="21434"/>
                  <a:pt x="21600" y="21600"/>
                </a:cubicBezTo>
                <a:lnTo>
                  <a:pt x="21600" y="1967"/>
                </a:lnTo>
                <a:cubicBezTo>
                  <a:pt x="21490" y="1801"/>
                  <a:pt x="21377" y="1641"/>
                  <a:pt x="21264" y="1496"/>
                </a:cubicBezTo>
                <a:cubicBezTo>
                  <a:pt x="21227" y="1447"/>
                  <a:pt x="21189" y="1406"/>
                  <a:pt x="21150" y="1357"/>
                </a:cubicBezTo>
                <a:cubicBezTo>
                  <a:pt x="21073" y="1260"/>
                  <a:pt x="20994" y="1170"/>
                  <a:pt x="20916" y="1087"/>
                </a:cubicBezTo>
                <a:cubicBezTo>
                  <a:pt x="20869" y="1039"/>
                  <a:pt x="20823" y="997"/>
                  <a:pt x="20777" y="949"/>
                </a:cubicBezTo>
                <a:cubicBezTo>
                  <a:pt x="20704" y="880"/>
                  <a:pt x="20631" y="803"/>
                  <a:pt x="20558" y="741"/>
                </a:cubicBezTo>
                <a:cubicBezTo>
                  <a:pt x="20508" y="700"/>
                  <a:pt x="20458" y="658"/>
                  <a:pt x="20408" y="616"/>
                </a:cubicBezTo>
                <a:cubicBezTo>
                  <a:pt x="20337" y="561"/>
                  <a:pt x="20264" y="506"/>
                  <a:pt x="20191" y="457"/>
                </a:cubicBezTo>
                <a:cubicBezTo>
                  <a:pt x="20166" y="443"/>
                  <a:pt x="20143" y="423"/>
                  <a:pt x="20118" y="402"/>
                </a:cubicBezTo>
                <a:cubicBezTo>
                  <a:pt x="20075" y="374"/>
                  <a:pt x="20033" y="353"/>
                  <a:pt x="19989" y="332"/>
                </a:cubicBezTo>
                <a:cubicBezTo>
                  <a:pt x="19958" y="312"/>
                  <a:pt x="19927" y="298"/>
                  <a:pt x="19896" y="277"/>
                </a:cubicBezTo>
                <a:cubicBezTo>
                  <a:pt x="19791" y="222"/>
                  <a:pt x="19685" y="173"/>
                  <a:pt x="19577" y="132"/>
                </a:cubicBezTo>
                <a:cubicBezTo>
                  <a:pt x="19570" y="132"/>
                  <a:pt x="19560" y="125"/>
                  <a:pt x="19552" y="125"/>
                </a:cubicBezTo>
                <a:cubicBezTo>
                  <a:pt x="19452" y="90"/>
                  <a:pt x="19352" y="62"/>
                  <a:pt x="19252" y="42"/>
                </a:cubicBezTo>
                <a:cubicBezTo>
                  <a:pt x="19220" y="35"/>
                  <a:pt x="19187" y="28"/>
                  <a:pt x="19152" y="28"/>
                </a:cubicBezTo>
                <a:cubicBezTo>
                  <a:pt x="19114" y="21"/>
                  <a:pt x="19074" y="14"/>
                  <a:pt x="19035" y="7"/>
                </a:cubicBezTo>
                <a:cubicBezTo>
                  <a:pt x="18974" y="0"/>
                  <a:pt x="18912" y="0"/>
                  <a:pt x="18849" y="0"/>
                </a:cubicBezTo>
                <a:lnTo>
                  <a:pt x="2450" y="0"/>
                </a:lnTo>
                <a:cubicBezTo>
                  <a:pt x="2330" y="0"/>
                  <a:pt x="2213" y="14"/>
                  <a:pt x="2094" y="35"/>
                </a:cubicBezTo>
                <a:cubicBezTo>
                  <a:pt x="2055" y="42"/>
                  <a:pt x="2019" y="55"/>
                  <a:pt x="1980" y="62"/>
                </a:cubicBezTo>
                <a:cubicBezTo>
                  <a:pt x="1900" y="83"/>
                  <a:pt x="1821" y="104"/>
                  <a:pt x="1742" y="132"/>
                </a:cubicBezTo>
                <a:cubicBezTo>
                  <a:pt x="1725" y="138"/>
                  <a:pt x="1707" y="138"/>
                  <a:pt x="1690" y="145"/>
                </a:cubicBezTo>
                <a:cubicBezTo>
                  <a:pt x="1671" y="152"/>
                  <a:pt x="1652" y="166"/>
                  <a:pt x="1632" y="173"/>
                </a:cubicBezTo>
                <a:cubicBezTo>
                  <a:pt x="1507" y="222"/>
                  <a:pt x="1382" y="284"/>
                  <a:pt x="1257" y="360"/>
                </a:cubicBezTo>
                <a:cubicBezTo>
                  <a:pt x="1240" y="367"/>
                  <a:pt x="1223" y="381"/>
                  <a:pt x="1206" y="388"/>
                </a:cubicBezTo>
                <a:cubicBezTo>
                  <a:pt x="1069" y="471"/>
                  <a:pt x="934" y="575"/>
                  <a:pt x="800" y="686"/>
                </a:cubicBezTo>
                <a:cubicBezTo>
                  <a:pt x="786" y="699"/>
                  <a:pt x="771" y="706"/>
                  <a:pt x="756" y="720"/>
                </a:cubicBezTo>
                <a:cubicBezTo>
                  <a:pt x="734" y="741"/>
                  <a:pt x="713" y="762"/>
                  <a:pt x="690" y="783"/>
                </a:cubicBezTo>
                <a:cubicBezTo>
                  <a:pt x="606" y="859"/>
                  <a:pt x="523" y="942"/>
                  <a:pt x="440" y="1025"/>
                </a:cubicBezTo>
                <a:cubicBezTo>
                  <a:pt x="406" y="1060"/>
                  <a:pt x="371" y="1094"/>
                  <a:pt x="336" y="1136"/>
                </a:cubicBezTo>
                <a:cubicBezTo>
                  <a:pt x="223" y="1260"/>
                  <a:pt x="110" y="1392"/>
                  <a:pt x="0" y="1537"/>
                </a:cubicBezTo>
                <a:lnTo>
                  <a:pt x="0" y="21171"/>
                </a:lnTo>
                <a:cubicBezTo>
                  <a:pt x="112" y="21025"/>
                  <a:pt x="223" y="20893"/>
                  <a:pt x="336" y="20769"/>
                </a:cubicBezTo>
                <a:cubicBezTo>
                  <a:pt x="371" y="20727"/>
                  <a:pt x="406" y="20693"/>
                  <a:pt x="440" y="20658"/>
                </a:cubicBezTo>
                <a:cubicBezTo>
                  <a:pt x="523" y="20575"/>
                  <a:pt x="606" y="20492"/>
                  <a:pt x="690" y="20416"/>
                </a:cubicBezTo>
                <a:cubicBezTo>
                  <a:pt x="727" y="20381"/>
                  <a:pt x="761" y="20353"/>
                  <a:pt x="798" y="20319"/>
                </a:cubicBezTo>
                <a:cubicBezTo>
                  <a:pt x="933" y="20208"/>
                  <a:pt x="1067" y="20104"/>
                  <a:pt x="1204" y="20021"/>
                </a:cubicBezTo>
                <a:cubicBezTo>
                  <a:pt x="1221" y="20007"/>
                  <a:pt x="1238" y="20000"/>
                  <a:pt x="1256" y="19993"/>
                </a:cubicBezTo>
                <a:cubicBezTo>
                  <a:pt x="1379" y="19917"/>
                  <a:pt x="1504" y="19862"/>
                  <a:pt x="1630" y="19806"/>
                </a:cubicBezTo>
                <a:cubicBezTo>
                  <a:pt x="1667" y="19792"/>
                  <a:pt x="1704" y="19779"/>
                  <a:pt x="1742" y="19765"/>
                </a:cubicBezTo>
                <a:cubicBezTo>
                  <a:pt x="1821" y="19737"/>
                  <a:pt x="1902" y="19716"/>
                  <a:pt x="1980" y="19695"/>
                </a:cubicBezTo>
                <a:cubicBezTo>
                  <a:pt x="2019" y="19689"/>
                  <a:pt x="2055" y="19675"/>
                  <a:pt x="2094" y="19668"/>
                </a:cubicBezTo>
                <a:cubicBezTo>
                  <a:pt x="2211" y="19647"/>
                  <a:pt x="2330" y="19633"/>
                  <a:pt x="2450" y="19633"/>
                </a:cubicBezTo>
                <a:lnTo>
                  <a:pt x="18849" y="19633"/>
                </a:lnTo>
                <a:cubicBezTo>
                  <a:pt x="18950" y="19633"/>
                  <a:pt x="19050" y="19647"/>
                  <a:pt x="19152" y="19661"/>
                </a:cubicBezTo>
                <a:cubicBezTo>
                  <a:pt x="19185" y="19668"/>
                  <a:pt x="19220" y="19668"/>
                  <a:pt x="19252" y="19675"/>
                </a:cubicBezTo>
                <a:cubicBezTo>
                  <a:pt x="19356" y="19696"/>
                  <a:pt x="19456" y="19723"/>
                  <a:pt x="19554" y="197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F9EA83CB-F57B-5149-8CC9-2F34DAC52979}"/>
              </a:ext>
            </a:extLst>
          </p:cNvPr>
          <p:cNvSpPr/>
          <p:nvPr/>
        </p:nvSpPr>
        <p:spPr>
          <a:xfrm>
            <a:off x="3588928" y="2170719"/>
            <a:ext cx="1996397" cy="68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47" y="3"/>
                </a:moveTo>
                <a:cubicBezTo>
                  <a:pt x="17352" y="3"/>
                  <a:pt x="19388" y="1195"/>
                  <a:pt x="21185" y="3355"/>
                </a:cubicBezTo>
                <a:lnTo>
                  <a:pt x="19212" y="11512"/>
                </a:lnTo>
                <a:cubicBezTo>
                  <a:pt x="19207" y="11527"/>
                  <a:pt x="19121" y="11806"/>
                  <a:pt x="19121" y="12177"/>
                </a:cubicBezTo>
                <a:cubicBezTo>
                  <a:pt x="19121" y="12496"/>
                  <a:pt x="19188" y="12871"/>
                  <a:pt x="19436" y="13165"/>
                </a:cubicBezTo>
                <a:cubicBezTo>
                  <a:pt x="19500" y="13236"/>
                  <a:pt x="19546" y="13273"/>
                  <a:pt x="19590" y="13292"/>
                </a:cubicBezTo>
                <a:cubicBezTo>
                  <a:pt x="19620" y="13304"/>
                  <a:pt x="19651" y="13314"/>
                  <a:pt x="19681" y="13314"/>
                </a:cubicBezTo>
                <a:cubicBezTo>
                  <a:pt x="19855" y="13286"/>
                  <a:pt x="19979" y="13143"/>
                  <a:pt x="20108" y="13001"/>
                </a:cubicBezTo>
                <a:cubicBezTo>
                  <a:pt x="20249" y="12846"/>
                  <a:pt x="20397" y="12691"/>
                  <a:pt x="20574" y="12688"/>
                </a:cubicBezTo>
                <a:cubicBezTo>
                  <a:pt x="20605" y="12688"/>
                  <a:pt x="20628" y="12691"/>
                  <a:pt x="20651" y="12694"/>
                </a:cubicBezTo>
                <a:cubicBezTo>
                  <a:pt x="20739" y="12713"/>
                  <a:pt x="20835" y="12772"/>
                  <a:pt x="20938" y="12883"/>
                </a:cubicBezTo>
                <a:cubicBezTo>
                  <a:pt x="21426" y="13462"/>
                  <a:pt x="21600" y="14357"/>
                  <a:pt x="21600" y="15261"/>
                </a:cubicBezTo>
                <a:cubicBezTo>
                  <a:pt x="21600" y="15839"/>
                  <a:pt x="21527" y="16421"/>
                  <a:pt x="21409" y="16910"/>
                </a:cubicBezTo>
                <a:cubicBezTo>
                  <a:pt x="21176" y="17842"/>
                  <a:pt x="20756" y="18601"/>
                  <a:pt x="20270" y="18638"/>
                </a:cubicBezTo>
                <a:cubicBezTo>
                  <a:pt x="20061" y="18635"/>
                  <a:pt x="19898" y="18551"/>
                  <a:pt x="19732" y="18375"/>
                </a:cubicBezTo>
                <a:cubicBezTo>
                  <a:pt x="19715" y="18356"/>
                  <a:pt x="19698" y="18337"/>
                  <a:pt x="19680" y="18316"/>
                </a:cubicBezTo>
                <a:cubicBezTo>
                  <a:pt x="18953" y="17449"/>
                  <a:pt x="19452" y="15960"/>
                  <a:pt x="18914" y="15319"/>
                </a:cubicBezTo>
                <a:cubicBezTo>
                  <a:pt x="18833" y="15223"/>
                  <a:pt x="18760" y="15168"/>
                  <a:pt x="18694" y="15140"/>
                </a:cubicBezTo>
                <a:cubicBezTo>
                  <a:pt x="18339" y="15140"/>
                  <a:pt x="18213" y="15620"/>
                  <a:pt x="18179" y="15771"/>
                </a:cubicBezTo>
                <a:lnTo>
                  <a:pt x="16771" y="21600"/>
                </a:lnTo>
                <a:cubicBezTo>
                  <a:pt x="16311" y="21037"/>
                  <a:pt x="15787" y="20724"/>
                  <a:pt x="15246" y="20724"/>
                </a:cubicBezTo>
                <a:lnTo>
                  <a:pt x="6145" y="20724"/>
                </a:lnTo>
                <a:cubicBezTo>
                  <a:pt x="5667" y="20724"/>
                  <a:pt x="5203" y="20969"/>
                  <a:pt x="4785" y="21411"/>
                </a:cubicBezTo>
                <a:lnTo>
                  <a:pt x="3263" y="15750"/>
                </a:lnTo>
                <a:cubicBezTo>
                  <a:pt x="3258" y="15734"/>
                  <a:pt x="3158" y="15440"/>
                  <a:pt x="3159" y="15044"/>
                </a:cubicBezTo>
                <a:cubicBezTo>
                  <a:pt x="3160" y="14737"/>
                  <a:pt x="3225" y="14378"/>
                  <a:pt x="3454" y="14075"/>
                </a:cubicBezTo>
                <a:cubicBezTo>
                  <a:pt x="3547" y="13951"/>
                  <a:pt x="3634" y="13905"/>
                  <a:pt x="3718" y="13905"/>
                </a:cubicBezTo>
                <a:cubicBezTo>
                  <a:pt x="3858" y="13905"/>
                  <a:pt x="3989" y="14038"/>
                  <a:pt x="4127" y="14174"/>
                </a:cubicBezTo>
                <a:cubicBezTo>
                  <a:pt x="4261" y="14304"/>
                  <a:pt x="4401" y="14434"/>
                  <a:pt x="4562" y="14443"/>
                </a:cubicBezTo>
                <a:cubicBezTo>
                  <a:pt x="4602" y="14443"/>
                  <a:pt x="4626" y="14440"/>
                  <a:pt x="4651" y="14434"/>
                </a:cubicBezTo>
                <a:cubicBezTo>
                  <a:pt x="4739" y="14412"/>
                  <a:pt x="4834" y="14354"/>
                  <a:pt x="4938" y="14236"/>
                </a:cubicBezTo>
                <a:cubicBezTo>
                  <a:pt x="4960" y="14211"/>
                  <a:pt x="4981" y="14183"/>
                  <a:pt x="5005" y="14152"/>
                </a:cubicBezTo>
                <a:cubicBezTo>
                  <a:pt x="5415" y="13611"/>
                  <a:pt x="5576" y="12762"/>
                  <a:pt x="5575" y="11905"/>
                </a:cubicBezTo>
                <a:cubicBezTo>
                  <a:pt x="5575" y="11280"/>
                  <a:pt x="5488" y="10651"/>
                  <a:pt x="5349" y="10134"/>
                </a:cubicBezTo>
                <a:cubicBezTo>
                  <a:pt x="5124" y="9299"/>
                  <a:pt x="4719" y="8593"/>
                  <a:pt x="4258" y="8528"/>
                </a:cubicBezTo>
                <a:cubicBezTo>
                  <a:pt x="4235" y="8525"/>
                  <a:pt x="4212" y="8522"/>
                  <a:pt x="4190" y="8522"/>
                </a:cubicBezTo>
                <a:cubicBezTo>
                  <a:pt x="4003" y="8525"/>
                  <a:pt x="3818" y="8627"/>
                  <a:pt x="3634" y="8853"/>
                </a:cubicBezTo>
                <a:cubicBezTo>
                  <a:pt x="2887" y="9844"/>
                  <a:pt x="3414" y="11280"/>
                  <a:pt x="2889" y="11973"/>
                </a:cubicBezTo>
                <a:cubicBezTo>
                  <a:pt x="2776" y="12119"/>
                  <a:pt x="2687" y="12181"/>
                  <a:pt x="2610" y="12196"/>
                </a:cubicBezTo>
                <a:cubicBezTo>
                  <a:pt x="2296" y="12165"/>
                  <a:pt x="2169" y="11698"/>
                  <a:pt x="2141" y="11577"/>
                </a:cubicBezTo>
                <a:lnTo>
                  <a:pt x="0" y="3606"/>
                </a:lnTo>
                <a:cubicBezTo>
                  <a:pt x="1847" y="1288"/>
                  <a:pt x="3958" y="0"/>
                  <a:pt x="6144" y="0"/>
                </a:cubicBezTo>
                <a:lnTo>
                  <a:pt x="152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01</a:t>
            </a:r>
            <a:endParaRPr sz="2700" b="1"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A80533F-C205-B04C-BE9E-0AD0D890B5CF}"/>
              </a:ext>
            </a:extLst>
          </p:cNvPr>
          <p:cNvSpPr/>
          <p:nvPr/>
        </p:nvSpPr>
        <p:spPr>
          <a:xfrm>
            <a:off x="5594032" y="3622391"/>
            <a:ext cx="966441" cy="1570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1578" y="350"/>
                </a:moveTo>
                <a:cubicBezTo>
                  <a:pt x="21574" y="383"/>
                  <a:pt x="21569" y="414"/>
                  <a:pt x="21567" y="446"/>
                </a:cubicBezTo>
                <a:cubicBezTo>
                  <a:pt x="21556" y="530"/>
                  <a:pt x="21545" y="613"/>
                  <a:pt x="21532" y="697"/>
                </a:cubicBezTo>
                <a:cubicBezTo>
                  <a:pt x="21525" y="735"/>
                  <a:pt x="21518" y="772"/>
                  <a:pt x="21512" y="810"/>
                </a:cubicBezTo>
                <a:cubicBezTo>
                  <a:pt x="21496" y="895"/>
                  <a:pt x="21479" y="981"/>
                  <a:pt x="21459" y="1065"/>
                </a:cubicBezTo>
                <a:cubicBezTo>
                  <a:pt x="21452" y="1095"/>
                  <a:pt x="21446" y="1125"/>
                  <a:pt x="21439" y="1154"/>
                </a:cubicBezTo>
                <a:cubicBezTo>
                  <a:pt x="21410" y="1267"/>
                  <a:pt x="21380" y="1381"/>
                  <a:pt x="21344" y="1494"/>
                </a:cubicBezTo>
                <a:cubicBezTo>
                  <a:pt x="21338" y="1515"/>
                  <a:pt x="21329" y="1538"/>
                  <a:pt x="21322" y="1560"/>
                </a:cubicBezTo>
                <a:cubicBezTo>
                  <a:pt x="21294" y="1652"/>
                  <a:pt x="21263" y="1743"/>
                  <a:pt x="21227" y="1834"/>
                </a:cubicBezTo>
                <a:cubicBezTo>
                  <a:pt x="21214" y="1871"/>
                  <a:pt x="21199" y="1907"/>
                  <a:pt x="21186" y="1944"/>
                </a:cubicBezTo>
                <a:cubicBezTo>
                  <a:pt x="21155" y="2025"/>
                  <a:pt x="21122" y="2105"/>
                  <a:pt x="21086" y="2185"/>
                </a:cubicBezTo>
                <a:cubicBezTo>
                  <a:pt x="21071" y="2221"/>
                  <a:pt x="21058" y="2255"/>
                  <a:pt x="21042" y="2290"/>
                </a:cubicBezTo>
                <a:cubicBezTo>
                  <a:pt x="21020" y="2340"/>
                  <a:pt x="20994" y="2389"/>
                  <a:pt x="20972" y="2439"/>
                </a:cubicBezTo>
                <a:cubicBezTo>
                  <a:pt x="20926" y="2534"/>
                  <a:pt x="20879" y="2629"/>
                  <a:pt x="20829" y="2723"/>
                </a:cubicBezTo>
                <a:cubicBezTo>
                  <a:pt x="20802" y="2773"/>
                  <a:pt x="20773" y="2823"/>
                  <a:pt x="20745" y="2873"/>
                </a:cubicBezTo>
                <a:cubicBezTo>
                  <a:pt x="20694" y="2965"/>
                  <a:pt x="20639" y="3056"/>
                  <a:pt x="20582" y="3149"/>
                </a:cubicBezTo>
                <a:cubicBezTo>
                  <a:pt x="20553" y="3196"/>
                  <a:pt x="20524" y="3243"/>
                  <a:pt x="20494" y="3291"/>
                </a:cubicBezTo>
                <a:cubicBezTo>
                  <a:pt x="20425" y="3397"/>
                  <a:pt x="20355" y="3501"/>
                  <a:pt x="20280" y="3606"/>
                </a:cubicBezTo>
                <a:cubicBezTo>
                  <a:pt x="20258" y="3637"/>
                  <a:pt x="20238" y="3668"/>
                  <a:pt x="20214" y="3701"/>
                </a:cubicBezTo>
                <a:cubicBezTo>
                  <a:pt x="20114" y="3836"/>
                  <a:pt x="20011" y="3971"/>
                  <a:pt x="19903" y="4104"/>
                </a:cubicBezTo>
                <a:cubicBezTo>
                  <a:pt x="19876" y="4137"/>
                  <a:pt x="19846" y="4170"/>
                  <a:pt x="19817" y="4204"/>
                </a:cubicBezTo>
                <a:cubicBezTo>
                  <a:pt x="19733" y="4304"/>
                  <a:pt x="19647" y="4405"/>
                  <a:pt x="19557" y="4504"/>
                </a:cubicBezTo>
                <a:cubicBezTo>
                  <a:pt x="19515" y="4550"/>
                  <a:pt x="19471" y="4596"/>
                  <a:pt x="19429" y="4643"/>
                </a:cubicBezTo>
                <a:cubicBezTo>
                  <a:pt x="19347" y="4732"/>
                  <a:pt x="19264" y="4818"/>
                  <a:pt x="19178" y="4905"/>
                </a:cubicBezTo>
                <a:cubicBezTo>
                  <a:pt x="19131" y="4953"/>
                  <a:pt x="19083" y="5000"/>
                  <a:pt x="19034" y="5048"/>
                </a:cubicBezTo>
                <a:cubicBezTo>
                  <a:pt x="18942" y="5137"/>
                  <a:pt x="18847" y="5227"/>
                  <a:pt x="18750" y="5316"/>
                </a:cubicBezTo>
                <a:cubicBezTo>
                  <a:pt x="18706" y="5357"/>
                  <a:pt x="18662" y="5399"/>
                  <a:pt x="18616" y="5440"/>
                </a:cubicBezTo>
                <a:cubicBezTo>
                  <a:pt x="18472" y="5569"/>
                  <a:pt x="18323" y="5696"/>
                  <a:pt x="18168" y="5822"/>
                </a:cubicBezTo>
                <a:lnTo>
                  <a:pt x="8770" y="13497"/>
                </a:lnTo>
                <a:cubicBezTo>
                  <a:pt x="8647" y="13598"/>
                  <a:pt x="8521" y="13697"/>
                  <a:pt x="8393" y="13795"/>
                </a:cubicBezTo>
                <a:cubicBezTo>
                  <a:pt x="8353" y="13824"/>
                  <a:pt x="8314" y="13854"/>
                  <a:pt x="8274" y="13884"/>
                </a:cubicBezTo>
                <a:cubicBezTo>
                  <a:pt x="8182" y="13953"/>
                  <a:pt x="8087" y="14022"/>
                  <a:pt x="7992" y="14092"/>
                </a:cubicBezTo>
                <a:cubicBezTo>
                  <a:pt x="7948" y="14123"/>
                  <a:pt x="7904" y="14155"/>
                  <a:pt x="7860" y="14187"/>
                </a:cubicBezTo>
                <a:cubicBezTo>
                  <a:pt x="7754" y="14261"/>
                  <a:pt x="7648" y="14334"/>
                  <a:pt x="7538" y="14406"/>
                </a:cubicBezTo>
                <a:cubicBezTo>
                  <a:pt x="7507" y="14428"/>
                  <a:pt x="7474" y="14450"/>
                  <a:pt x="7443" y="14470"/>
                </a:cubicBezTo>
                <a:cubicBezTo>
                  <a:pt x="7302" y="14562"/>
                  <a:pt x="7161" y="14655"/>
                  <a:pt x="7016" y="14745"/>
                </a:cubicBezTo>
                <a:cubicBezTo>
                  <a:pt x="6980" y="14767"/>
                  <a:pt x="6943" y="14789"/>
                  <a:pt x="6908" y="14812"/>
                </a:cubicBezTo>
                <a:cubicBezTo>
                  <a:pt x="6795" y="14881"/>
                  <a:pt x="6681" y="14949"/>
                  <a:pt x="6566" y="15017"/>
                </a:cubicBezTo>
                <a:cubicBezTo>
                  <a:pt x="6515" y="15047"/>
                  <a:pt x="6465" y="15075"/>
                  <a:pt x="6414" y="15105"/>
                </a:cubicBezTo>
                <a:cubicBezTo>
                  <a:pt x="6304" y="15169"/>
                  <a:pt x="6193" y="15231"/>
                  <a:pt x="6081" y="15292"/>
                </a:cubicBezTo>
                <a:cubicBezTo>
                  <a:pt x="6035" y="15318"/>
                  <a:pt x="5988" y="15344"/>
                  <a:pt x="5940" y="15369"/>
                </a:cubicBezTo>
                <a:cubicBezTo>
                  <a:pt x="5784" y="15455"/>
                  <a:pt x="5625" y="15539"/>
                  <a:pt x="5462" y="15623"/>
                </a:cubicBezTo>
                <a:cubicBezTo>
                  <a:pt x="5270" y="15721"/>
                  <a:pt x="5076" y="15817"/>
                  <a:pt x="4880" y="15912"/>
                </a:cubicBezTo>
                <a:cubicBezTo>
                  <a:pt x="4818" y="15942"/>
                  <a:pt x="4754" y="15972"/>
                  <a:pt x="4690" y="16000"/>
                </a:cubicBezTo>
                <a:cubicBezTo>
                  <a:pt x="4554" y="16064"/>
                  <a:pt x="4417" y="16129"/>
                  <a:pt x="4278" y="16192"/>
                </a:cubicBezTo>
                <a:cubicBezTo>
                  <a:pt x="4201" y="16227"/>
                  <a:pt x="4119" y="16261"/>
                  <a:pt x="4040" y="16296"/>
                </a:cubicBezTo>
                <a:cubicBezTo>
                  <a:pt x="3912" y="16352"/>
                  <a:pt x="3784" y="16407"/>
                  <a:pt x="3654" y="16463"/>
                </a:cubicBezTo>
                <a:cubicBezTo>
                  <a:pt x="3568" y="16499"/>
                  <a:pt x="3482" y="16535"/>
                  <a:pt x="3396" y="16570"/>
                </a:cubicBezTo>
                <a:cubicBezTo>
                  <a:pt x="3271" y="16622"/>
                  <a:pt x="3143" y="16673"/>
                  <a:pt x="3013" y="16725"/>
                </a:cubicBezTo>
                <a:cubicBezTo>
                  <a:pt x="2923" y="16760"/>
                  <a:pt x="2834" y="16795"/>
                  <a:pt x="2744" y="16830"/>
                </a:cubicBezTo>
                <a:cubicBezTo>
                  <a:pt x="2614" y="16881"/>
                  <a:pt x="2484" y="16929"/>
                  <a:pt x="2352" y="16978"/>
                </a:cubicBezTo>
                <a:cubicBezTo>
                  <a:pt x="2261" y="17012"/>
                  <a:pt x="2171" y="17045"/>
                  <a:pt x="2078" y="17079"/>
                </a:cubicBezTo>
                <a:cubicBezTo>
                  <a:pt x="1942" y="17128"/>
                  <a:pt x="1803" y="17176"/>
                  <a:pt x="1664" y="17224"/>
                </a:cubicBezTo>
                <a:cubicBezTo>
                  <a:pt x="1576" y="17254"/>
                  <a:pt x="1488" y="17285"/>
                  <a:pt x="1400" y="17315"/>
                </a:cubicBezTo>
                <a:cubicBezTo>
                  <a:pt x="1245" y="17366"/>
                  <a:pt x="1091" y="17416"/>
                  <a:pt x="935" y="17467"/>
                </a:cubicBezTo>
                <a:cubicBezTo>
                  <a:pt x="860" y="17491"/>
                  <a:pt x="785" y="17516"/>
                  <a:pt x="708" y="17540"/>
                </a:cubicBezTo>
                <a:cubicBezTo>
                  <a:pt x="474" y="17613"/>
                  <a:pt x="238" y="17685"/>
                  <a:pt x="0" y="17754"/>
                </a:cubicBezTo>
                <a:lnTo>
                  <a:pt x="0" y="21600"/>
                </a:lnTo>
                <a:cubicBezTo>
                  <a:pt x="238" y="21531"/>
                  <a:pt x="474" y="21459"/>
                  <a:pt x="708" y="21386"/>
                </a:cubicBezTo>
                <a:cubicBezTo>
                  <a:pt x="785" y="21361"/>
                  <a:pt x="860" y="21337"/>
                  <a:pt x="935" y="21312"/>
                </a:cubicBezTo>
                <a:cubicBezTo>
                  <a:pt x="1091" y="21262"/>
                  <a:pt x="1245" y="21212"/>
                  <a:pt x="1400" y="21160"/>
                </a:cubicBezTo>
                <a:cubicBezTo>
                  <a:pt x="1488" y="21131"/>
                  <a:pt x="1576" y="21099"/>
                  <a:pt x="1664" y="21070"/>
                </a:cubicBezTo>
                <a:cubicBezTo>
                  <a:pt x="1803" y="21022"/>
                  <a:pt x="1942" y="20973"/>
                  <a:pt x="2078" y="20924"/>
                </a:cubicBezTo>
                <a:cubicBezTo>
                  <a:pt x="2171" y="20892"/>
                  <a:pt x="2261" y="20858"/>
                  <a:pt x="2352" y="20824"/>
                </a:cubicBezTo>
                <a:cubicBezTo>
                  <a:pt x="2484" y="20775"/>
                  <a:pt x="2614" y="20726"/>
                  <a:pt x="2744" y="20676"/>
                </a:cubicBezTo>
                <a:cubicBezTo>
                  <a:pt x="2834" y="20641"/>
                  <a:pt x="2925" y="20607"/>
                  <a:pt x="3013" y="20570"/>
                </a:cubicBezTo>
                <a:cubicBezTo>
                  <a:pt x="3141" y="20520"/>
                  <a:pt x="3269" y="20469"/>
                  <a:pt x="3394" y="20416"/>
                </a:cubicBezTo>
                <a:cubicBezTo>
                  <a:pt x="3480" y="20380"/>
                  <a:pt x="3568" y="20345"/>
                  <a:pt x="3654" y="20309"/>
                </a:cubicBezTo>
                <a:cubicBezTo>
                  <a:pt x="3784" y="20254"/>
                  <a:pt x="3910" y="20199"/>
                  <a:pt x="4038" y="20143"/>
                </a:cubicBezTo>
                <a:cubicBezTo>
                  <a:pt x="4117" y="20108"/>
                  <a:pt x="4197" y="20074"/>
                  <a:pt x="4276" y="20039"/>
                </a:cubicBezTo>
                <a:cubicBezTo>
                  <a:pt x="4415" y="19976"/>
                  <a:pt x="4551" y="19911"/>
                  <a:pt x="4688" y="19847"/>
                </a:cubicBezTo>
                <a:cubicBezTo>
                  <a:pt x="4752" y="19818"/>
                  <a:pt x="4816" y="19789"/>
                  <a:pt x="4878" y="19758"/>
                </a:cubicBezTo>
                <a:cubicBezTo>
                  <a:pt x="5074" y="19663"/>
                  <a:pt x="5270" y="19567"/>
                  <a:pt x="5459" y="19469"/>
                </a:cubicBezTo>
                <a:cubicBezTo>
                  <a:pt x="5462" y="19469"/>
                  <a:pt x="5462" y="19468"/>
                  <a:pt x="5464" y="19468"/>
                </a:cubicBezTo>
                <a:cubicBezTo>
                  <a:pt x="5625" y="19385"/>
                  <a:pt x="5781" y="19301"/>
                  <a:pt x="5938" y="19215"/>
                </a:cubicBezTo>
                <a:cubicBezTo>
                  <a:pt x="5984" y="19189"/>
                  <a:pt x="6030" y="19164"/>
                  <a:pt x="6077" y="19138"/>
                </a:cubicBezTo>
                <a:cubicBezTo>
                  <a:pt x="6189" y="19076"/>
                  <a:pt x="6299" y="19013"/>
                  <a:pt x="6409" y="18949"/>
                </a:cubicBezTo>
                <a:cubicBezTo>
                  <a:pt x="6460" y="18921"/>
                  <a:pt x="6511" y="18891"/>
                  <a:pt x="6559" y="18861"/>
                </a:cubicBezTo>
                <a:cubicBezTo>
                  <a:pt x="6674" y="18793"/>
                  <a:pt x="6789" y="18726"/>
                  <a:pt x="6901" y="18656"/>
                </a:cubicBezTo>
                <a:cubicBezTo>
                  <a:pt x="6936" y="18635"/>
                  <a:pt x="6974" y="18613"/>
                  <a:pt x="7009" y="18590"/>
                </a:cubicBezTo>
                <a:cubicBezTo>
                  <a:pt x="7154" y="18499"/>
                  <a:pt x="7298" y="18408"/>
                  <a:pt x="7437" y="18314"/>
                </a:cubicBezTo>
                <a:cubicBezTo>
                  <a:pt x="7470" y="18293"/>
                  <a:pt x="7500" y="18271"/>
                  <a:pt x="7531" y="18251"/>
                </a:cubicBezTo>
                <a:cubicBezTo>
                  <a:pt x="7639" y="18177"/>
                  <a:pt x="7747" y="18104"/>
                  <a:pt x="7853" y="18030"/>
                </a:cubicBezTo>
                <a:cubicBezTo>
                  <a:pt x="7897" y="17998"/>
                  <a:pt x="7941" y="17967"/>
                  <a:pt x="7985" y="17935"/>
                </a:cubicBezTo>
                <a:cubicBezTo>
                  <a:pt x="8080" y="17865"/>
                  <a:pt x="8175" y="17796"/>
                  <a:pt x="8268" y="17727"/>
                </a:cubicBezTo>
                <a:cubicBezTo>
                  <a:pt x="8307" y="17697"/>
                  <a:pt x="8347" y="17667"/>
                  <a:pt x="8387" y="17638"/>
                </a:cubicBezTo>
                <a:cubicBezTo>
                  <a:pt x="8404" y="17624"/>
                  <a:pt x="8424" y="17610"/>
                  <a:pt x="8442" y="17596"/>
                </a:cubicBezTo>
                <a:cubicBezTo>
                  <a:pt x="8552" y="17511"/>
                  <a:pt x="8658" y="17426"/>
                  <a:pt x="8763" y="17340"/>
                </a:cubicBezTo>
                <a:lnTo>
                  <a:pt x="18162" y="9665"/>
                </a:lnTo>
                <a:cubicBezTo>
                  <a:pt x="18316" y="9539"/>
                  <a:pt x="18464" y="9412"/>
                  <a:pt x="18609" y="9283"/>
                </a:cubicBezTo>
                <a:cubicBezTo>
                  <a:pt x="18655" y="9242"/>
                  <a:pt x="18699" y="9201"/>
                  <a:pt x="18744" y="9159"/>
                </a:cubicBezTo>
                <a:cubicBezTo>
                  <a:pt x="18840" y="9070"/>
                  <a:pt x="18935" y="8982"/>
                  <a:pt x="19028" y="8891"/>
                </a:cubicBezTo>
                <a:cubicBezTo>
                  <a:pt x="19076" y="8843"/>
                  <a:pt x="19125" y="8796"/>
                  <a:pt x="19171" y="8748"/>
                </a:cubicBezTo>
                <a:cubicBezTo>
                  <a:pt x="19257" y="8661"/>
                  <a:pt x="19341" y="8575"/>
                  <a:pt x="19422" y="8486"/>
                </a:cubicBezTo>
                <a:cubicBezTo>
                  <a:pt x="19466" y="8440"/>
                  <a:pt x="19508" y="8394"/>
                  <a:pt x="19550" y="8348"/>
                </a:cubicBezTo>
                <a:cubicBezTo>
                  <a:pt x="19641" y="8249"/>
                  <a:pt x="19727" y="8149"/>
                  <a:pt x="19810" y="8047"/>
                </a:cubicBezTo>
                <a:cubicBezTo>
                  <a:pt x="19839" y="8013"/>
                  <a:pt x="19868" y="7980"/>
                  <a:pt x="19894" y="7947"/>
                </a:cubicBezTo>
                <a:cubicBezTo>
                  <a:pt x="20002" y="7812"/>
                  <a:pt x="20106" y="7678"/>
                  <a:pt x="20205" y="7544"/>
                </a:cubicBezTo>
                <a:cubicBezTo>
                  <a:pt x="20227" y="7512"/>
                  <a:pt x="20249" y="7481"/>
                  <a:pt x="20271" y="7450"/>
                </a:cubicBezTo>
                <a:cubicBezTo>
                  <a:pt x="20346" y="7346"/>
                  <a:pt x="20416" y="7240"/>
                  <a:pt x="20485" y="7135"/>
                </a:cubicBezTo>
                <a:cubicBezTo>
                  <a:pt x="20516" y="7088"/>
                  <a:pt x="20544" y="7040"/>
                  <a:pt x="20573" y="6993"/>
                </a:cubicBezTo>
                <a:cubicBezTo>
                  <a:pt x="20630" y="6902"/>
                  <a:pt x="20683" y="6810"/>
                  <a:pt x="20736" y="6718"/>
                </a:cubicBezTo>
                <a:cubicBezTo>
                  <a:pt x="20765" y="6667"/>
                  <a:pt x="20791" y="6617"/>
                  <a:pt x="20820" y="6567"/>
                </a:cubicBezTo>
                <a:cubicBezTo>
                  <a:pt x="20870" y="6472"/>
                  <a:pt x="20917" y="6378"/>
                  <a:pt x="20963" y="6283"/>
                </a:cubicBezTo>
                <a:cubicBezTo>
                  <a:pt x="20978" y="6251"/>
                  <a:pt x="20996" y="6220"/>
                  <a:pt x="21012" y="6187"/>
                </a:cubicBezTo>
                <a:cubicBezTo>
                  <a:pt x="21020" y="6169"/>
                  <a:pt x="21027" y="6152"/>
                  <a:pt x="21034" y="6134"/>
                </a:cubicBezTo>
                <a:cubicBezTo>
                  <a:pt x="21049" y="6100"/>
                  <a:pt x="21064" y="6065"/>
                  <a:pt x="21078" y="6031"/>
                </a:cubicBezTo>
                <a:cubicBezTo>
                  <a:pt x="21113" y="5951"/>
                  <a:pt x="21146" y="5870"/>
                  <a:pt x="21177" y="5790"/>
                </a:cubicBezTo>
                <a:cubicBezTo>
                  <a:pt x="21190" y="5753"/>
                  <a:pt x="21205" y="5716"/>
                  <a:pt x="21219" y="5680"/>
                </a:cubicBezTo>
                <a:cubicBezTo>
                  <a:pt x="21252" y="5589"/>
                  <a:pt x="21283" y="5497"/>
                  <a:pt x="21313" y="5406"/>
                </a:cubicBezTo>
                <a:cubicBezTo>
                  <a:pt x="21320" y="5384"/>
                  <a:pt x="21329" y="5362"/>
                  <a:pt x="21336" y="5339"/>
                </a:cubicBezTo>
                <a:cubicBezTo>
                  <a:pt x="21371" y="5227"/>
                  <a:pt x="21402" y="5113"/>
                  <a:pt x="21430" y="5000"/>
                </a:cubicBezTo>
                <a:cubicBezTo>
                  <a:pt x="21437" y="4970"/>
                  <a:pt x="21444" y="4940"/>
                  <a:pt x="21450" y="4911"/>
                </a:cubicBezTo>
                <a:cubicBezTo>
                  <a:pt x="21470" y="4825"/>
                  <a:pt x="21488" y="4740"/>
                  <a:pt x="21503" y="4656"/>
                </a:cubicBezTo>
                <a:cubicBezTo>
                  <a:pt x="21510" y="4618"/>
                  <a:pt x="21516" y="4581"/>
                  <a:pt x="21523" y="4543"/>
                </a:cubicBezTo>
                <a:cubicBezTo>
                  <a:pt x="21536" y="4459"/>
                  <a:pt x="21549" y="4376"/>
                  <a:pt x="21558" y="4292"/>
                </a:cubicBezTo>
                <a:cubicBezTo>
                  <a:pt x="21563" y="4259"/>
                  <a:pt x="21567" y="4228"/>
                  <a:pt x="21569" y="4196"/>
                </a:cubicBezTo>
                <a:cubicBezTo>
                  <a:pt x="21580" y="4086"/>
                  <a:pt x="21591" y="3975"/>
                  <a:pt x="21596" y="3865"/>
                </a:cubicBezTo>
                <a:cubicBezTo>
                  <a:pt x="21596" y="3858"/>
                  <a:pt x="21596" y="3853"/>
                  <a:pt x="21596" y="3846"/>
                </a:cubicBezTo>
                <a:lnTo>
                  <a:pt x="21596" y="0"/>
                </a:lnTo>
                <a:cubicBezTo>
                  <a:pt x="21600" y="117"/>
                  <a:pt x="21591" y="233"/>
                  <a:pt x="21578" y="35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2439BE-0FA9-9544-AC38-EEA9678C5D31}"/>
              </a:ext>
            </a:extLst>
          </p:cNvPr>
          <p:cNvSpPr txBox="1"/>
          <p:nvPr/>
        </p:nvSpPr>
        <p:spPr>
          <a:xfrm>
            <a:off x="3834444" y="3366908"/>
            <a:ext cx="149101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1479A0B-42F9-454F-9C29-90F18B6BDE66}"/>
              </a:ext>
            </a:extLst>
          </p:cNvPr>
          <p:cNvGrpSpPr/>
          <p:nvPr/>
        </p:nvGrpSpPr>
        <p:grpSpPr>
          <a:xfrm>
            <a:off x="6974393" y="3047398"/>
            <a:ext cx="1925752" cy="1391757"/>
            <a:chOff x="6974393" y="3025362"/>
            <a:chExt cx="1925752" cy="139175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5A91401-D02A-4298-BA02-601F0D2956DB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69FA28-9350-46CA-AF1C-A50A37D762D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CF9EC67-5B69-4B32-9CFA-C1684D991525}"/>
              </a:ext>
            </a:extLst>
          </p:cNvPr>
          <p:cNvGrpSpPr/>
          <p:nvPr/>
        </p:nvGrpSpPr>
        <p:grpSpPr>
          <a:xfrm>
            <a:off x="6691483" y="4702563"/>
            <a:ext cx="2202817" cy="1237866"/>
            <a:chOff x="6691483" y="4757378"/>
            <a:chExt cx="2202817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8CD37CA-7546-41D3-8AE3-F8109AA341B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8F367B-4328-4C97-823C-EAA55C06906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BE10DD5-CDA2-4238-8E4B-E75EFB6C2C88}"/>
              </a:ext>
            </a:extLst>
          </p:cNvPr>
          <p:cNvGrpSpPr/>
          <p:nvPr/>
        </p:nvGrpSpPr>
        <p:grpSpPr>
          <a:xfrm>
            <a:off x="249702" y="3047396"/>
            <a:ext cx="1925752" cy="1391758"/>
            <a:chOff x="249702" y="3025361"/>
            <a:chExt cx="1925752" cy="139175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69B4FC7-7013-419C-8D18-BAD088174CE8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234B5A-9558-48C9-8EF9-A8032BD2CBEE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1186427-0911-4D14-8658-E6DCB3B0FA68}"/>
              </a:ext>
            </a:extLst>
          </p:cNvPr>
          <p:cNvGrpSpPr/>
          <p:nvPr/>
        </p:nvGrpSpPr>
        <p:grpSpPr>
          <a:xfrm>
            <a:off x="249702" y="4702563"/>
            <a:ext cx="2202816" cy="1237866"/>
            <a:chOff x="249702" y="4757378"/>
            <a:chExt cx="2202816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ACED7A-580D-49F2-8E89-F16DA3CEA4B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D3C796E-94B4-425E-97BC-3613D58DF1F3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811719F-F681-45C2-9FDB-0D9989D0E06F}"/>
              </a:ext>
            </a:extLst>
          </p:cNvPr>
          <p:cNvGrpSpPr/>
          <p:nvPr/>
        </p:nvGrpSpPr>
        <p:grpSpPr>
          <a:xfrm>
            <a:off x="6697329" y="1546122"/>
            <a:ext cx="2202817" cy="1237868"/>
            <a:chOff x="6697329" y="1266169"/>
            <a:chExt cx="2202817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B6005FA-4F06-4BDB-BA41-6E4DE65AF80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572CD49-7FE5-49D3-AC40-DDDB165F28F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C8250DF-0410-4A9C-B3BE-665825710934}"/>
              </a:ext>
            </a:extLst>
          </p:cNvPr>
          <p:cNvGrpSpPr/>
          <p:nvPr/>
        </p:nvGrpSpPr>
        <p:grpSpPr>
          <a:xfrm>
            <a:off x="255548" y="1546121"/>
            <a:ext cx="2202816" cy="1237867"/>
            <a:chOff x="255548" y="1266168"/>
            <a:chExt cx="2202816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F4979EC-6EFB-42BD-B1B1-82EAC5A1201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8A1C5DD-0EBC-4A09-AD6F-C04A8ABC188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089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6-Step Puzzle Cycle – Slide Template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528C32DC-1B59-43D6-940D-99811301C44B}"/>
              </a:ext>
            </a:extLst>
          </p:cNvPr>
          <p:cNvSpPr/>
          <p:nvPr/>
        </p:nvSpPr>
        <p:spPr>
          <a:xfrm>
            <a:off x="3588928" y="2170718"/>
            <a:ext cx="2078065" cy="960392"/>
          </a:xfrm>
          <a:custGeom>
            <a:avLst/>
            <a:gdLst>
              <a:gd name="connsiteX0" fmla="*/ 731196 w 2675767"/>
              <a:gd name="connsiteY0" fmla="*/ 0 h 1236624"/>
              <a:gd name="connsiteX1" fmla="*/ 1814541 w 2675767"/>
              <a:gd name="connsiteY1" fmla="*/ 0 h 1236624"/>
              <a:gd name="connsiteX2" fmla="*/ 1814541 w 2675767"/>
              <a:gd name="connsiteY2" fmla="*/ 123 h 1236624"/>
              <a:gd name="connsiteX3" fmla="*/ 2521220 w 2675767"/>
              <a:gd name="connsiteY3" fmla="*/ 137650 h 1236624"/>
              <a:gd name="connsiteX4" fmla="*/ 2441742 w 2675767"/>
              <a:gd name="connsiteY4" fmla="*/ 250930 h 1236624"/>
              <a:gd name="connsiteX5" fmla="*/ 2675767 w 2675767"/>
              <a:gd name="connsiteY5" fmla="*/ 250930 h 1236624"/>
              <a:gd name="connsiteX6" fmla="*/ 2675767 w 2675767"/>
              <a:gd name="connsiteY6" fmla="*/ 1008654 h 1236624"/>
              <a:gd name="connsiteX7" fmla="*/ 1986931 w 2675767"/>
              <a:gd name="connsiteY7" fmla="*/ 1008654 h 1236624"/>
              <a:gd name="connsiteX8" fmla="*/ 1986931 w 2675767"/>
              <a:gd name="connsiteY8" fmla="*/ 1236624 h 1236624"/>
              <a:gd name="connsiteX9" fmla="*/ 1964738 w 2675767"/>
              <a:gd name="connsiteY9" fmla="*/ 1227987 h 1236624"/>
              <a:gd name="connsiteX10" fmla="*/ 1957208 w 2675767"/>
              <a:gd name="connsiteY10" fmla="*/ 1225456 h 1236624"/>
              <a:gd name="connsiteX11" fmla="*/ 1941818 w 2675767"/>
              <a:gd name="connsiteY11" fmla="*/ 1220486 h 1236624"/>
              <a:gd name="connsiteX12" fmla="*/ 1932703 w 2675767"/>
              <a:gd name="connsiteY12" fmla="*/ 1217955 h 1236624"/>
              <a:gd name="connsiteX13" fmla="*/ 1918237 w 2675767"/>
              <a:gd name="connsiteY13" fmla="*/ 1214141 h 1236624"/>
              <a:gd name="connsiteX14" fmla="*/ 1908329 w 2675767"/>
              <a:gd name="connsiteY14" fmla="*/ 1211867 h 1236624"/>
              <a:gd name="connsiteX15" fmla="*/ 1894062 w 2675767"/>
              <a:gd name="connsiteY15" fmla="*/ 1208933 h 1236624"/>
              <a:gd name="connsiteX16" fmla="*/ 1880786 w 2675767"/>
              <a:gd name="connsiteY16" fmla="*/ 1206659 h 1236624"/>
              <a:gd name="connsiteX17" fmla="*/ 1874643 w 2675767"/>
              <a:gd name="connsiteY17" fmla="*/ 1205632 h 1236624"/>
              <a:gd name="connsiteX18" fmla="*/ 1853572 w 2675767"/>
              <a:gd name="connsiteY18" fmla="*/ 1202973 h 1236624"/>
              <a:gd name="connsiteX19" fmla="*/ 1851789 w 2675767"/>
              <a:gd name="connsiteY19" fmla="*/ 1202844 h 1236624"/>
              <a:gd name="connsiteX20" fmla="*/ 1831841 w 2675767"/>
              <a:gd name="connsiteY20" fmla="*/ 1201322 h 1236624"/>
              <a:gd name="connsiteX21" fmla="*/ 1825236 w 2675767"/>
              <a:gd name="connsiteY21" fmla="*/ 1201065 h 1236624"/>
              <a:gd name="connsiteX22" fmla="*/ 1805223 w 2675767"/>
              <a:gd name="connsiteY22" fmla="*/ 1200552 h 1236624"/>
              <a:gd name="connsiteX23" fmla="*/ 722038 w 2675767"/>
              <a:gd name="connsiteY23" fmla="*/ 1200552 h 1236624"/>
              <a:gd name="connsiteX24" fmla="*/ 698524 w 2675767"/>
              <a:gd name="connsiteY24" fmla="*/ 1201194 h 1236624"/>
              <a:gd name="connsiteX25" fmla="*/ 690994 w 2675767"/>
              <a:gd name="connsiteY25" fmla="*/ 1201689 h 1236624"/>
              <a:gd name="connsiteX26" fmla="*/ 675274 w 2675767"/>
              <a:gd name="connsiteY26" fmla="*/ 1202973 h 1236624"/>
              <a:gd name="connsiteX27" fmla="*/ 667876 w 2675767"/>
              <a:gd name="connsiteY27" fmla="*/ 1203725 h 1236624"/>
              <a:gd name="connsiteX28" fmla="*/ 643172 w 2675767"/>
              <a:gd name="connsiteY28" fmla="*/ 1207154 h 1236624"/>
              <a:gd name="connsiteX29" fmla="*/ 639738 w 2675767"/>
              <a:gd name="connsiteY29" fmla="*/ 1207667 h 1236624"/>
              <a:gd name="connsiteX30" fmla="*/ 612921 w 2675767"/>
              <a:gd name="connsiteY30" fmla="*/ 1213132 h 1236624"/>
              <a:gd name="connsiteX31" fmla="*/ 605787 w 2675767"/>
              <a:gd name="connsiteY31" fmla="*/ 1214911 h 1236624"/>
              <a:gd name="connsiteX32" fmla="*/ 589274 w 2675767"/>
              <a:gd name="connsiteY32" fmla="*/ 1219349 h 1236624"/>
              <a:gd name="connsiteX33" fmla="*/ 582405 w 2675767"/>
              <a:gd name="connsiteY33" fmla="*/ 1221385 h 1236624"/>
              <a:gd name="connsiteX34" fmla="*/ 560211 w 2675767"/>
              <a:gd name="connsiteY34" fmla="*/ 1228757 h 1236624"/>
              <a:gd name="connsiteX35" fmla="*/ 560211 w 2675767"/>
              <a:gd name="connsiteY35" fmla="*/ 868695 h 1236624"/>
              <a:gd name="connsiteX36" fmla="*/ 561514 w 2675767"/>
              <a:gd name="connsiteY36" fmla="*/ 868263 h 1236624"/>
              <a:gd name="connsiteX37" fmla="*/ 388329 w 2675767"/>
              <a:gd name="connsiteY37" fmla="*/ 646194 h 1236624"/>
              <a:gd name="connsiteX38" fmla="*/ 375952 w 2675767"/>
              <a:gd name="connsiteY38" fmla="*/ 617228 h 1236624"/>
              <a:gd name="connsiteX39" fmla="*/ 411060 w 2675767"/>
              <a:gd name="connsiteY39" fmla="*/ 577472 h 1236624"/>
              <a:gd name="connsiteX40" fmla="*/ 442478 w 2675767"/>
              <a:gd name="connsiteY40" fmla="*/ 570497 h 1236624"/>
              <a:gd name="connsiteX41" fmla="*/ 491153 w 2675767"/>
              <a:gd name="connsiteY41" fmla="*/ 581534 h 1236624"/>
              <a:gd name="connsiteX42" fmla="*/ 542922 w 2675767"/>
              <a:gd name="connsiteY42" fmla="*/ 592570 h 1236624"/>
              <a:gd name="connsiteX43" fmla="*/ 553514 w 2675767"/>
              <a:gd name="connsiteY43" fmla="*/ 592201 h 1236624"/>
              <a:gd name="connsiteX44" fmla="*/ 587670 w 2675767"/>
              <a:gd name="connsiteY44" fmla="*/ 584077 h 1236624"/>
              <a:gd name="connsiteX45" fmla="*/ 595644 w 2675767"/>
              <a:gd name="connsiteY45" fmla="*/ 580631 h 1236624"/>
              <a:gd name="connsiteX46" fmla="*/ 663479 w 2675767"/>
              <a:gd name="connsiteY46" fmla="*/ 488441 h 1236624"/>
              <a:gd name="connsiteX47" fmla="*/ 636583 w 2675767"/>
              <a:gd name="connsiteY47" fmla="*/ 415780 h 1236624"/>
              <a:gd name="connsiteX48" fmla="*/ 506743 w 2675767"/>
              <a:gd name="connsiteY48" fmla="*/ 349889 h 1236624"/>
              <a:gd name="connsiteX49" fmla="*/ 498651 w 2675767"/>
              <a:gd name="connsiteY49" fmla="*/ 349642 h 1236624"/>
              <a:gd name="connsiteX50" fmla="*/ 432481 w 2675767"/>
              <a:gd name="connsiteY50" fmla="*/ 363223 h 1236624"/>
              <a:gd name="connsiteX51" fmla="*/ 343819 w 2675767"/>
              <a:gd name="connsiteY51" fmla="*/ 491231 h 1236624"/>
              <a:gd name="connsiteX52" fmla="*/ 310615 w 2675767"/>
              <a:gd name="connsiteY52" fmla="*/ 500380 h 1236624"/>
              <a:gd name="connsiteX53" fmla="*/ 254800 w 2675767"/>
              <a:gd name="connsiteY53" fmla="*/ 474983 h 1236624"/>
              <a:gd name="connsiteX54" fmla="*/ 0 w 2675767"/>
              <a:gd name="connsiteY54" fmla="*/ 147948 h 1236624"/>
              <a:gd name="connsiteX55" fmla="*/ 731196 w 2675767"/>
              <a:gd name="connsiteY55" fmla="*/ 0 h 123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675767" h="1236624">
                <a:moveTo>
                  <a:pt x="731196" y="0"/>
                </a:moveTo>
                <a:lnTo>
                  <a:pt x="1814541" y="0"/>
                </a:lnTo>
                <a:lnTo>
                  <a:pt x="1814541" y="123"/>
                </a:lnTo>
                <a:cubicBezTo>
                  <a:pt x="2065056" y="123"/>
                  <a:pt x="2307360" y="49029"/>
                  <a:pt x="2521220" y="137650"/>
                </a:cubicBezTo>
                <a:lnTo>
                  <a:pt x="2441742" y="250930"/>
                </a:lnTo>
                <a:lnTo>
                  <a:pt x="2675767" y="250930"/>
                </a:lnTo>
                <a:lnTo>
                  <a:pt x="2675767" y="1008654"/>
                </a:lnTo>
                <a:lnTo>
                  <a:pt x="1986931" y="1008654"/>
                </a:lnTo>
                <a:lnTo>
                  <a:pt x="1986931" y="1236624"/>
                </a:lnTo>
                <a:cubicBezTo>
                  <a:pt x="1979665" y="1233580"/>
                  <a:pt x="1972202" y="1230664"/>
                  <a:pt x="1964738" y="1227987"/>
                </a:cubicBezTo>
                <a:cubicBezTo>
                  <a:pt x="1962294" y="1227106"/>
                  <a:pt x="1959784" y="1226336"/>
                  <a:pt x="1957208" y="1225456"/>
                </a:cubicBezTo>
                <a:cubicBezTo>
                  <a:pt x="1952122" y="1223805"/>
                  <a:pt x="1947036" y="1222027"/>
                  <a:pt x="1941818" y="1220486"/>
                </a:cubicBezTo>
                <a:cubicBezTo>
                  <a:pt x="1938779" y="1219606"/>
                  <a:pt x="1935741" y="1218836"/>
                  <a:pt x="1932703" y="1217955"/>
                </a:cubicBezTo>
                <a:cubicBezTo>
                  <a:pt x="1927881" y="1216690"/>
                  <a:pt x="1923059" y="1215296"/>
                  <a:pt x="1918237" y="1214141"/>
                </a:cubicBezTo>
                <a:cubicBezTo>
                  <a:pt x="1914935" y="1213261"/>
                  <a:pt x="1911632" y="1212619"/>
                  <a:pt x="1908329" y="1211867"/>
                </a:cubicBezTo>
                <a:cubicBezTo>
                  <a:pt x="1903640" y="1210840"/>
                  <a:pt x="1898950" y="1209831"/>
                  <a:pt x="1894062" y="1208933"/>
                </a:cubicBezTo>
                <a:cubicBezTo>
                  <a:pt x="1889637" y="1208181"/>
                  <a:pt x="1885211" y="1207411"/>
                  <a:pt x="1880786" y="1206659"/>
                </a:cubicBezTo>
                <a:cubicBezTo>
                  <a:pt x="1878738" y="1206274"/>
                  <a:pt x="1876691" y="1205888"/>
                  <a:pt x="1874643" y="1205632"/>
                </a:cubicBezTo>
                <a:cubicBezTo>
                  <a:pt x="1867708" y="1204623"/>
                  <a:pt x="1860706" y="1203725"/>
                  <a:pt x="1853572" y="1202973"/>
                </a:cubicBezTo>
                <a:cubicBezTo>
                  <a:pt x="1852978" y="1202973"/>
                  <a:pt x="1852450" y="1202844"/>
                  <a:pt x="1851789" y="1202844"/>
                </a:cubicBezTo>
                <a:cubicBezTo>
                  <a:pt x="1845316" y="1202202"/>
                  <a:pt x="1838711" y="1201707"/>
                  <a:pt x="1831841" y="1201322"/>
                </a:cubicBezTo>
                <a:cubicBezTo>
                  <a:pt x="1829728" y="1201194"/>
                  <a:pt x="1827416" y="1201194"/>
                  <a:pt x="1825236" y="1201065"/>
                </a:cubicBezTo>
                <a:cubicBezTo>
                  <a:pt x="1818499" y="1200809"/>
                  <a:pt x="1811894" y="1200552"/>
                  <a:pt x="1805223" y="1200552"/>
                </a:cubicBezTo>
                <a:lnTo>
                  <a:pt x="722038" y="1200552"/>
                </a:lnTo>
                <a:cubicBezTo>
                  <a:pt x="714112" y="1200552"/>
                  <a:pt x="706252" y="1200809"/>
                  <a:pt x="698524" y="1201194"/>
                </a:cubicBezTo>
                <a:cubicBezTo>
                  <a:pt x="695948" y="1201322"/>
                  <a:pt x="693570" y="1201579"/>
                  <a:pt x="690994" y="1201689"/>
                </a:cubicBezTo>
                <a:cubicBezTo>
                  <a:pt x="685842" y="1202074"/>
                  <a:pt x="680492" y="1202459"/>
                  <a:pt x="675274" y="1202973"/>
                </a:cubicBezTo>
                <a:cubicBezTo>
                  <a:pt x="672764" y="1203229"/>
                  <a:pt x="670320" y="1203468"/>
                  <a:pt x="667876" y="1203725"/>
                </a:cubicBezTo>
                <a:cubicBezTo>
                  <a:pt x="659553" y="1204751"/>
                  <a:pt x="651297" y="1205760"/>
                  <a:pt x="643172" y="1207154"/>
                </a:cubicBezTo>
                <a:cubicBezTo>
                  <a:pt x="641983" y="1207282"/>
                  <a:pt x="640861" y="1207411"/>
                  <a:pt x="639738" y="1207667"/>
                </a:cubicBezTo>
                <a:cubicBezTo>
                  <a:pt x="630689" y="1209189"/>
                  <a:pt x="621838" y="1211097"/>
                  <a:pt x="612921" y="1213132"/>
                </a:cubicBezTo>
                <a:cubicBezTo>
                  <a:pt x="610477" y="1213756"/>
                  <a:pt x="608231" y="1214269"/>
                  <a:pt x="605787" y="1214911"/>
                </a:cubicBezTo>
                <a:cubicBezTo>
                  <a:pt x="600239" y="1216305"/>
                  <a:pt x="594756" y="1217827"/>
                  <a:pt x="589274" y="1219349"/>
                </a:cubicBezTo>
                <a:cubicBezTo>
                  <a:pt x="587028" y="1219991"/>
                  <a:pt x="584716" y="1220614"/>
                  <a:pt x="582405" y="1221385"/>
                </a:cubicBezTo>
                <a:cubicBezTo>
                  <a:pt x="574941" y="1223659"/>
                  <a:pt x="567609" y="1226079"/>
                  <a:pt x="560211" y="1228757"/>
                </a:cubicBezTo>
                <a:lnTo>
                  <a:pt x="560211" y="868695"/>
                </a:lnTo>
                <a:lnTo>
                  <a:pt x="561514" y="868263"/>
                </a:lnTo>
                <a:lnTo>
                  <a:pt x="388329" y="646194"/>
                </a:lnTo>
                <a:cubicBezTo>
                  <a:pt x="387734" y="645538"/>
                  <a:pt x="375833" y="633475"/>
                  <a:pt x="375952" y="617228"/>
                </a:cubicBezTo>
                <a:cubicBezTo>
                  <a:pt x="376071" y="604633"/>
                  <a:pt x="383806" y="589903"/>
                  <a:pt x="411060" y="577472"/>
                </a:cubicBezTo>
                <a:cubicBezTo>
                  <a:pt x="422128" y="572384"/>
                  <a:pt x="432481" y="570497"/>
                  <a:pt x="442478" y="570497"/>
                </a:cubicBezTo>
                <a:cubicBezTo>
                  <a:pt x="459140" y="570497"/>
                  <a:pt x="474730" y="575954"/>
                  <a:pt x="491153" y="581534"/>
                </a:cubicBezTo>
                <a:cubicBezTo>
                  <a:pt x="507100" y="586867"/>
                  <a:pt x="523762" y="592201"/>
                  <a:pt x="542922" y="592570"/>
                </a:cubicBezTo>
                <a:cubicBezTo>
                  <a:pt x="547683" y="592570"/>
                  <a:pt x="550539" y="592447"/>
                  <a:pt x="553514" y="592201"/>
                </a:cubicBezTo>
                <a:cubicBezTo>
                  <a:pt x="563987" y="591298"/>
                  <a:pt x="575293" y="588919"/>
                  <a:pt x="587670" y="584077"/>
                </a:cubicBezTo>
                <a:cubicBezTo>
                  <a:pt x="590288" y="583052"/>
                  <a:pt x="592787" y="581903"/>
                  <a:pt x="595644" y="580631"/>
                </a:cubicBezTo>
                <a:cubicBezTo>
                  <a:pt x="644438" y="558435"/>
                  <a:pt x="663598" y="523602"/>
                  <a:pt x="663479" y="488441"/>
                </a:cubicBezTo>
                <a:cubicBezTo>
                  <a:pt x="663479" y="462798"/>
                  <a:pt x="653125" y="436991"/>
                  <a:pt x="636583" y="415780"/>
                </a:cubicBezTo>
                <a:cubicBezTo>
                  <a:pt x="609806" y="381521"/>
                  <a:pt x="561607" y="352555"/>
                  <a:pt x="506743" y="349889"/>
                </a:cubicBezTo>
                <a:cubicBezTo>
                  <a:pt x="504006" y="349765"/>
                  <a:pt x="501269" y="349642"/>
                  <a:pt x="498651" y="349642"/>
                </a:cubicBezTo>
                <a:cubicBezTo>
                  <a:pt x="476396" y="349765"/>
                  <a:pt x="454379" y="353950"/>
                  <a:pt x="432481" y="363223"/>
                </a:cubicBezTo>
                <a:cubicBezTo>
                  <a:pt x="343581" y="403882"/>
                  <a:pt x="406299" y="462798"/>
                  <a:pt x="343819" y="491231"/>
                </a:cubicBezTo>
                <a:cubicBezTo>
                  <a:pt x="330371" y="497221"/>
                  <a:pt x="319779" y="499765"/>
                  <a:pt x="310615" y="500380"/>
                </a:cubicBezTo>
                <a:cubicBezTo>
                  <a:pt x="273246" y="499108"/>
                  <a:pt x="258132" y="479948"/>
                  <a:pt x="254800" y="474983"/>
                </a:cubicBezTo>
                <a:lnTo>
                  <a:pt x="0" y="147948"/>
                </a:lnTo>
                <a:cubicBezTo>
                  <a:pt x="219811" y="52844"/>
                  <a:pt x="471041" y="0"/>
                  <a:pt x="731196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3E4A5668-ACD8-4A9E-BCA1-0274776FEF31}"/>
              </a:ext>
            </a:extLst>
          </p:cNvPr>
          <p:cNvSpPr/>
          <p:nvPr/>
        </p:nvSpPr>
        <p:spPr>
          <a:xfrm>
            <a:off x="5130465" y="2271142"/>
            <a:ext cx="1433554" cy="1722030"/>
          </a:xfrm>
          <a:custGeom>
            <a:avLst/>
            <a:gdLst>
              <a:gd name="connsiteX0" fmla="*/ 524999 w 1845879"/>
              <a:gd name="connsiteY0" fmla="*/ 0 h 2217327"/>
              <a:gd name="connsiteX1" fmla="*/ 1105875 w 1845879"/>
              <a:gd name="connsiteY1" fmla="*/ 431963 h 2217327"/>
              <a:gd name="connsiteX2" fmla="*/ 1647414 w 1845879"/>
              <a:gd name="connsiteY2" fmla="*/ 1150458 h 2217327"/>
              <a:gd name="connsiteX3" fmla="*/ 1845553 w 1845879"/>
              <a:gd name="connsiteY3" fmla="*/ 1744619 h 2217327"/>
              <a:gd name="connsiteX4" fmla="*/ 1638310 w 1845879"/>
              <a:gd name="connsiteY4" fmla="*/ 1747563 h 2217327"/>
              <a:gd name="connsiteX5" fmla="*/ 1638310 w 1845879"/>
              <a:gd name="connsiteY5" fmla="*/ 2217327 h 2217327"/>
              <a:gd name="connsiteX6" fmla="*/ 829657 w 1845879"/>
              <a:gd name="connsiteY6" fmla="*/ 2217327 h 2217327"/>
              <a:gd name="connsiteX7" fmla="*/ 829657 w 1845879"/>
              <a:gd name="connsiteY7" fmla="*/ 1913646 h 2217327"/>
              <a:gd name="connsiteX8" fmla="*/ 736856 w 1845879"/>
              <a:gd name="connsiteY8" fmla="*/ 1913646 h 2217327"/>
              <a:gd name="connsiteX9" fmla="*/ 736856 w 1845879"/>
              <a:gd name="connsiteY9" fmla="*/ 2080643 h 2217327"/>
              <a:gd name="connsiteX10" fmla="*/ 686573 w 1845879"/>
              <a:gd name="connsiteY10" fmla="*/ 1936353 h 2217327"/>
              <a:gd name="connsiteX11" fmla="*/ 145052 w 1845879"/>
              <a:gd name="connsiteY11" fmla="*/ 1217797 h 2217327"/>
              <a:gd name="connsiteX12" fmla="*/ 0 w 1845879"/>
              <a:gd name="connsiteY12" fmla="*/ 1109317 h 2217327"/>
              <a:gd name="connsiteX13" fmla="*/ 0 w 1845879"/>
              <a:gd name="connsiteY13" fmla="*/ 749300 h 2217327"/>
              <a:gd name="connsiteX14" fmla="*/ 0 w 1845879"/>
              <a:gd name="connsiteY14" fmla="*/ 748448 h 2217327"/>
              <a:gd name="connsiteX15" fmla="*/ 166344 w 1845879"/>
              <a:gd name="connsiteY15" fmla="*/ 511179 h 2217327"/>
              <a:gd name="connsiteX16" fmla="*/ 216650 w 1845879"/>
              <a:gd name="connsiteY16" fmla="*/ 482733 h 2217327"/>
              <a:gd name="connsiteX17" fmla="*/ 255130 w 1845879"/>
              <a:gd name="connsiteY17" fmla="*/ 490739 h 2217327"/>
              <a:gd name="connsiteX18" fmla="*/ 346315 w 1845879"/>
              <a:gd name="connsiteY18" fmla="*/ 613659 h 2217327"/>
              <a:gd name="connsiteX19" fmla="*/ 410161 w 1845879"/>
              <a:gd name="connsiteY19" fmla="*/ 626846 h 2217327"/>
              <a:gd name="connsiteX20" fmla="*/ 550624 w 1845879"/>
              <a:gd name="connsiteY20" fmla="*/ 557803 h 2217327"/>
              <a:gd name="connsiteX21" fmla="*/ 574706 w 1845879"/>
              <a:gd name="connsiteY21" fmla="*/ 488290 h 2217327"/>
              <a:gd name="connsiteX22" fmla="*/ 501261 w 1845879"/>
              <a:gd name="connsiteY22" fmla="*/ 392968 h 2217327"/>
              <a:gd name="connsiteX23" fmla="*/ 461667 w 1845879"/>
              <a:gd name="connsiteY23" fmla="*/ 383172 h 2217327"/>
              <a:gd name="connsiteX24" fmla="*/ 453526 w 1845879"/>
              <a:gd name="connsiteY24" fmla="*/ 382889 h 2217327"/>
              <a:gd name="connsiteX25" fmla="*/ 396963 w 1845879"/>
              <a:gd name="connsiteY25" fmla="*/ 395699 h 2217327"/>
              <a:gd name="connsiteX26" fmla="*/ 351114 w 1845879"/>
              <a:gd name="connsiteY26" fmla="*/ 408415 h 2217327"/>
              <a:gd name="connsiteX27" fmla="*/ 335259 w 1845879"/>
              <a:gd name="connsiteY27" fmla="*/ 407756 h 2217327"/>
              <a:gd name="connsiteX28" fmla="*/ 318891 w 1845879"/>
              <a:gd name="connsiteY28" fmla="*/ 403329 h 2217327"/>
              <a:gd name="connsiteX29" fmla="*/ 279383 w 1845879"/>
              <a:gd name="connsiteY29" fmla="*/ 362073 h 2217327"/>
              <a:gd name="connsiteX30" fmla="*/ 290181 w 1845879"/>
              <a:gd name="connsiteY30" fmla="*/ 334757 h 2217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45879" h="2217327">
                <a:moveTo>
                  <a:pt x="524999" y="0"/>
                </a:moveTo>
                <a:cubicBezTo>
                  <a:pt x="763246" y="98807"/>
                  <a:pt x="966355" y="246877"/>
                  <a:pt x="1105875" y="431963"/>
                </a:cubicBezTo>
                <a:lnTo>
                  <a:pt x="1647414" y="1150458"/>
                </a:lnTo>
                <a:cubicBezTo>
                  <a:pt x="1785306" y="1333378"/>
                  <a:pt x="1851124" y="1539470"/>
                  <a:pt x="1845553" y="1744619"/>
                </a:cubicBezTo>
                <a:lnTo>
                  <a:pt x="1638310" y="1747563"/>
                </a:lnTo>
                <a:lnTo>
                  <a:pt x="1638310" y="2217327"/>
                </a:lnTo>
                <a:lnTo>
                  <a:pt x="829657" y="2217327"/>
                </a:lnTo>
                <a:lnTo>
                  <a:pt x="829657" y="1913646"/>
                </a:lnTo>
                <a:lnTo>
                  <a:pt x="736856" y="1913646"/>
                </a:lnTo>
                <a:lnTo>
                  <a:pt x="736856" y="2080643"/>
                </a:lnTo>
                <a:cubicBezTo>
                  <a:pt x="736856" y="2030718"/>
                  <a:pt x="720106" y="1980792"/>
                  <a:pt x="686573" y="1936353"/>
                </a:cubicBezTo>
                <a:lnTo>
                  <a:pt x="145052" y="1217797"/>
                </a:lnTo>
                <a:cubicBezTo>
                  <a:pt x="110119" y="1171447"/>
                  <a:pt x="59426" y="1134342"/>
                  <a:pt x="0" y="1109317"/>
                </a:cubicBezTo>
                <a:lnTo>
                  <a:pt x="0" y="749300"/>
                </a:lnTo>
                <a:lnTo>
                  <a:pt x="0" y="748448"/>
                </a:lnTo>
                <a:lnTo>
                  <a:pt x="166344" y="511179"/>
                </a:lnTo>
                <a:cubicBezTo>
                  <a:pt x="171572" y="503078"/>
                  <a:pt x="186570" y="483486"/>
                  <a:pt x="216650" y="482733"/>
                </a:cubicBezTo>
                <a:cubicBezTo>
                  <a:pt x="236704" y="484522"/>
                  <a:pt x="245446" y="486783"/>
                  <a:pt x="255130" y="490739"/>
                </a:cubicBezTo>
                <a:cubicBezTo>
                  <a:pt x="319148" y="517018"/>
                  <a:pt x="259843" y="577961"/>
                  <a:pt x="346315" y="613659"/>
                </a:cubicBezTo>
                <a:cubicBezTo>
                  <a:pt x="372110" y="623361"/>
                  <a:pt x="391564" y="626752"/>
                  <a:pt x="410161" y="626846"/>
                </a:cubicBezTo>
                <a:cubicBezTo>
                  <a:pt x="474179" y="625339"/>
                  <a:pt x="524142" y="594256"/>
                  <a:pt x="550624" y="557803"/>
                </a:cubicBezTo>
                <a:cubicBezTo>
                  <a:pt x="566050" y="535857"/>
                  <a:pt x="574706" y="511932"/>
                  <a:pt x="574706" y="488290"/>
                </a:cubicBezTo>
                <a:cubicBezTo>
                  <a:pt x="574706" y="451273"/>
                  <a:pt x="553966" y="414538"/>
                  <a:pt x="501261" y="392968"/>
                </a:cubicBezTo>
                <a:cubicBezTo>
                  <a:pt x="483521" y="386186"/>
                  <a:pt x="472208" y="383926"/>
                  <a:pt x="461667" y="383172"/>
                </a:cubicBezTo>
                <a:cubicBezTo>
                  <a:pt x="458839" y="382889"/>
                  <a:pt x="456182" y="382889"/>
                  <a:pt x="453526" y="382889"/>
                </a:cubicBezTo>
                <a:cubicBezTo>
                  <a:pt x="431415" y="383172"/>
                  <a:pt x="413761" y="389389"/>
                  <a:pt x="396963" y="395699"/>
                </a:cubicBezTo>
                <a:cubicBezTo>
                  <a:pt x="381623" y="401539"/>
                  <a:pt x="366883" y="407285"/>
                  <a:pt x="351114" y="408415"/>
                </a:cubicBezTo>
                <a:cubicBezTo>
                  <a:pt x="342630" y="408604"/>
                  <a:pt x="338944" y="408321"/>
                  <a:pt x="335259" y="407756"/>
                </a:cubicBezTo>
                <a:cubicBezTo>
                  <a:pt x="330032" y="407002"/>
                  <a:pt x="324632" y="405684"/>
                  <a:pt x="318891" y="403329"/>
                </a:cubicBezTo>
                <a:cubicBezTo>
                  <a:pt x="287439" y="390425"/>
                  <a:pt x="279554" y="375071"/>
                  <a:pt x="279383" y="362073"/>
                </a:cubicBezTo>
                <a:cubicBezTo>
                  <a:pt x="279383" y="346814"/>
                  <a:pt x="289667" y="335417"/>
                  <a:pt x="290181" y="33475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749B0A2A-6828-884D-83BC-8DFAC9E4C2A9}"/>
              </a:ext>
            </a:extLst>
          </p:cNvPr>
          <p:cNvSpPr/>
          <p:nvPr/>
        </p:nvSpPr>
        <p:spPr>
          <a:xfrm>
            <a:off x="5130465" y="2271142"/>
            <a:ext cx="1433567" cy="15800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600" extrusionOk="0">
                <a:moveTo>
                  <a:pt x="6126" y="0"/>
                </a:moveTo>
                <a:cubicBezTo>
                  <a:pt x="8906" y="1049"/>
                  <a:pt x="11276" y="2621"/>
                  <a:pt x="12904" y="4586"/>
                </a:cubicBezTo>
                <a:lnTo>
                  <a:pt x="19223" y="12214"/>
                </a:lnTo>
                <a:cubicBezTo>
                  <a:pt x="20832" y="14156"/>
                  <a:pt x="21600" y="16344"/>
                  <a:pt x="21535" y="18522"/>
                </a:cubicBezTo>
                <a:lnTo>
                  <a:pt x="15886" y="18595"/>
                </a:lnTo>
                <a:cubicBezTo>
                  <a:pt x="15767" y="18596"/>
                  <a:pt x="15715" y="18599"/>
                  <a:pt x="15658" y="18608"/>
                </a:cubicBezTo>
                <a:cubicBezTo>
                  <a:pt x="15622" y="18613"/>
                  <a:pt x="15585" y="18622"/>
                  <a:pt x="15548" y="18631"/>
                </a:cubicBezTo>
                <a:cubicBezTo>
                  <a:pt x="15338" y="18693"/>
                  <a:pt x="15139" y="18822"/>
                  <a:pt x="15137" y="19112"/>
                </a:cubicBezTo>
                <a:cubicBezTo>
                  <a:pt x="15154" y="19727"/>
                  <a:pt x="16295" y="19594"/>
                  <a:pt x="16317" y="20393"/>
                </a:cubicBezTo>
                <a:cubicBezTo>
                  <a:pt x="16322" y="21197"/>
                  <a:pt x="15323" y="21589"/>
                  <a:pt x="14440" y="21600"/>
                </a:cubicBezTo>
                <a:cubicBezTo>
                  <a:pt x="13464" y="21577"/>
                  <a:pt x="12535" y="21210"/>
                  <a:pt x="12500" y="20459"/>
                </a:cubicBezTo>
                <a:cubicBezTo>
                  <a:pt x="12497" y="19650"/>
                  <a:pt x="13608" y="19741"/>
                  <a:pt x="13611" y="19169"/>
                </a:cubicBezTo>
                <a:cubicBezTo>
                  <a:pt x="13610" y="19104"/>
                  <a:pt x="13602" y="19060"/>
                  <a:pt x="13592" y="19018"/>
                </a:cubicBezTo>
                <a:cubicBezTo>
                  <a:pt x="13521" y="18818"/>
                  <a:pt x="13389" y="18731"/>
                  <a:pt x="13253" y="18684"/>
                </a:cubicBezTo>
                <a:cubicBezTo>
                  <a:pt x="13204" y="18667"/>
                  <a:pt x="13155" y="18655"/>
                  <a:pt x="13107" y="18647"/>
                </a:cubicBezTo>
                <a:cubicBezTo>
                  <a:pt x="13018" y="18634"/>
                  <a:pt x="12952" y="18630"/>
                  <a:pt x="12904" y="18630"/>
                </a:cubicBezTo>
                <a:lnTo>
                  <a:pt x="8555" y="18688"/>
                </a:lnTo>
                <a:cubicBezTo>
                  <a:pt x="8688" y="18019"/>
                  <a:pt x="8509" y="17326"/>
                  <a:pt x="8011" y="16726"/>
                </a:cubicBezTo>
                <a:lnTo>
                  <a:pt x="1692" y="9097"/>
                </a:lnTo>
                <a:cubicBezTo>
                  <a:pt x="1285" y="8605"/>
                  <a:pt x="694" y="8211"/>
                  <a:pt x="0" y="7946"/>
                </a:cubicBezTo>
                <a:lnTo>
                  <a:pt x="1941" y="5427"/>
                </a:lnTo>
                <a:cubicBezTo>
                  <a:pt x="2002" y="5341"/>
                  <a:pt x="2177" y="5133"/>
                  <a:pt x="2528" y="5125"/>
                </a:cubicBezTo>
                <a:cubicBezTo>
                  <a:pt x="2762" y="5144"/>
                  <a:pt x="2864" y="5168"/>
                  <a:pt x="2977" y="5210"/>
                </a:cubicBezTo>
                <a:cubicBezTo>
                  <a:pt x="3724" y="5489"/>
                  <a:pt x="3032" y="6136"/>
                  <a:pt x="4041" y="6515"/>
                </a:cubicBezTo>
                <a:cubicBezTo>
                  <a:pt x="4342" y="6618"/>
                  <a:pt x="4569" y="6654"/>
                  <a:pt x="4786" y="6655"/>
                </a:cubicBezTo>
                <a:cubicBezTo>
                  <a:pt x="5533" y="6639"/>
                  <a:pt x="6116" y="6309"/>
                  <a:pt x="6425" y="5922"/>
                </a:cubicBezTo>
                <a:cubicBezTo>
                  <a:pt x="6605" y="5689"/>
                  <a:pt x="6706" y="5435"/>
                  <a:pt x="6706" y="5184"/>
                </a:cubicBezTo>
                <a:cubicBezTo>
                  <a:pt x="6706" y="4791"/>
                  <a:pt x="6464" y="4401"/>
                  <a:pt x="5849" y="4172"/>
                </a:cubicBezTo>
                <a:cubicBezTo>
                  <a:pt x="5642" y="4100"/>
                  <a:pt x="5510" y="4076"/>
                  <a:pt x="5387" y="4068"/>
                </a:cubicBezTo>
                <a:cubicBezTo>
                  <a:pt x="5354" y="4065"/>
                  <a:pt x="5323" y="4065"/>
                  <a:pt x="5292" y="4065"/>
                </a:cubicBezTo>
                <a:cubicBezTo>
                  <a:pt x="5034" y="4068"/>
                  <a:pt x="4828" y="4134"/>
                  <a:pt x="4632" y="4201"/>
                </a:cubicBezTo>
                <a:cubicBezTo>
                  <a:pt x="4453" y="4263"/>
                  <a:pt x="4281" y="4324"/>
                  <a:pt x="4097" y="4336"/>
                </a:cubicBezTo>
                <a:cubicBezTo>
                  <a:pt x="3998" y="4338"/>
                  <a:pt x="3955" y="4335"/>
                  <a:pt x="3912" y="4329"/>
                </a:cubicBezTo>
                <a:cubicBezTo>
                  <a:pt x="3851" y="4321"/>
                  <a:pt x="3788" y="4307"/>
                  <a:pt x="3721" y="4282"/>
                </a:cubicBezTo>
                <a:cubicBezTo>
                  <a:pt x="3354" y="4145"/>
                  <a:pt x="3262" y="3982"/>
                  <a:pt x="3260" y="3844"/>
                </a:cubicBezTo>
                <a:cubicBezTo>
                  <a:pt x="3260" y="3682"/>
                  <a:pt x="3380" y="3561"/>
                  <a:pt x="3386" y="3554"/>
                </a:cubicBezTo>
                <a:lnTo>
                  <a:pt x="6126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>
                <a:solidFill>
                  <a:schemeClr val="bg1"/>
                </a:solidFill>
              </a:rPr>
              <a:t>02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606F67A8-E8C8-DE4D-8B14-F8B838364BEE}"/>
              </a:ext>
            </a:extLst>
          </p:cNvPr>
          <p:cNvSpPr/>
          <p:nvPr/>
        </p:nvSpPr>
        <p:spPr>
          <a:xfrm>
            <a:off x="5130465" y="2853068"/>
            <a:ext cx="572260" cy="10339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26" y="13418"/>
                </a:moveTo>
                <a:lnTo>
                  <a:pt x="4252" y="1760"/>
                </a:lnTo>
                <a:cubicBezTo>
                  <a:pt x="3228" y="1008"/>
                  <a:pt x="1742" y="406"/>
                  <a:pt x="0" y="0"/>
                </a:cubicBezTo>
                <a:lnTo>
                  <a:pt x="0" y="5841"/>
                </a:lnTo>
                <a:cubicBezTo>
                  <a:pt x="1742" y="6247"/>
                  <a:pt x="3228" y="6849"/>
                  <a:pt x="4252" y="7601"/>
                </a:cubicBezTo>
                <a:lnTo>
                  <a:pt x="20126" y="19259"/>
                </a:lnTo>
                <a:cubicBezTo>
                  <a:pt x="21109" y="19980"/>
                  <a:pt x="21600" y="20790"/>
                  <a:pt x="21600" y="21600"/>
                </a:cubicBezTo>
                <a:lnTo>
                  <a:pt x="21600" y="15759"/>
                </a:lnTo>
                <a:cubicBezTo>
                  <a:pt x="21596" y="14949"/>
                  <a:pt x="21109" y="14139"/>
                  <a:pt x="20126" y="13418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0340C40-8308-461E-856A-ACFDDAC54439}"/>
              </a:ext>
            </a:extLst>
          </p:cNvPr>
          <p:cNvSpPr/>
          <p:nvPr/>
        </p:nvSpPr>
        <p:spPr>
          <a:xfrm>
            <a:off x="5030834" y="3622391"/>
            <a:ext cx="1529636" cy="1570508"/>
          </a:xfrm>
          <a:custGeom>
            <a:avLst/>
            <a:gdLst>
              <a:gd name="connsiteX0" fmla="*/ 1969541 w 1969596"/>
              <a:gd name="connsiteY0" fmla="*/ 0 h 2022225"/>
              <a:gd name="connsiteX1" fmla="*/ 1969541 w 1969596"/>
              <a:gd name="connsiteY1" fmla="*/ 360069 h 2022225"/>
              <a:gd name="connsiteX2" fmla="*/ 1969541 w 1969596"/>
              <a:gd name="connsiteY2" fmla="*/ 361847 h 2022225"/>
              <a:gd name="connsiteX3" fmla="*/ 1967986 w 1969596"/>
              <a:gd name="connsiteY3" fmla="*/ 392836 h 2022225"/>
              <a:gd name="connsiteX4" fmla="*/ 1967352 w 1969596"/>
              <a:gd name="connsiteY4" fmla="*/ 401824 h 2022225"/>
              <a:gd name="connsiteX5" fmla="*/ 1965335 w 1969596"/>
              <a:gd name="connsiteY5" fmla="*/ 425323 h 2022225"/>
              <a:gd name="connsiteX6" fmla="*/ 1964183 w 1969596"/>
              <a:gd name="connsiteY6" fmla="*/ 435902 h 2022225"/>
              <a:gd name="connsiteX7" fmla="*/ 1961129 w 1969596"/>
              <a:gd name="connsiteY7" fmla="*/ 459775 h 2022225"/>
              <a:gd name="connsiteX8" fmla="*/ 1959976 w 1969596"/>
              <a:gd name="connsiteY8" fmla="*/ 468108 h 2022225"/>
              <a:gd name="connsiteX9" fmla="*/ 1954560 w 1969596"/>
              <a:gd name="connsiteY9" fmla="*/ 499845 h 2022225"/>
              <a:gd name="connsiteX10" fmla="*/ 1953235 w 1969596"/>
              <a:gd name="connsiteY10" fmla="*/ 506118 h 2022225"/>
              <a:gd name="connsiteX11" fmla="*/ 1947819 w 1969596"/>
              <a:gd name="connsiteY11" fmla="*/ 531770 h 2022225"/>
              <a:gd name="connsiteX12" fmla="*/ 1945399 w 1969596"/>
              <a:gd name="connsiteY12" fmla="*/ 542069 h 2022225"/>
              <a:gd name="connsiteX13" fmla="*/ 1939694 w 1969596"/>
              <a:gd name="connsiteY13" fmla="*/ 564632 h 2022225"/>
              <a:gd name="connsiteX14" fmla="*/ 1937159 w 1969596"/>
              <a:gd name="connsiteY14" fmla="*/ 574275 h 2022225"/>
              <a:gd name="connsiteX15" fmla="*/ 1935892 w 1969596"/>
              <a:gd name="connsiteY15" fmla="*/ 579237 h 2022225"/>
              <a:gd name="connsiteX16" fmla="*/ 1933068 w 1969596"/>
              <a:gd name="connsiteY16" fmla="*/ 588224 h 2022225"/>
              <a:gd name="connsiteX17" fmla="*/ 1924828 w 1969596"/>
              <a:gd name="connsiteY17" fmla="*/ 614813 h 2022225"/>
              <a:gd name="connsiteX18" fmla="*/ 1919988 w 1969596"/>
              <a:gd name="connsiteY18" fmla="*/ 628950 h 2022225"/>
              <a:gd name="connsiteX19" fmla="*/ 1910596 w 1969596"/>
              <a:gd name="connsiteY19" fmla="*/ 654696 h 2022225"/>
              <a:gd name="connsiteX20" fmla="*/ 1905526 w 1969596"/>
              <a:gd name="connsiteY20" fmla="*/ 667990 h 2022225"/>
              <a:gd name="connsiteX21" fmla="*/ 1893195 w 1969596"/>
              <a:gd name="connsiteY21" fmla="*/ 697481 h 2022225"/>
              <a:gd name="connsiteX22" fmla="*/ 1889392 w 1969596"/>
              <a:gd name="connsiteY22" fmla="*/ 706281 h 2022225"/>
              <a:gd name="connsiteX23" fmla="*/ 1871473 w 1969596"/>
              <a:gd name="connsiteY23" fmla="*/ 744010 h 2022225"/>
              <a:gd name="connsiteX24" fmla="*/ 1866633 w 1969596"/>
              <a:gd name="connsiteY24" fmla="*/ 753373 h 2022225"/>
              <a:gd name="connsiteX25" fmla="*/ 1851652 w 1969596"/>
              <a:gd name="connsiteY25" fmla="*/ 781553 h 2022225"/>
              <a:gd name="connsiteX26" fmla="*/ 1844276 w 1969596"/>
              <a:gd name="connsiteY26" fmla="*/ 794472 h 2022225"/>
              <a:gd name="connsiteX27" fmla="*/ 1829814 w 1969596"/>
              <a:gd name="connsiteY27" fmla="*/ 819001 h 2022225"/>
              <a:gd name="connsiteX28" fmla="*/ 1821574 w 1969596"/>
              <a:gd name="connsiteY28" fmla="*/ 832389 h 2022225"/>
              <a:gd name="connsiteX29" fmla="*/ 1805210 w 1969596"/>
              <a:gd name="connsiteY29" fmla="*/ 857480 h 2022225"/>
              <a:gd name="connsiteX30" fmla="*/ 1797431 w 1969596"/>
              <a:gd name="connsiteY30" fmla="*/ 869089 h 2022225"/>
              <a:gd name="connsiteX31" fmla="*/ 1771675 w 1969596"/>
              <a:gd name="connsiteY31" fmla="*/ 904852 h 2022225"/>
              <a:gd name="connsiteX32" fmla="*/ 1230108 w 1969596"/>
              <a:gd name="connsiteY32" fmla="*/ 1623397 h 2022225"/>
              <a:gd name="connsiteX33" fmla="*/ 1211612 w 1969596"/>
              <a:gd name="connsiteY33" fmla="*/ 1647365 h 2022225"/>
              <a:gd name="connsiteX34" fmla="*/ 1208443 w 1969596"/>
              <a:gd name="connsiteY34" fmla="*/ 1651297 h 2022225"/>
              <a:gd name="connsiteX35" fmla="*/ 1201586 w 1969596"/>
              <a:gd name="connsiteY35" fmla="*/ 1659629 h 2022225"/>
              <a:gd name="connsiteX36" fmla="*/ 1185280 w 1969596"/>
              <a:gd name="connsiteY36" fmla="*/ 1679102 h 2022225"/>
              <a:gd name="connsiteX37" fmla="*/ 1177674 w 1969596"/>
              <a:gd name="connsiteY37" fmla="*/ 1687996 h 2022225"/>
              <a:gd name="connsiteX38" fmla="*/ 1159120 w 1969596"/>
              <a:gd name="connsiteY38" fmla="*/ 1708687 h 2022225"/>
              <a:gd name="connsiteX39" fmla="*/ 1153704 w 1969596"/>
              <a:gd name="connsiteY39" fmla="*/ 1714585 h 2022225"/>
              <a:gd name="connsiteX40" fmla="*/ 1129043 w 1969596"/>
              <a:gd name="connsiteY40" fmla="*/ 1740424 h 2022225"/>
              <a:gd name="connsiteX41" fmla="*/ 1122820 w 1969596"/>
              <a:gd name="connsiteY41" fmla="*/ 1746603 h 2022225"/>
              <a:gd name="connsiteX42" fmla="*/ 1103114 w 1969596"/>
              <a:gd name="connsiteY42" fmla="*/ 1765796 h 2022225"/>
              <a:gd name="connsiteX43" fmla="*/ 1094471 w 1969596"/>
              <a:gd name="connsiteY43" fmla="*/ 1774035 h 2022225"/>
              <a:gd name="connsiteX44" fmla="*/ 1075341 w 1969596"/>
              <a:gd name="connsiteY44" fmla="*/ 1791729 h 2022225"/>
              <a:gd name="connsiteX45" fmla="*/ 1067332 w 1969596"/>
              <a:gd name="connsiteY45" fmla="*/ 1798938 h 2022225"/>
              <a:gd name="connsiteX46" fmla="*/ 1040020 w 1969596"/>
              <a:gd name="connsiteY46" fmla="*/ 1822624 h 2022225"/>
              <a:gd name="connsiteX47" fmla="*/ 1039732 w 1969596"/>
              <a:gd name="connsiteY47" fmla="*/ 1822718 h 2022225"/>
              <a:gd name="connsiteX48" fmla="*/ 1006255 w 1969596"/>
              <a:gd name="connsiteY48" fmla="*/ 1849774 h 2022225"/>
              <a:gd name="connsiteX49" fmla="*/ 995307 w 1969596"/>
              <a:gd name="connsiteY49" fmla="*/ 1858107 h 2022225"/>
              <a:gd name="connsiteX50" fmla="*/ 971568 w 1969596"/>
              <a:gd name="connsiteY50" fmla="*/ 1876082 h 2022225"/>
              <a:gd name="connsiteX51" fmla="*/ 957855 w 1969596"/>
              <a:gd name="connsiteY51" fmla="*/ 1885819 h 2022225"/>
              <a:gd name="connsiteX52" fmla="*/ 935729 w 1969596"/>
              <a:gd name="connsiteY52" fmla="*/ 1901360 h 2022225"/>
              <a:gd name="connsiteX53" fmla="*/ 920748 w 1969596"/>
              <a:gd name="connsiteY53" fmla="*/ 1911377 h 2022225"/>
              <a:gd name="connsiteX54" fmla="*/ 898794 w 1969596"/>
              <a:gd name="connsiteY54" fmla="*/ 1925795 h 2022225"/>
              <a:gd name="connsiteX55" fmla="*/ 883295 w 1969596"/>
              <a:gd name="connsiteY55" fmla="*/ 1935719 h 2022225"/>
              <a:gd name="connsiteX56" fmla="*/ 860708 w 1969596"/>
              <a:gd name="connsiteY56" fmla="*/ 1949575 h 2022225"/>
              <a:gd name="connsiteX57" fmla="*/ 844920 w 1969596"/>
              <a:gd name="connsiteY57" fmla="*/ 1958937 h 2022225"/>
              <a:gd name="connsiteX58" fmla="*/ 821065 w 1969596"/>
              <a:gd name="connsiteY58" fmla="*/ 1972606 h 2022225"/>
              <a:gd name="connsiteX59" fmla="*/ 805854 w 1969596"/>
              <a:gd name="connsiteY59" fmla="*/ 1981032 h 2022225"/>
              <a:gd name="connsiteX60" fmla="*/ 779061 w 1969596"/>
              <a:gd name="connsiteY60" fmla="*/ 1995262 h 2022225"/>
              <a:gd name="connsiteX61" fmla="*/ 765981 w 1969596"/>
              <a:gd name="connsiteY61" fmla="*/ 2002190 h 2022225"/>
              <a:gd name="connsiteX62" fmla="*/ 725186 w 1969596"/>
              <a:gd name="connsiteY62" fmla="*/ 2022225 h 2022225"/>
              <a:gd name="connsiteX63" fmla="*/ 725186 w 1969596"/>
              <a:gd name="connsiteY63" fmla="*/ 1898120 h 2022225"/>
              <a:gd name="connsiteX64" fmla="*/ 0 w 1969596"/>
              <a:gd name="connsiteY64" fmla="*/ 1898120 h 2022225"/>
              <a:gd name="connsiteX65" fmla="*/ 0 w 1969596"/>
              <a:gd name="connsiteY65" fmla="*/ 1140396 h 2022225"/>
              <a:gd name="connsiteX66" fmla="*/ 296323 w 1969596"/>
              <a:gd name="connsiteY66" fmla="*/ 1140396 h 2022225"/>
              <a:gd name="connsiteX67" fmla="*/ 133972 w 1969596"/>
              <a:gd name="connsiteY67" fmla="*/ 941070 h 2022225"/>
              <a:gd name="connsiteX68" fmla="*/ 265480 w 1969596"/>
              <a:gd name="connsiteY68" fmla="*/ 838747 h 2022225"/>
              <a:gd name="connsiteX69" fmla="*/ 807004 w 1969596"/>
              <a:gd name="connsiteY69" fmla="*/ 120174 h 2022225"/>
              <a:gd name="connsiteX70" fmla="*/ 853569 w 1969596"/>
              <a:gd name="connsiteY70" fmla="*/ 16157 h 2022225"/>
              <a:gd name="connsiteX71" fmla="*/ 1220189 w 1969596"/>
              <a:gd name="connsiteY71" fmla="*/ 10926 h 2022225"/>
              <a:gd name="connsiteX72" fmla="*/ 1242459 w 1969596"/>
              <a:gd name="connsiteY72" fmla="*/ 12080 h 2022225"/>
              <a:gd name="connsiteX73" fmla="*/ 1256190 w 1969596"/>
              <a:gd name="connsiteY73" fmla="*/ 15773 h 2022225"/>
              <a:gd name="connsiteX74" fmla="*/ 1284094 w 1969596"/>
              <a:gd name="connsiteY74" fmla="*/ 43469 h 2022225"/>
              <a:gd name="connsiteX75" fmla="*/ 1286911 w 1969596"/>
              <a:gd name="connsiteY75" fmla="*/ 60164 h 2022225"/>
              <a:gd name="connsiteX76" fmla="*/ 1191493 w 1969596"/>
              <a:gd name="connsiteY76" fmla="*/ 179567 h 2022225"/>
              <a:gd name="connsiteX77" fmla="*/ 1347383 w 1969596"/>
              <a:gd name="connsiteY77" fmla="*/ 290354 h 2022225"/>
              <a:gd name="connsiteX78" fmla="*/ 1354513 w 1969596"/>
              <a:gd name="connsiteY78" fmla="*/ 290431 h 2022225"/>
              <a:gd name="connsiteX79" fmla="*/ 1518766 w 1969596"/>
              <a:gd name="connsiteY79" fmla="*/ 178413 h 2022225"/>
              <a:gd name="connsiteX80" fmla="*/ 1417714 w 1969596"/>
              <a:gd name="connsiteY80" fmla="*/ 58318 h 2022225"/>
              <a:gd name="connsiteX81" fmla="*/ 1451252 w 1969596"/>
              <a:gd name="connsiteY81" fmla="*/ 11157 h 2022225"/>
              <a:gd name="connsiteX82" fmla="*/ 1462255 w 1969596"/>
              <a:gd name="connsiteY82" fmla="*/ 8541 h 2022225"/>
              <a:gd name="connsiteX83" fmla="*/ 1475106 w 1969596"/>
              <a:gd name="connsiteY83" fmla="*/ 7233 h 2022225"/>
              <a:gd name="connsiteX84" fmla="*/ 1966104 w 1969596"/>
              <a:gd name="connsiteY84" fmla="*/ 1 h 2022225"/>
              <a:gd name="connsiteX85" fmla="*/ 1967870 w 1969596"/>
              <a:gd name="connsiteY85" fmla="*/ 41755 h 2022225"/>
              <a:gd name="connsiteX86" fmla="*/ 1968504 w 1969596"/>
              <a:gd name="connsiteY86" fmla="*/ 32768 h 2022225"/>
              <a:gd name="connsiteX87" fmla="*/ 1969541 w 1969596"/>
              <a:gd name="connsiteY87" fmla="*/ 0 h 20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1969596" h="2022225">
                <a:moveTo>
                  <a:pt x="1969541" y="0"/>
                </a:moveTo>
                <a:lnTo>
                  <a:pt x="1969541" y="360069"/>
                </a:lnTo>
                <a:lnTo>
                  <a:pt x="1969541" y="361847"/>
                </a:lnTo>
                <a:cubicBezTo>
                  <a:pt x="1969253" y="372146"/>
                  <a:pt x="1968620" y="382538"/>
                  <a:pt x="1967986" y="392836"/>
                </a:cubicBezTo>
                <a:cubicBezTo>
                  <a:pt x="1967870" y="395832"/>
                  <a:pt x="1967640" y="398734"/>
                  <a:pt x="1967352" y="401824"/>
                </a:cubicBezTo>
                <a:cubicBezTo>
                  <a:pt x="1966833" y="409688"/>
                  <a:pt x="1966084" y="417459"/>
                  <a:pt x="1965335" y="425323"/>
                </a:cubicBezTo>
                <a:cubicBezTo>
                  <a:pt x="1964932" y="428880"/>
                  <a:pt x="1964586" y="432344"/>
                  <a:pt x="1964183" y="435902"/>
                </a:cubicBezTo>
                <a:cubicBezTo>
                  <a:pt x="1963318" y="443766"/>
                  <a:pt x="1962281" y="451724"/>
                  <a:pt x="1961129" y="459775"/>
                </a:cubicBezTo>
                <a:cubicBezTo>
                  <a:pt x="1960783" y="462490"/>
                  <a:pt x="1960380" y="465299"/>
                  <a:pt x="1959976" y="468108"/>
                </a:cubicBezTo>
                <a:cubicBezTo>
                  <a:pt x="1958363" y="478687"/>
                  <a:pt x="1956577" y="489360"/>
                  <a:pt x="1954560" y="499845"/>
                </a:cubicBezTo>
                <a:cubicBezTo>
                  <a:pt x="1954157" y="501999"/>
                  <a:pt x="1953638" y="504058"/>
                  <a:pt x="1953235" y="506118"/>
                </a:cubicBezTo>
                <a:cubicBezTo>
                  <a:pt x="1951506" y="514638"/>
                  <a:pt x="1949720" y="523251"/>
                  <a:pt x="1947819" y="531770"/>
                </a:cubicBezTo>
                <a:cubicBezTo>
                  <a:pt x="1947012" y="535141"/>
                  <a:pt x="1946148" y="538605"/>
                  <a:pt x="1945399" y="542069"/>
                </a:cubicBezTo>
                <a:cubicBezTo>
                  <a:pt x="1943612" y="549559"/>
                  <a:pt x="1941711" y="557142"/>
                  <a:pt x="1939694" y="564632"/>
                </a:cubicBezTo>
                <a:cubicBezTo>
                  <a:pt x="1938888" y="567815"/>
                  <a:pt x="1938023" y="571091"/>
                  <a:pt x="1937159" y="574275"/>
                </a:cubicBezTo>
                <a:cubicBezTo>
                  <a:pt x="1936756" y="575960"/>
                  <a:pt x="1936352" y="577551"/>
                  <a:pt x="1935892" y="579237"/>
                </a:cubicBezTo>
                <a:cubicBezTo>
                  <a:pt x="1934970" y="582326"/>
                  <a:pt x="1933932" y="585228"/>
                  <a:pt x="1933068" y="588224"/>
                </a:cubicBezTo>
                <a:cubicBezTo>
                  <a:pt x="1930418" y="597118"/>
                  <a:pt x="1927710" y="605919"/>
                  <a:pt x="1924828" y="614813"/>
                </a:cubicBezTo>
                <a:cubicBezTo>
                  <a:pt x="1923158" y="619494"/>
                  <a:pt x="1921659" y="624175"/>
                  <a:pt x="1919988" y="628950"/>
                </a:cubicBezTo>
                <a:cubicBezTo>
                  <a:pt x="1916935" y="637563"/>
                  <a:pt x="1913881" y="646176"/>
                  <a:pt x="1910596" y="654696"/>
                </a:cubicBezTo>
                <a:cubicBezTo>
                  <a:pt x="1908926" y="659096"/>
                  <a:pt x="1907312" y="663590"/>
                  <a:pt x="1905526" y="667990"/>
                </a:cubicBezTo>
                <a:cubicBezTo>
                  <a:pt x="1901550" y="677820"/>
                  <a:pt x="1897517" y="687744"/>
                  <a:pt x="1893195" y="697481"/>
                </a:cubicBezTo>
                <a:cubicBezTo>
                  <a:pt x="1891928" y="700383"/>
                  <a:pt x="1890660" y="703285"/>
                  <a:pt x="1889392" y="706281"/>
                </a:cubicBezTo>
                <a:cubicBezTo>
                  <a:pt x="1883688" y="718826"/>
                  <a:pt x="1877696" y="731372"/>
                  <a:pt x="1871473" y="744010"/>
                </a:cubicBezTo>
                <a:cubicBezTo>
                  <a:pt x="1869974" y="747100"/>
                  <a:pt x="1868304" y="750189"/>
                  <a:pt x="1866633" y="753373"/>
                </a:cubicBezTo>
                <a:cubicBezTo>
                  <a:pt x="1861850" y="762922"/>
                  <a:pt x="1856895" y="772284"/>
                  <a:pt x="1851652" y="781553"/>
                </a:cubicBezTo>
                <a:cubicBezTo>
                  <a:pt x="1849231" y="785859"/>
                  <a:pt x="1846811" y="790166"/>
                  <a:pt x="1844276" y="794472"/>
                </a:cubicBezTo>
                <a:cubicBezTo>
                  <a:pt x="1839609" y="802805"/>
                  <a:pt x="1834769" y="810856"/>
                  <a:pt x="1829814" y="819001"/>
                </a:cubicBezTo>
                <a:cubicBezTo>
                  <a:pt x="1827163" y="823495"/>
                  <a:pt x="1824340" y="827895"/>
                  <a:pt x="1821574" y="832389"/>
                </a:cubicBezTo>
                <a:cubicBezTo>
                  <a:pt x="1816215" y="840909"/>
                  <a:pt x="1810742" y="849147"/>
                  <a:pt x="1805210" y="857480"/>
                </a:cubicBezTo>
                <a:cubicBezTo>
                  <a:pt x="1802617" y="861412"/>
                  <a:pt x="1800082" y="865250"/>
                  <a:pt x="1797431" y="869089"/>
                </a:cubicBezTo>
                <a:cubicBezTo>
                  <a:pt x="1789076" y="881166"/>
                  <a:pt x="1780549" y="893056"/>
                  <a:pt x="1771675" y="904852"/>
                </a:cubicBezTo>
                <a:lnTo>
                  <a:pt x="1230108" y="1623397"/>
                </a:lnTo>
                <a:cubicBezTo>
                  <a:pt x="1224058" y="1631449"/>
                  <a:pt x="1217950" y="1639407"/>
                  <a:pt x="1211612" y="1647365"/>
                </a:cubicBezTo>
                <a:cubicBezTo>
                  <a:pt x="1210575" y="1648675"/>
                  <a:pt x="1209422" y="1649986"/>
                  <a:pt x="1208443" y="1651297"/>
                </a:cubicBezTo>
                <a:cubicBezTo>
                  <a:pt x="1206138" y="1654012"/>
                  <a:pt x="1203833" y="1656820"/>
                  <a:pt x="1201586" y="1659629"/>
                </a:cubicBezTo>
                <a:cubicBezTo>
                  <a:pt x="1196227" y="1666089"/>
                  <a:pt x="1190754" y="1672549"/>
                  <a:pt x="1185280" y="1679102"/>
                </a:cubicBezTo>
                <a:cubicBezTo>
                  <a:pt x="1182744" y="1682098"/>
                  <a:pt x="1180209" y="1685000"/>
                  <a:pt x="1177674" y="1687996"/>
                </a:cubicBezTo>
                <a:cubicBezTo>
                  <a:pt x="1171566" y="1694924"/>
                  <a:pt x="1165343" y="1701759"/>
                  <a:pt x="1159120" y="1708687"/>
                </a:cubicBezTo>
                <a:cubicBezTo>
                  <a:pt x="1157334" y="1710559"/>
                  <a:pt x="1155606" y="1712619"/>
                  <a:pt x="1153704" y="1714585"/>
                </a:cubicBezTo>
                <a:cubicBezTo>
                  <a:pt x="1145695" y="1723385"/>
                  <a:pt x="1137398" y="1731905"/>
                  <a:pt x="1129043" y="1740424"/>
                </a:cubicBezTo>
                <a:cubicBezTo>
                  <a:pt x="1127026" y="1742578"/>
                  <a:pt x="1124837" y="1744637"/>
                  <a:pt x="1122820" y="1746603"/>
                </a:cubicBezTo>
                <a:cubicBezTo>
                  <a:pt x="1116366" y="1753157"/>
                  <a:pt x="1109740" y="1759430"/>
                  <a:pt x="1103114" y="1765796"/>
                </a:cubicBezTo>
                <a:cubicBezTo>
                  <a:pt x="1100348" y="1768604"/>
                  <a:pt x="1097410" y="1771413"/>
                  <a:pt x="1094471" y="1774035"/>
                </a:cubicBezTo>
                <a:cubicBezTo>
                  <a:pt x="1088133" y="1780026"/>
                  <a:pt x="1081795" y="1785924"/>
                  <a:pt x="1075341" y="1791729"/>
                </a:cubicBezTo>
                <a:lnTo>
                  <a:pt x="1067332" y="1798938"/>
                </a:lnTo>
                <a:cubicBezTo>
                  <a:pt x="1058286" y="1806989"/>
                  <a:pt x="1049297" y="1814854"/>
                  <a:pt x="1040020" y="1822624"/>
                </a:cubicBezTo>
                <a:cubicBezTo>
                  <a:pt x="1039905" y="1822624"/>
                  <a:pt x="1039905" y="1822718"/>
                  <a:pt x="1039732" y="1822718"/>
                </a:cubicBezTo>
                <a:cubicBezTo>
                  <a:pt x="1028842" y="1831893"/>
                  <a:pt x="1017549" y="1840880"/>
                  <a:pt x="1006255" y="1849774"/>
                </a:cubicBezTo>
                <a:cubicBezTo>
                  <a:pt x="1002683" y="1852677"/>
                  <a:pt x="998995" y="1855392"/>
                  <a:pt x="995307" y="1858107"/>
                </a:cubicBezTo>
                <a:cubicBezTo>
                  <a:pt x="987414" y="1864098"/>
                  <a:pt x="979577" y="1870184"/>
                  <a:pt x="971568" y="1876082"/>
                </a:cubicBezTo>
                <a:lnTo>
                  <a:pt x="957855" y="1885819"/>
                </a:lnTo>
                <a:lnTo>
                  <a:pt x="935729" y="1901360"/>
                </a:lnTo>
                <a:cubicBezTo>
                  <a:pt x="930773" y="1904730"/>
                  <a:pt x="925703" y="1908007"/>
                  <a:pt x="920748" y="1911377"/>
                </a:cubicBezTo>
                <a:cubicBezTo>
                  <a:pt x="913545" y="1916339"/>
                  <a:pt x="906170" y="1921114"/>
                  <a:pt x="898794" y="1925795"/>
                </a:cubicBezTo>
                <a:cubicBezTo>
                  <a:pt x="893724" y="1929259"/>
                  <a:pt x="888481" y="1932442"/>
                  <a:pt x="883295" y="1935719"/>
                </a:cubicBezTo>
                <a:cubicBezTo>
                  <a:pt x="875804" y="1940400"/>
                  <a:pt x="868314" y="1944987"/>
                  <a:pt x="860708" y="1949575"/>
                </a:cubicBezTo>
                <a:cubicBezTo>
                  <a:pt x="855464" y="1952758"/>
                  <a:pt x="850279" y="1955941"/>
                  <a:pt x="844920" y="1958937"/>
                </a:cubicBezTo>
                <a:cubicBezTo>
                  <a:pt x="837084" y="1963524"/>
                  <a:pt x="829075" y="1968112"/>
                  <a:pt x="821065" y="1972606"/>
                </a:cubicBezTo>
                <a:cubicBezTo>
                  <a:pt x="815995" y="1975321"/>
                  <a:pt x="810924" y="1978317"/>
                  <a:pt x="805854" y="1981032"/>
                </a:cubicBezTo>
                <a:cubicBezTo>
                  <a:pt x="796923" y="1985900"/>
                  <a:pt x="788049" y="1990581"/>
                  <a:pt x="779061" y="1995262"/>
                </a:cubicBezTo>
                <a:cubicBezTo>
                  <a:pt x="774739" y="1997603"/>
                  <a:pt x="770418" y="1999850"/>
                  <a:pt x="765981" y="2002190"/>
                </a:cubicBezTo>
                <a:cubicBezTo>
                  <a:pt x="752498" y="2009025"/>
                  <a:pt x="738900" y="2015765"/>
                  <a:pt x="725186" y="2022225"/>
                </a:cubicBezTo>
                <a:lnTo>
                  <a:pt x="725186" y="1898120"/>
                </a:lnTo>
                <a:lnTo>
                  <a:pt x="0" y="1898120"/>
                </a:lnTo>
                <a:lnTo>
                  <a:pt x="0" y="1140396"/>
                </a:lnTo>
                <a:lnTo>
                  <a:pt x="296323" y="1140396"/>
                </a:lnTo>
                <a:lnTo>
                  <a:pt x="133972" y="941070"/>
                </a:lnTo>
                <a:cubicBezTo>
                  <a:pt x="187491" y="916297"/>
                  <a:pt x="233175" y="881369"/>
                  <a:pt x="265480" y="838747"/>
                </a:cubicBezTo>
                <a:lnTo>
                  <a:pt x="807004" y="120174"/>
                </a:lnTo>
                <a:cubicBezTo>
                  <a:pt x="831475" y="87630"/>
                  <a:pt x="846967" y="52317"/>
                  <a:pt x="853569" y="16157"/>
                </a:cubicBezTo>
                <a:lnTo>
                  <a:pt x="1220189" y="10926"/>
                </a:lnTo>
                <a:cubicBezTo>
                  <a:pt x="1230399" y="10695"/>
                  <a:pt x="1236121" y="10926"/>
                  <a:pt x="1242459" y="12080"/>
                </a:cubicBezTo>
                <a:cubicBezTo>
                  <a:pt x="1247828" y="13080"/>
                  <a:pt x="1252141" y="14234"/>
                  <a:pt x="1256190" y="15773"/>
                </a:cubicBezTo>
                <a:cubicBezTo>
                  <a:pt x="1267898" y="20158"/>
                  <a:pt x="1279077" y="28467"/>
                  <a:pt x="1284094" y="43469"/>
                </a:cubicBezTo>
                <a:cubicBezTo>
                  <a:pt x="1286119" y="51163"/>
                  <a:pt x="1286823" y="55394"/>
                  <a:pt x="1286911" y="60164"/>
                </a:cubicBezTo>
                <a:cubicBezTo>
                  <a:pt x="1286647" y="115327"/>
                  <a:pt x="1191405" y="106941"/>
                  <a:pt x="1191493" y="179567"/>
                </a:cubicBezTo>
                <a:cubicBezTo>
                  <a:pt x="1194574" y="253656"/>
                  <a:pt x="1274235" y="288277"/>
                  <a:pt x="1347383" y="290354"/>
                </a:cubicBezTo>
                <a:cubicBezTo>
                  <a:pt x="1349760" y="290431"/>
                  <a:pt x="1352049" y="290431"/>
                  <a:pt x="1354513" y="290431"/>
                </a:cubicBezTo>
                <a:cubicBezTo>
                  <a:pt x="1433559" y="289277"/>
                  <a:pt x="1519206" y="252502"/>
                  <a:pt x="1518766" y="178413"/>
                </a:cubicBezTo>
                <a:cubicBezTo>
                  <a:pt x="1516918" y="101478"/>
                  <a:pt x="1419123" y="113942"/>
                  <a:pt x="1417714" y="58318"/>
                </a:cubicBezTo>
                <a:cubicBezTo>
                  <a:pt x="1417979" y="28698"/>
                  <a:pt x="1434879" y="16542"/>
                  <a:pt x="1451252" y="11157"/>
                </a:cubicBezTo>
                <a:cubicBezTo>
                  <a:pt x="1456093" y="9618"/>
                  <a:pt x="1459350" y="9003"/>
                  <a:pt x="1462255" y="8541"/>
                </a:cubicBezTo>
                <a:cubicBezTo>
                  <a:pt x="1467272" y="7618"/>
                  <a:pt x="1471673" y="7387"/>
                  <a:pt x="1475106" y="7233"/>
                </a:cubicBezTo>
                <a:lnTo>
                  <a:pt x="1966104" y="1"/>
                </a:lnTo>
                <a:lnTo>
                  <a:pt x="1967870" y="41755"/>
                </a:lnTo>
                <a:cubicBezTo>
                  <a:pt x="1967986" y="38759"/>
                  <a:pt x="1968274" y="35857"/>
                  <a:pt x="1968504" y="32768"/>
                </a:cubicBezTo>
                <a:cubicBezTo>
                  <a:pt x="1969253" y="21814"/>
                  <a:pt x="1969772" y="10954"/>
                  <a:pt x="196954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CE7938EA-07CC-8244-BCCB-7013FC2B2312}"/>
              </a:ext>
            </a:extLst>
          </p:cNvPr>
          <p:cNvSpPr/>
          <p:nvPr/>
        </p:nvSpPr>
        <p:spPr>
          <a:xfrm>
            <a:off x="5081149" y="3622391"/>
            <a:ext cx="1476610" cy="12905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21539" y="2453"/>
                  <a:pt x="20791" y="4894"/>
                  <a:pt x="19349" y="7082"/>
                </a:cubicBezTo>
                <a:lnTo>
                  <a:pt x="13197" y="16422"/>
                </a:lnTo>
                <a:cubicBezTo>
                  <a:pt x="11783" y="18569"/>
                  <a:pt x="9794" y="20334"/>
                  <a:pt x="7458" y="21600"/>
                </a:cubicBezTo>
                <a:lnTo>
                  <a:pt x="4653" y="17660"/>
                </a:lnTo>
                <a:cubicBezTo>
                  <a:pt x="4587" y="17559"/>
                  <a:pt x="4422" y="17348"/>
                  <a:pt x="4131" y="17325"/>
                </a:cubicBezTo>
                <a:cubicBezTo>
                  <a:pt x="3943" y="17326"/>
                  <a:pt x="3819" y="17356"/>
                  <a:pt x="3678" y="17427"/>
                </a:cubicBezTo>
                <a:cubicBezTo>
                  <a:pt x="2927" y="17836"/>
                  <a:pt x="3657" y="18589"/>
                  <a:pt x="2712" y="19106"/>
                </a:cubicBezTo>
                <a:cubicBezTo>
                  <a:pt x="2688" y="19119"/>
                  <a:pt x="2665" y="19130"/>
                  <a:pt x="2640" y="19144"/>
                </a:cubicBezTo>
                <a:cubicBezTo>
                  <a:pt x="2383" y="19267"/>
                  <a:pt x="2135" y="19322"/>
                  <a:pt x="1897" y="19324"/>
                </a:cubicBezTo>
                <a:cubicBezTo>
                  <a:pt x="1854" y="19324"/>
                  <a:pt x="1824" y="19324"/>
                  <a:pt x="1793" y="19322"/>
                </a:cubicBezTo>
                <a:cubicBezTo>
                  <a:pt x="1192" y="19289"/>
                  <a:pt x="654" y="18937"/>
                  <a:pt x="342" y="18513"/>
                </a:cubicBezTo>
                <a:cubicBezTo>
                  <a:pt x="126" y="18209"/>
                  <a:pt x="0" y="17863"/>
                  <a:pt x="0" y="17518"/>
                </a:cubicBezTo>
                <a:cubicBezTo>
                  <a:pt x="1" y="17074"/>
                  <a:pt x="212" y="16635"/>
                  <a:pt x="744" y="16344"/>
                </a:cubicBezTo>
                <a:cubicBezTo>
                  <a:pt x="942" y="16245"/>
                  <a:pt x="1066" y="16207"/>
                  <a:pt x="1183" y="16190"/>
                </a:cubicBezTo>
                <a:cubicBezTo>
                  <a:pt x="1235" y="16182"/>
                  <a:pt x="1287" y="16179"/>
                  <a:pt x="1336" y="16179"/>
                </a:cubicBezTo>
                <a:cubicBezTo>
                  <a:pt x="1476" y="16181"/>
                  <a:pt x="1587" y="16204"/>
                  <a:pt x="1694" y="16233"/>
                </a:cubicBezTo>
                <a:cubicBezTo>
                  <a:pt x="1770" y="16255"/>
                  <a:pt x="1842" y="16280"/>
                  <a:pt x="1915" y="16306"/>
                </a:cubicBezTo>
                <a:cubicBezTo>
                  <a:pt x="2101" y="16374"/>
                  <a:pt x="2262" y="16436"/>
                  <a:pt x="2431" y="16445"/>
                </a:cubicBezTo>
                <a:cubicBezTo>
                  <a:pt x="2510" y="16446"/>
                  <a:pt x="2548" y="16443"/>
                  <a:pt x="2585" y="16438"/>
                </a:cubicBezTo>
                <a:cubicBezTo>
                  <a:pt x="2661" y="16427"/>
                  <a:pt x="2737" y="16402"/>
                  <a:pt x="2818" y="16362"/>
                </a:cubicBezTo>
                <a:cubicBezTo>
                  <a:pt x="3142" y="16184"/>
                  <a:pt x="3229" y="15996"/>
                  <a:pt x="3229" y="15834"/>
                </a:cubicBezTo>
                <a:cubicBezTo>
                  <a:pt x="3229" y="15619"/>
                  <a:pt x="3086" y="15461"/>
                  <a:pt x="3079" y="15453"/>
                </a:cubicBezTo>
                <a:lnTo>
                  <a:pt x="786" y="12232"/>
                </a:lnTo>
                <a:cubicBezTo>
                  <a:pt x="1394" y="11910"/>
                  <a:pt x="1913" y="11456"/>
                  <a:pt x="2280" y="10902"/>
                </a:cubicBezTo>
                <a:lnTo>
                  <a:pt x="8432" y="1562"/>
                </a:lnTo>
                <a:cubicBezTo>
                  <a:pt x="8710" y="1139"/>
                  <a:pt x="8886" y="680"/>
                  <a:pt x="8961" y="210"/>
                </a:cubicBezTo>
                <a:lnTo>
                  <a:pt x="13126" y="142"/>
                </a:lnTo>
                <a:cubicBezTo>
                  <a:pt x="13242" y="139"/>
                  <a:pt x="13307" y="142"/>
                  <a:pt x="13379" y="157"/>
                </a:cubicBezTo>
                <a:cubicBezTo>
                  <a:pt x="13440" y="170"/>
                  <a:pt x="13489" y="185"/>
                  <a:pt x="13535" y="205"/>
                </a:cubicBezTo>
                <a:cubicBezTo>
                  <a:pt x="13668" y="262"/>
                  <a:pt x="13795" y="370"/>
                  <a:pt x="13852" y="565"/>
                </a:cubicBezTo>
                <a:cubicBezTo>
                  <a:pt x="13875" y="665"/>
                  <a:pt x="13883" y="720"/>
                  <a:pt x="13884" y="782"/>
                </a:cubicBezTo>
                <a:cubicBezTo>
                  <a:pt x="13881" y="1499"/>
                  <a:pt x="12799" y="1390"/>
                  <a:pt x="12800" y="2334"/>
                </a:cubicBezTo>
                <a:cubicBezTo>
                  <a:pt x="12835" y="3297"/>
                  <a:pt x="13740" y="3747"/>
                  <a:pt x="14571" y="3774"/>
                </a:cubicBezTo>
                <a:cubicBezTo>
                  <a:pt x="14598" y="3775"/>
                  <a:pt x="14624" y="3775"/>
                  <a:pt x="14652" y="3775"/>
                </a:cubicBezTo>
                <a:cubicBezTo>
                  <a:pt x="15550" y="3760"/>
                  <a:pt x="16523" y="3282"/>
                  <a:pt x="16518" y="2319"/>
                </a:cubicBezTo>
                <a:cubicBezTo>
                  <a:pt x="16497" y="1319"/>
                  <a:pt x="15386" y="1481"/>
                  <a:pt x="15370" y="758"/>
                </a:cubicBezTo>
                <a:cubicBezTo>
                  <a:pt x="15373" y="373"/>
                  <a:pt x="15565" y="215"/>
                  <a:pt x="15751" y="145"/>
                </a:cubicBezTo>
                <a:cubicBezTo>
                  <a:pt x="15806" y="125"/>
                  <a:pt x="15843" y="117"/>
                  <a:pt x="15876" y="111"/>
                </a:cubicBezTo>
                <a:cubicBezTo>
                  <a:pt x="15933" y="99"/>
                  <a:pt x="15983" y="96"/>
                  <a:pt x="16022" y="94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03</a:t>
            </a:r>
            <a:endParaRPr sz="2700" b="1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3977429B-7024-4DA6-95E3-5CFE875D1D67}"/>
              </a:ext>
            </a:extLst>
          </p:cNvPr>
          <p:cNvSpPr/>
          <p:nvPr/>
        </p:nvSpPr>
        <p:spPr>
          <a:xfrm>
            <a:off x="3298311" y="4340607"/>
            <a:ext cx="2306245" cy="990282"/>
          </a:xfrm>
          <a:custGeom>
            <a:avLst/>
            <a:gdLst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08653 w 2969577"/>
              <a:gd name="connsiteY93" fmla="*/ 72596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08653 w 2969577"/>
              <a:gd name="connsiteY92" fmla="*/ 46700 h 1275111"/>
              <a:gd name="connsiteX93" fmla="*/ 862710 w 2969577"/>
              <a:gd name="connsiteY93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300314 w 2969577"/>
              <a:gd name="connsiteY89" fmla="*/ 804424 h 1275111"/>
              <a:gd name="connsiteX90" fmla="*/ 0 w 2969577"/>
              <a:gd name="connsiteY90" fmla="*/ 804424 h 1275111"/>
              <a:gd name="connsiteX91" fmla="*/ 0 w 2969577"/>
              <a:gd name="connsiteY91" fmla="*/ 46700 h 1275111"/>
              <a:gd name="connsiteX92" fmla="*/ 862710 w 2969577"/>
              <a:gd name="connsiteY92" fmla="*/ 0 h 1275111"/>
              <a:gd name="connsiteX0" fmla="*/ 862710 w 2969577"/>
              <a:gd name="connsiteY0" fmla="*/ 0 h 1275111"/>
              <a:gd name="connsiteX1" fmla="*/ 1104333 w 2969577"/>
              <a:gd name="connsiteY1" fmla="*/ 67313 h 1275111"/>
              <a:gd name="connsiteX2" fmla="*/ 2187500 w 2969577"/>
              <a:gd name="connsiteY2" fmla="*/ 67313 h 1275111"/>
              <a:gd name="connsiteX3" fmla="*/ 2382580 w 2969577"/>
              <a:gd name="connsiteY3" fmla="*/ 25396 h 1275111"/>
              <a:gd name="connsiteX4" fmla="*/ 2584435 w 2969577"/>
              <a:gd name="connsiteY4" fmla="*/ 273158 h 1275111"/>
              <a:gd name="connsiteX5" fmla="*/ 2597607 w 2969577"/>
              <a:gd name="connsiteY5" fmla="*/ 302504 h 1275111"/>
              <a:gd name="connsiteX6" fmla="*/ 2563484 w 2969577"/>
              <a:gd name="connsiteY6" fmla="*/ 342127 h 1275111"/>
              <a:gd name="connsiteX7" fmla="*/ 2540777 w 2969577"/>
              <a:gd name="connsiteY7" fmla="*/ 349007 h 1275111"/>
              <a:gd name="connsiteX8" fmla="*/ 2530991 w 2969577"/>
              <a:gd name="connsiteY8" fmla="*/ 349644 h 1275111"/>
              <a:gd name="connsiteX9" fmla="*/ 2483319 w 2969577"/>
              <a:gd name="connsiteY9" fmla="*/ 339324 h 1275111"/>
              <a:gd name="connsiteX10" fmla="*/ 2462368 w 2969577"/>
              <a:gd name="connsiteY10" fmla="*/ 333251 h 1275111"/>
              <a:gd name="connsiteX11" fmla="*/ 2432636 w 2969577"/>
              <a:gd name="connsiteY11" fmla="*/ 329047 h 1275111"/>
              <a:gd name="connsiteX12" fmla="*/ 2417205 w 2969577"/>
              <a:gd name="connsiteY12" fmla="*/ 329939 h 1275111"/>
              <a:gd name="connsiteX13" fmla="*/ 2384211 w 2969577"/>
              <a:gd name="connsiteY13" fmla="*/ 339197 h 1275111"/>
              <a:gd name="connsiteX14" fmla="*/ 2313079 w 2969577"/>
              <a:gd name="connsiteY14" fmla="*/ 432033 h 1275111"/>
              <a:gd name="connsiteX15" fmla="*/ 2341807 w 2969577"/>
              <a:gd name="connsiteY15" fmla="*/ 506990 h 1275111"/>
              <a:gd name="connsiteX16" fmla="*/ 2471025 w 2969577"/>
              <a:gd name="connsiteY16" fmla="*/ 570863 h 1275111"/>
              <a:gd name="connsiteX17" fmla="*/ 2478928 w 2969577"/>
              <a:gd name="connsiteY17" fmla="*/ 570990 h 1275111"/>
              <a:gd name="connsiteX18" fmla="*/ 2544540 w 2969577"/>
              <a:gd name="connsiteY18" fmla="*/ 557655 h 1275111"/>
              <a:gd name="connsiteX19" fmla="*/ 2551817 w 2969577"/>
              <a:gd name="connsiteY19" fmla="*/ 554342 h 1275111"/>
              <a:gd name="connsiteX20" fmla="*/ 2632483 w 2969577"/>
              <a:gd name="connsiteY20" fmla="*/ 427107 h 1275111"/>
              <a:gd name="connsiteX21" fmla="*/ 2669869 w 2969577"/>
              <a:gd name="connsiteY21" fmla="*/ 417211 h 1275111"/>
              <a:gd name="connsiteX22" fmla="*/ 2721304 w 2969577"/>
              <a:gd name="connsiteY22" fmla="*/ 441079 h 1275111"/>
              <a:gd name="connsiteX23" fmla="*/ 2969577 w 2969577"/>
              <a:gd name="connsiteY23" fmla="*/ 746258 h 1275111"/>
              <a:gd name="connsiteX24" fmla="*/ 2958929 w 2969577"/>
              <a:gd name="connsiteY24" fmla="*/ 750570 h 1275111"/>
              <a:gd name="connsiteX25" fmla="*/ 2958929 w 2969577"/>
              <a:gd name="connsiteY25" fmla="*/ 1104172 h 1275111"/>
              <a:gd name="connsiteX26" fmla="*/ 2917450 w 2969577"/>
              <a:gd name="connsiteY26" fmla="*/ 1123088 h 1275111"/>
              <a:gd name="connsiteX27" fmla="*/ 2903664 w 2969577"/>
              <a:gd name="connsiteY27" fmla="*/ 1128921 h 1275111"/>
              <a:gd name="connsiteX28" fmla="*/ 2881386 w 2969577"/>
              <a:gd name="connsiteY28" fmla="*/ 1138454 h 1275111"/>
              <a:gd name="connsiteX29" fmla="*/ 2874247 w 2969577"/>
              <a:gd name="connsiteY29" fmla="*/ 1141259 h 1275111"/>
              <a:gd name="connsiteX30" fmla="*/ 2863662 w 2969577"/>
              <a:gd name="connsiteY30" fmla="*/ 1145430 h 1275111"/>
              <a:gd name="connsiteX31" fmla="*/ 2830676 w 2969577"/>
              <a:gd name="connsiteY31" fmla="*/ 1158264 h 1275111"/>
              <a:gd name="connsiteX32" fmla="*/ 2821814 w 2969577"/>
              <a:gd name="connsiteY32" fmla="*/ 1161565 h 1275111"/>
              <a:gd name="connsiteX33" fmla="*/ 2780827 w 2969577"/>
              <a:gd name="connsiteY33" fmla="*/ 1176187 h 1275111"/>
              <a:gd name="connsiteX34" fmla="*/ 2771595 w 2969577"/>
              <a:gd name="connsiteY34" fmla="*/ 1179215 h 1275111"/>
              <a:gd name="connsiteX35" fmla="*/ 2737624 w 2969577"/>
              <a:gd name="connsiteY35" fmla="*/ 1190262 h 1275111"/>
              <a:gd name="connsiteX36" fmla="*/ 2726670 w 2969577"/>
              <a:gd name="connsiteY36" fmla="*/ 1193713 h 1275111"/>
              <a:gd name="connsiteX37" fmla="*/ 2684329 w 2969577"/>
              <a:gd name="connsiteY37" fmla="*/ 1206150 h 1275111"/>
              <a:gd name="connsiteX38" fmla="*/ 2678544 w 2969577"/>
              <a:gd name="connsiteY38" fmla="*/ 1207664 h 1275111"/>
              <a:gd name="connsiteX39" fmla="*/ 2640757 w 2969577"/>
              <a:gd name="connsiteY39" fmla="*/ 1217718 h 1275111"/>
              <a:gd name="connsiteX40" fmla="*/ 2628818 w 2969577"/>
              <a:gd name="connsiteY40" fmla="*/ 1220622 h 1275111"/>
              <a:gd name="connsiteX41" fmla="*/ 2618479 w 2969577"/>
              <a:gd name="connsiteY41" fmla="*/ 1223303 h 1275111"/>
              <a:gd name="connsiteX42" fmla="*/ 2606047 w 2969577"/>
              <a:gd name="connsiteY42" fmla="*/ 1226083 h 1275111"/>
              <a:gd name="connsiteX43" fmla="*/ 2569861 w 2969577"/>
              <a:gd name="connsiteY43" fmla="*/ 1234077 h 1275111"/>
              <a:gd name="connsiteX44" fmla="*/ 2549305 w 2969577"/>
              <a:gd name="connsiteY44" fmla="*/ 1238272 h 1275111"/>
              <a:gd name="connsiteX45" fmla="*/ 2511765 w 2969577"/>
              <a:gd name="connsiteY45" fmla="*/ 1245397 h 1275111"/>
              <a:gd name="connsiteX46" fmla="*/ 2492933 w 2969577"/>
              <a:gd name="connsiteY46" fmla="*/ 1248698 h 1275111"/>
              <a:gd name="connsiteX47" fmla="*/ 2444192 w 2969577"/>
              <a:gd name="connsiteY47" fmla="*/ 1256195 h 1275111"/>
              <a:gd name="connsiteX48" fmla="*/ 2436437 w 2969577"/>
              <a:gd name="connsiteY48" fmla="*/ 1257337 h 1275111"/>
              <a:gd name="connsiteX49" fmla="*/ 2379450 w 2969577"/>
              <a:gd name="connsiteY49" fmla="*/ 1264189 h 1275111"/>
              <a:gd name="connsiteX50" fmla="*/ 2375634 w 2969577"/>
              <a:gd name="connsiteY50" fmla="*/ 1264685 h 1275111"/>
              <a:gd name="connsiteX51" fmla="*/ 2351263 w 2969577"/>
              <a:gd name="connsiteY51" fmla="*/ 1266994 h 1275111"/>
              <a:gd name="connsiteX52" fmla="*/ 2329601 w 2969577"/>
              <a:gd name="connsiteY52" fmla="*/ 1269004 h 1275111"/>
              <a:gd name="connsiteX53" fmla="*/ 2299322 w 2969577"/>
              <a:gd name="connsiteY53" fmla="*/ 1271040 h 1275111"/>
              <a:gd name="connsiteX54" fmla="*/ 2278890 w 2969577"/>
              <a:gd name="connsiteY54" fmla="*/ 1272306 h 1275111"/>
              <a:gd name="connsiteX55" fmla="*/ 2244796 w 2969577"/>
              <a:gd name="connsiteY55" fmla="*/ 1273721 h 1275111"/>
              <a:gd name="connsiteX56" fmla="*/ 2227810 w 2969577"/>
              <a:gd name="connsiteY56" fmla="*/ 1274342 h 1275111"/>
              <a:gd name="connsiteX57" fmla="*/ 2176361 w 2969577"/>
              <a:gd name="connsiteY57" fmla="*/ 1275111 h 1275111"/>
              <a:gd name="connsiteX58" fmla="*/ 1093222 w 2969577"/>
              <a:gd name="connsiteY58" fmla="*/ 1275111 h 1275111"/>
              <a:gd name="connsiteX59" fmla="*/ 1044234 w 2969577"/>
              <a:gd name="connsiteY59" fmla="*/ 1274466 h 1275111"/>
              <a:gd name="connsiteX60" fmla="*/ 1041649 w 2969577"/>
              <a:gd name="connsiteY60" fmla="*/ 1274342 h 1275111"/>
              <a:gd name="connsiteX61" fmla="*/ 1034510 w 2969577"/>
              <a:gd name="connsiteY61" fmla="*/ 1274093 h 1275111"/>
              <a:gd name="connsiteX62" fmla="*/ 993770 w 2969577"/>
              <a:gd name="connsiteY62" fmla="*/ 1272455 h 1275111"/>
              <a:gd name="connsiteX63" fmla="*/ 981830 w 2969577"/>
              <a:gd name="connsiteY63" fmla="*/ 1271810 h 1275111"/>
              <a:gd name="connsiteX64" fmla="*/ 935305 w 2969577"/>
              <a:gd name="connsiteY64" fmla="*/ 1268632 h 1275111"/>
              <a:gd name="connsiteX65" fmla="*/ 930751 w 2969577"/>
              <a:gd name="connsiteY65" fmla="*/ 1268260 h 1275111"/>
              <a:gd name="connsiteX66" fmla="*/ 888410 w 2969577"/>
              <a:gd name="connsiteY66" fmla="*/ 1264189 h 1275111"/>
              <a:gd name="connsiteX67" fmla="*/ 876471 w 2969577"/>
              <a:gd name="connsiteY67" fmla="*/ 1262923 h 1275111"/>
              <a:gd name="connsiteX68" fmla="*/ 830560 w 2969577"/>
              <a:gd name="connsiteY68" fmla="*/ 1257213 h 1275111"/>
              <a:gd name="connsiteX69" fmla="*/ 829576 w 2969577"/>
              <a:gd name="connsiteY69" fmla="*/ 1257089 h 1275111"/>
              <a:gd name="connsiteX70" fmla="*/ 784773 w 2969577"/>
              <a:gd name="connsiteY70" fmla="*/ 1250213 h 1275111"/>
              <a:gd name="connsiteX71" fmla="*/ 772957 w 2969577"/>
              <a:gd name="connsiteY71" fmla="*/ 1248177 h 1275111"/>
              <a:gd name="connsiteX72" fmla="*/ 761018 w 2969577"/>
              <a:gd name="connsiteY72" fmla="*/ 1246141 h 1275111"/>
              <a:gd name="connsiteX73" fmla="*/ 748340 w 2969577"/>
              <a:gd name="connsiteY73" fmla="*/ 1243733 h 1275111"/>
              <a:gd name="connsiteX74" fmla="*/ 711415 w 2969577"/>
              <a:gd name="connsiteY74" fmla="*/ 1236634 h 1275111"/>
              <a:gd name="connsiteX75" fmla="*/ 690737 w 2969577"/>
              <a:gd name="connsiteY75" fmla="*/ 1232314 h 1275111"/>
              <a:gd name="connsiteX76" fmla="*/ 652950 w 2969577"/>
              <a:gd name="connsiteY76" fmla="*/ 1223675 h 1275111"/>
              <a:gd name="connsiteX77" fmla="*/ 634734 w 2969577"/>
              <a:gd name="connsiteY77" fmla="*/ 1219356 h 1275111"/>
              <a:gd name="connsiteX78" fmla="*/ 585992 w 2969577"/>
              <a:gd name="connsiteY78" fmla="*/ 1206398 h 1275111"/>
              <a:gd name="connsiteX79" fmla="*/ 579838 w 2969577"/>
              <a:gd name="connsiteY79" fmla="*/ 1204759 h 1275111"/>
              <a:gd name="connsiteX80" fmla="*/ 526050 w 2969577"/>
              <a:gd name="connsiteY80" fmla="*/ 1188500 h 1275111"/>
              <a:gd name="connsiteX81" fmla="*/ 509803 w 2969577"/>
              <a:gd name="connsiteY81" fmla="*/ 1183162 h 1275111"/>
              <a:gd name="connsiteX82" fmla="*/ 472632 w 2969577"/>
              <a:gd name="connsiteY82" fmla="*/ 1170576 h 1275111"/>
              <a:gd name="connsiteX83" fmla="*/ 453554 w 2969577"/>
              <a:gd name="connsiteY83" fmla="*/ 1163725 h 1275111"/>
              <a:gd name="connsiteX84" fmla="*/ 419829 w 2969577"/>
              <a:gd name="connsiteY84" fmla="*/ 1150891 h 1275111"/>
              <a:gd name="connsiteX85" fmla="*/ 400874 w 2969577"/>
              <a:gd name="connsiteY85" fmla="*/ 1143419 h 1275111"/>
              <a:gd name="connsiteX86" fmla="*/ 365918 w 2969577"/>
              <a:gd name="connsiteY86" fmla="*/ 1128797 h 1275111"/>
              <a:gd name="connsiteX87" fmla="*/ 349794 w 2969577"/>
              <a:gd name="connsiteY87" fmla="*/ 1121946 h 1275111"/>
              <a:gd name="connsiteX88" fmla="*/ 300314 w 2969577"/>
              <a:gd name="connsiteY88" fmla="*/ 1099083 h 1275111"/>
              <a:gd name="connsiteX89" fmla="*/ 0 w 2969577"/>
              <a:gd name="connsiteY89" fmla="*/ 804424 h 1275111"/>
              <a:gd name="connsiteX90" fmla="*/ 0 w 2969577"/>
              <a:gd name="connsiteY90" fmla="*/ 46700 h 1275111"/>
              <a:gd name="connsiteX91" fmla="*/ 862710 w 2969577"/>
              <a:gd name="connsiteY91" fmla="*/ 0 h 1275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2969577" h="1275111">
                <a:moveTo>
                  <a:pt x="862710" y="0"/>
                </a:moveTo>
                <a:cubicBezTo>
                  <a:pt x="929576" y="42681"/>
                  <a:pt x="1014885" y="67313"/>
                  <a:pt x="1104333" y="67313"/>
                </a:cubicBezTo>
                <a:lnTo>
                  <a:pt x="2187500" y="67313"/>
                </a:lnTo>
                <a:cubicBezTo>
                  <a:pt x="2257377" y="67313"/>
                  <a:pt x="2324495" y="52194"/>
                  <a:pt x="2382580" y="25396"/>
                </a:cubicBezTo>
                <a:lnTo>
                  <a:pt x="2584435" y="273158"/>
                </a:lnTo>
                <a:cubicBezTo>
                  <a:pt x="2585062" y="273795"/>
                  <a:pt x="2597607" y="285984"/>
                  <a:pt x="2597607" y="302504"/>
                </a:cubicBezTo>
                <a:cubicBezTo>
                  <a:pt x="2597607" y="314947"/>
                  <a:pt x="2589955" y="329556"/>
                  <a:pt x="2563484" y="342127"/>
                </a:cubicBezTo>
                <a:cubicBezTo>
                  <a:pt x="2554326" y="346204"/>
                  <a:pt x="2547426" y="348115"/>
                  <a:pt x="2540777" y="349007"/>
                </a:cubicBezTo>
                <a:cubicBezTo>
                  <a:pt x="2537515" y="349517"/>
                  <a:pt x="2534253" y="349644"/>
                  <a:pt x="2530991" y="349644"/>
                </a:cubicBezTo>
                <a:cubicBezTo>
                  <a:pt x="2512424" y="348879"/>
                  <a:pt x="2498123" y="344038"/>
                  <a:pt x="2483319" y="339324"/>
                </a:cubicBezTo>
                <a:cubicBezTo>
                  <a:pt x="2475415" y="336946"/>
                  <a:pt x="2468892" y="334907"/>
                  <a:pt x="2462368" y="333251"/>
                </a:cubicBezTo>
                <a:cubicBezTo>
                  <a:pt x="2452959" y="330958"/>
                  <a:pt x="2443174" y="329301"/>
                  <a:pt x="2432636" y="329047"/>
                </a:cubicBezTo>
                <a:cubicBezTo>
                  <a:pt x="2426363" y="329047"/>
                  <a:pt x="2421972" y="329301"/>
                  <a:pt x="2417205" y="329939"/>
                </a:cubicBezTo>
                <a:cubicBezTo>
                  <a:pt x="2406918" y="331213"/>
                  <a:pt x="2396003" y="334143"/>
                  <a:pt x="2384211" y="339197"/>
                </a:cubicBezTo>
                <a:cubicBezTo>
                  <a:pt x="2331771" y="364126"/>
                  <a:pt x="2313204" y="398016"/>
                  <a:pt x="2313079" y="432033"/>
                </a:cubicBezTo>
                <a:cubicBezTo>
                  <a:pt x="2312953" y="458618"/>
                  <a:pt x="2324118" y="485246"/>
                  <a:pt x="2341807" y="506990"/>
                </a:cubicBezTo>
                <a:cubicBezTo>
                  <a:pt x="2370662" y="541262"/>
                  <a:pt x="2417832" y="568315"/>
                  <a:pt x="2471025" y="570863"/>
                </a:cubicBezTo>
                <a:cubicBezTo>
                  <a:pt x="2473659" y="570990"/>
                  <a:pt x="2476294" y="570990"/>
                  <a:pt x="2478928" y="570990"/>
                </a:cubicBezTo>
                <a:cubicBezTo>
                  <a:pt x="2501133" y="570863"/>
                  <a:pt x="2522962" y="566786"/>
                  <a:pt x="2544540" y="557655"/>
                </a:cubicBezTo>
                <a:lnTo>
                  <a:pt x="2551817" y="554342"/>
                </a:lnTo>
                <a:cubicBezTo>
                  <a:pt x="2635243" y="514464"/>
                  <a:pt x="2570760" y="456580"/>
                  <a:pt x="2632483" y="427107"/>
                </a:cubicBezTo>
                <a:cubicBezTo>
                  <a:pt x="2649294" y="419717"/>
                  <a:pt x="2660209" y="417466"/>
                  <a:pt x="2669869" y="417211"/>
                </a:cubicBezTo>
                <a:cubicBezTo>
                  <a:pt x="2702361" y="419080"/>
                  <a:pt x="2716788" y="435218"/>
                  <a:pt x="2721304" y="441079"/>
                </a:cubicBezTo>
                <a:lnTo>
                  <a:pt x="2969577" y="746258"/>
                </a:lnTo>
                <a:lnTo>
                  <a:pt x="2958929" y="750570"/>
                </a:lnTo>
                <a:lnTo>
                  <a:pt x="2958929" y="1104172"/>
                </a:lnTo>
                <a:cubicBezTo>
                  <a:pt x="2945390" y="1110651"/>
                  <a:pt x="2931481" y="1116981"/>
                  <a:pt x="2917450" y="1123088"/>
                </a:cubicBezTo>
                <a:cubicBezTo>
                  <a:pt x="2912773" y="1125123"/>
                  <a:pt x="2908219" y="1127035"/>
                  <a:pt x="2903664" y="1128921"/>
                </a:cubicBezTo>
                <a:lnTo>
                  <a:pt x="2881386" y="1138454"/>
                </a:lnTo>
                <a:cubicBezTo>
                  <a:pt x="2878925" y="1139348"/>
                  <a:pt x="2876586" y="1140241"/>
                  <a:pt x="2874247" y="1141259"/>
                </a:cubicBezTo>
                <a:lnTo>
                  <a:pt x="2863662" y="1145430"/>
                </a:lnTo>
                <a:cubicBezTo>
                  <a:pt x="2852708" y="1149898"/>
                  <a:pt x="2841753" y="1154068"/>
                  <a:pt x="2830676" y="1158264"/>
                </a:cubicBezTo>
                <a:cubicBezTo>
                  <a:pt x="2827598" y="1159281"/>
                  <a:pt x="2824644" y="1160423"/>
                  <a:pt x="2821814" y="1161565"/>
                </a:cubicBezTo>
                <a:cubicBezTo>
                  <a:pt x="2808151" y="1166654"/>
                  <a:pt x="2794612" y="1171470"/>
                  <a:pt x="2780827" y="1176187"/>
                </a:cubicBezTo>
                <a:lnTo>
                  <a:pt x="2771595" y="1179215"/>
                </a:lnTo>
                <a:cubicBezTo>
                  <a:pt x="2760272" y="1183038"/>
                  <a:pt x="2748948" y="1186712"/>
                  <a:pt x="2737624" y="1190262"/>
                </a:cubicBezTo>
                <a:lnTo>
                  <a:pt x="2726670" y="1193713"/>
                </a:lnTo>
                <a:lnTo>
                  <a:pt x="2684329" y="1206150"/>
                </a:lnTo>
                <a:lnTo>
                  <a:pt x="2678544" y="1207664"/>
                </a:lnTo>
                <a:cubicBezTo>
                  <a:pt x="2666112" y="1211239"/>
                  <a:pt x="2653558" y="1214540"/>
                  <a:pt x="2640757" y="1217718"/>
                </a:cubicBezTo>
                <a:cubicBezTo>
                  <a:pt x="2636695" y="1218587"/>
                  <a:pt x="2632756" y="1219604"/>
                  <a:pt x="2628818" y="1220622"/>
                </a:cubicBezTo>
                <a:lnTo>
                  <a:pt x="2618479" y="1223303"/>
                </a:lnTo>
                <a:cubicBezTo>
                  <a:pt x="2614417" y="1224296"/>
                  <a:pt x="2610232" y="1225066"/>
                  <a:pt x="2606047" y="1226083"/>
                </a:cubicBezTo>
                <a:cubicBezTo>
                  <a:pt x="2593985" y="1228889"/>
                  <a:pt x="2581923" y="1231545"/>
                  <a:pt x="2569861" y="1234077"/>
                </a:cubicBezTo>
                <a:lnTo>
                  <a:pt x="2549305" y="1238272"/>
                </a:lnTo>
                <a:cubicBezTo>
                  <a:pt x="2536874" y="1240829"/>
                  <a:pt x="2524319" y="1243113"/>
                  <a:pt x="2511765" y="1245397"/>
                </a:cubicBezTo>
                <a:cubicBezTo>
                  <a:pt x="2505488" y="1246414"/>
                  <a:pt x="2499210" y="1247680"/>
                  <a:pt x="2492933" y="1248698"/>
                </a:cubicBezTo>
                <a:cubicBezTo>
                  <a:pt x="2476809" y="1251354"/>
                  <a:pt x="2460562" y="1253887"/>
                  <a:pt x="2444192" y="1256195"/>
                </a:cubicBezTo>
                <a:lnTo>
                  <a:pt x="2436437" y="1257337"/>
                </a:lnTo>
                <a:cubicBezTo>
                  <a:pt x="2417482" y="1259869"/>
                  <a:pt x="2398528" y="1262153"/>
                  <a:pt x="2379450" y="1264189"/>
                </a:cubicBezTo>
                <a:cubicBezTo>
                  <a:pt x="2378219" y="1264313"/>
                  <a:pt x="2376865" y="1264561"/>
                  <a:pt x="2375634" y="1264685"/>
                </a:cubicBezTo>
                <a:cubicBezTo>
                  <a:pt x="2367510" y="1265579"/>
                  <a:pt x="2359387" y="1266224"/>
                  <a:pt x="2351263" y="1266994"/>
                </a:cubicBezTo>
                <a:lnTo>
                  <a:pt x="2329601" y="1269004"/>
                </a:lnTo>
                <a:lnTo>
                  <a:pt x="2299322" y="1271040"/>
                </a:lnTo>
                <a:lnTo>
                  <a:pt x="2278890" y="1272306"/>
                </a:lnTo>
                <a:cubicBezTo>
                  <a:pt x="2267566" y="1272952"/>
                  <a:pt x="2256119" y="1273324"/>
                  <a:pt x="2244796" y="1273721"/>
                </a:cubicBezTo>
                <a:cubicBezTo>
                  <a:pt x="2239257" y="1273845"/>
                  <a:pt x="2233472" y="1274218"/>
                  <a:pt x="2227810" y="1274342"/>
                </a:cubicBezTo>
                <a:cubicBezTo>
                  <a:pt x="2210701" y="1274863"/>
                  <a:pt x="2193470" y="1275111"/>
                  <a:pt x="2176361" y="1275111"/>
                </a:cubicBezTo>
                <a:lnTo>
                  <a:pt x="1093222" y="1275111"/>
                </a:lnTo>
                <a:cubicBezTo>
                  <a:pt x="1076851" y="1275111"/>
                  <a:pt x="1060481" y="1274863"/>
                  <a:pt x="1044234" y="1274466"/>
                </a:cubicBezTo>
                <a:cubicBezTo>
                  <a:pt x="1043372" y="1274466"/>
                  <a:pt x="1042511" y="1274342"/>
                  <a:pt x="1041649" y="1274342"/>
                </a:cubicBezTo>
                <a:cubicBezTo>
                  <a:pt x="1039188" y="1274218"/>
                  <a:pt x="1036972" y="1274218"/>
                  <a:pt x="1034510" y="1274093"/>
                </a:cubicBezTo>
                <a:cubicBezTo>
                  <a:pt x="1020971" y="1273721"/>
                  <a:pt x="1007309" y="1273200"/>
                  <a:pt x="993770" y="1272455"/>
                </a:cubicBezTo>
                <a:cubicBezTo>
                  <a:pt x="989831" y="1272182"/>
                  <a:pt x="985769" y="1272058"/>
                  <a:pt x="981830" y="1271810"/>
                </a:cubicBezTo>
                <a:cubicBezTo>
                  <a:pt x="966322" y="1270916"/>
                  <a:pt x="950813" y="1269898"/>
                  <a:pt x="935305" y="1268632"/>
                </a:cubicBezTo>
                <a:lnTo>
                  <a:pt x="930751" y="1268260"/>
                </a:lnTo>
                <a:cubicBezTo>
                  <a:pt x="916596" y="1267118"/>
                  <a:pt x="902564" y="1265703"/>
                  <a:pt x="888410" y="1264189"/>
                </a:cubicBezTo>
                <a:cubicBezTo>
                  <a:pt x="884471" y="1263816"/>
                  <a:pt x="880409" y="1263419"/>
                  <a:pt x="876471" y="1262923"/>
                </a:cubicBezTo>
                <a:lnTo>
                  <a:pt x="830560" y="1257213"/>
                </a:lnTo>
                <a:cubicBezTo>
                  <a:pt x="830314" y="1257213"/>
                  <a:pt x="829945" y="1257089"/>
                  <a:pt x="829576" y="1257089"/>
                </a:cubicBezTo>
                <a:lnTo>
                  <a:pt x="784773" y="1250213"/>
                </a:lnTo>
                <a:cubicBezTo>
                  <a:pt x="780834" y="1249443"/>
                  <a:pt x="776896" y="1248822"/>
                  <a:pt x="772957" y="1248177"/>
                </a:cubicBezTo>
                <a:cubicBezTo>
                  <a:pt x="768895" y="1247432"/>
                  <a:pt x="764956" y="1246787"/>
                  <a:pt x="761018" y="1246141"/>
                </a:cubicBezTo>
                <a:cubicBezTo>
                  <a:pt x="756833" y="1245397"/>
                  <a:pt x="752525" y="1244503"/>
                  <a:pt x="748340" y="1243733"/>
                </a:cubicBezTo>
                <a:cubicBezTo>
                  <a:pt x="736032" y="1241574"/>
                  <a:pt x="723723" y="1239166"/>
                  <a:pt x="711415" y="1236634"/>
                </a:cubicBezTo>
                <a:lnTo>
                  <a:pt x="690737" y="1232314"/>
                </a:lnTo>
                <a:lnTo>
                  <a:pt x="652950" y="1223675"/>
                </a:lnTo>
                <a:lnTo>
                  <a:pt x="634734" y="1219356"/>
                </a:lnTo>
                <a:lnTo>
                  <a:pt x="585992" y="1206398"/>
                </a:lnTo>
                <a:cubicBezTo>
                  <a:pt x="583900" y="1205777"/>
                  <a:pt x="581930" y="1205380"/>
                  <a:pt x="579838" y="1204759"/>
                </a:cubicBezTo>
                <a:cubicBezTo>
                  <a:pt x="561868" y="1199546"/>
                  <a:pt x="543774" y="1194209"/>
                  <a:pt x="526050" y="1188500"/>
                </a:cubicBezTo>
                <a:lnTo>
                  <a:pt x="509803" y="1183162"/>
                </a:lnTo>
                <a:cubicBezTo>
                  <a:pt x="497249" y="1179091"/>
                  <a:pt x="484940" y="1174896"/>
                  <a:pt x="472632" y="1170576"/>
                </a:cubicBezTo>
                <a:cubicBezTo>
                  <a:pt x="466355" y="1168417"/>
                  <a:pt x="459954" y="1166009"/>
                  <a:pt x="453554" y="1163725"/>
                </a:cubicBezTo>
                <a:lnTo>
                  <a:pt x="419829" y="1150891"/>
                </a:lnTo>
                <a:lnTo>
                  <a:pt x="400874" y="1143419"/>
                </a:lnTo>
                <a:cubicBezTo>
                  <a:pt x="389058" y="1138702"/>
                  <a:pt x="377488" y="1133762"/>
                  <a:pt x="365918" y="1128797"/>
                </a:cubicBezTo>
                <a:lnTo>
                  <a:pt x="349794" y="1121946"/>
                </a:lnTo>
                <a:cubicBezTo>
                  <a:pt x="333178" y="1114573"/>
                  <a:pt x="316561" y="1106952"/>
                  <a:pt x="300314" y="1099083"/>
                </a:cubicBezTo>
                <a:lnTo>
                  <a:pt x="0" y="804424"/>
                </a:lnTo>
                <a:lnTo>
                  <a:pt x="0" y="46700"/>
                </a:lnTo>
                <a:lnTo>
                  <a:pt x="86271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0CDAC778-856E-6949-8066-252D283A78CC}"/>
              </a:ext>
            </a:extLst>
          </p:cNvPr>
          <p:cNvSpPr/>
          <p:nvPr/>
        </p:nvSpPr>
        <p:spPr>
          <a:xfrm>
            <a:off x="3531543" y="4914460"/>
            <a:ext cx="2064744" cy="4164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4714"/>
                </a:moveTo>
                <a:lnTo>
                  <a:pt x="21600" y="210"/>
                </a:lnTo>
                <a:cubicBezTo>
                  <a:pt x="21490" y="471"/>
                  <a:pt x="21377" y="721"/>
                  <a:pt x="21264" y="972"/>
                </a:cubicBezTo>
                <a:cubicBezTo>
                  <a:pt x="21226" y="1054"/>
                  <a:pt x="21189" y="1131"/>
                  <a:pt x="21152" y="1207"/>
                </a:cubicBezTo>
                <a:cubicBezTo>
                  <a:pt x="21073" y="1376"/>
                  <a:pt x="20993" y="1545"/>
                  <a:pt x="20914" y="1709"/>
                </a:cubicBezTo>
                <a:cubicBezTo>
                  <a:pt x="20885" y="1765"/>
                  <a:pt x="20856" y="1821"/>
                  <a:pt x="20828" y="1878"/>
                </a:cubicBezTo>
                <a:cubicBezTo>
                  <a:pt x="20739" y="2052"/>
                  <a:pt x="20650" y="2226"/>
                  <a:pt x="20560" y="2394"/>
                </a:cubicBezTo>
                <a:cubicBezTo>
                  <a:pt x="20536" y="2440"/>
                  <a:pt x="20512" y="2486"/>
                  <a:pt x="20488" y="2527"/>
                </a:cubicBezTo>
                <a:cubicBezTo>
                  <a:pt x="20378" y="2727"/>
                  <a:pt x="20267" y="2926"/>
                  <a:pt x="20155" y="3116"/>
                </a:cubicBezTo>
                <a:cubicBezTo>
                  <a:pt x="20131" y="3157"/>
                  <a:pt x="20105" y="3198"/>
                  <a:pt x="20080" y="3239"/>
                </a:cubicBezTo>
                <a:cubicBezTo>
                  <a:pt x="19988" y="3392"/>
                  <a:pt x="19896" y="3540"/>
                  <a:pt x="19804" y="3684"/>
                </a:cubicBezTo>
                <a:cubicBezTo>
                  <a:pt x="19774" y="3730"/>
                  <a:pt x="19745" y="3776"/>
                  <a:pt x="19715" y="3822"/>
                </a:cubicBezTo>
                <a:cubicBezTo>
                  <a:pt x="19601" y="3996"/>
                  <a:pt x="19487" y="4165"/>
                  <a:pt x="19371" y="4323"/>
                </a:cubicBezTo>
                <a:cubicBezTo>
                  <a:pt x="19356" y="4344"/>
                  <a:pt x="19340" y="4364"/>
                  <a:pt x="19324" y="4384"/>
                </a:cubicBezTo>
                <a:cubicBezTo>
                  <a:pt x="19222" y="4523"/>
                  <a:pt x="19120" y="4656"/>
                  <a:pt x="19017" y="4789"/>
                </a:cubicBezTo>
                <a:cubicBezTo>
                  <a:pt x="18985" y="4830"/>
                  <a:pt x="18953" y="4871"/>
                  <a:pt x="18920" y="4906"/>
                </a:cubicBezTo>
                <a:cubicBezTo>
                  <a:pt x="18858" y="4983"/>
                  <a:pt x="18797" y="5050"/>
                  <a:pt x="18734" y="5126"/>
                </a:cubicBezTo>
                <a:cubicBezTo>
                  <a:pt x="18636" y="5239"/>
                  <a:pt x="18538" y="5346"/>
                  <a:pt x="18440" y="5449"/>
                </a:cubicBezTo>
                <a:cubicBezTo>
                  <a:pt x="18384" y="5505"/>
                  <a:pt x="18329" y="5566"/>
                  <a:pt x="18273" y="5617"/>
                </a:cubicBezTo>
                <a:cubicBezTo>
                  <a:pt x="18172" y="5720"/>
                  <a:pt x="18070" y="5812"/>
                  <a:pt x="17968" y="5904"/>
                </a:cubicBezTo>
                <a:cubicBezTo>
                  <a:pt x="17917" y="5950"/>
                  <a:pt x="17867" y="5996"/>
                  <a:pt x="17815" y="6037"/>
                </a:cubicBezTo>
                <a:cubicBezTo>
                  <a:pt x="17683" y="6144"/>
                  <a:pt x="17551" y="6247"/>
                  <a:pt x="17419" y="6339"/>
                </a:cubicBezTo>
                <a:cubicBezTo>
                  <a:pt x="17398" y="6354"/>
                  <a:pt x="17377" y="6370"/>
                  <a:pt x="17356" y="6385"/>
                </a:cubicBezTo>
                <a:cubicBezTo>
                  <a:pt x="17202" y="6487"/>
                  <a:pt x="17048" y="6579"/>
                  <a:pt x="16893" y="6661"/>
                </a:cubicBezTo>
                <a:cubicBezTo>
                  <a:pt x="16817" y="6702"/>
                  <a:pt x="16740" y="6733"/>
                  <a:pt x="16664" y="6769"/>
                </a:cubicBezTo>
                <a:cubicBezTo>
                  <a:pt x="16605" y="6794"/>
                  <a:pt x="16546" y="6825"/>
                  <a:pt x="16487" y="6850"/>
                </a:cubicBezTo>
                <a:cubicBezTo>
                  <a:pt x="16405" y="6881"/>
                  <a:pt x="16323" y="6907"/>
                  <a:pt x="16241" y="6932"/>
                </a:cubicBezTo>
                <a:cubicBezTo>
                  <a:pt x="16185" y="6948"/>
                  <a:pt x="16130" y="6973"/>
                  <a:pt x="16075" y="6983"/>
                </a:cubicBezTo>
                <a:cubicBezTo>
                  <a:pt x="15983" y="7009"/>
                  <a:pt x="15891" y="7024"/>
                  <a:pt x="15798" y="7040"/>
                </a:cubicBezTo>
                <a:cubicBezTo>
                  <a:pt x="15752" y="7050"/>
                  <a:pt x="15705" y="7060"/>
                  <a:pt x="15660" y="7065"/>
                </a:cubicBezTo>
                <a:cubicBezTo>
                  <a:pt x="15521" y="7086"/>
                  <a:pt x="15382" y="7091"/>
                  <a:pt x="15242" y="7091"/>
                </a:cubicBezTo>
                <a:lnTo>
                  <a:pt x="6442" y="7091"/>
                </a:lnTo>
                <a:cubicBezTo>
                  <a:pt x="6301" y="7091"/>
                  <a:pt x="6162" y="7081"/>
                  <a:pt x="6023" y="7060"/>
                </a:cubicBezTo>
                <a:cubicBezTo>
                  <a:pt x="6003" y="7055"/>
                  <a:pt x="5985" y="7055"/>
                  <a:pt x="5965" y="7050"/>
                </a:cubicBezTo>
                <a:cubicBezTo>
                  <a:pt x="5855" y="7035"/>
                  <a:pt x="5743" y="7009"/>
                  <a:pt x="5634" y="6983"/>
                </a:cubicBezTo>
                <a:cubicBezTo>
                  <a:pt x="5602" y="6973"/>
                  <a:pt x="5569" y="6968"/>
                  <a:pt x="5537" y="6958"/>
                </a:cubicBezTo>
                <a:cubicBezTo>
                  <a:pt x="5411" y="6922"/>
                  <a:pt x="5285" y="6881"/>
                  <a:pt x="5159" y="6830"/>
                </a:cubicBezTo>
                <a:cubicBezTo>
                  <a:pt x="5147" y="6825"/>
                  <a:pt x="5134" y="6820"/>
                  <a:pt x="5122" y="6815"/>
                </a:cubicBezTo>
                <a:cubicBezTo>
                  <a:pt x="5006" y="6769"/>
                  <a:pt x="4892" y="6712"/>
                  <a:pt x="4778" y="6651"/>
                </a:cubicBezTo>
                <a:cubicBezTo>
                  <a:pt x="4745" y="6636"/>
                  <a:pt x="4713" y="6615"/>
                  <a:pt x="4681" y="6600"/>
                </a:cubicBezTo>
                <a:cubicBezTo>
                  <a:pt x="4557" y="6528"/>
                  <a:pt x="4432" y="6451"/>
                  <a:pt x="4308" y="6370"/>
                </a:cubicBezTo>
                <a:cubicBezTo>
                  <a:pt x="4305" y="6370"/>
                  <a:pt x="4302" y="6364"/>
                  <a:pt x="4300" y="6364"/>
                </a:cubicBezTo>
                <a:cubicBezTo>
                  <a:pt x="4178" y="6283"/>
                  <a:pt x="4057" y="6185"/>
                  <a:pt x="3936" y="6088"/>
                </a:cubicBezTo>
                <a:cubicBezTo>
                  <a:pt x="3904" y="6063"/>
                  <a:pt x="3872" y="6037"/>
                  <a:pt x="3840" y="6011"/>
                </a:cubicBezTo>
                <a:cubicBezTo>
                  <a:pt x="3773" y="5955"/>
                  <a:pt x="3707" y="5894"/>
                  <a:pt x="3640" y="5832"/>
                </a:cubicBezTo>
                <a:cubicBezTo>
                  <a:pt x="3540" y="5740"/>
                  <a:pt x="3440" y="5643"/>
                  <a:pt x="3340" y="5546"/>
                </a:cubicBezTo>
                <a:cubicBezTo>
                  <a:pt x="3283" y="5490"/>
                  <a:pt x="3228" y="5428"/>
                  <a:pt x="3171" y="5372"/>
                </a:cubicBezTo>
                <a:cubicBezTo>
                  <a:pt x="3069" y="5259"/>
                  <a:pt x="2966" y="5147"/>
                  <a:pt x="2865" y="5024"/>
                </a:cubicBezTo>
                <a:cubicBezTo>
                  <a:pt x="2816" y="4963"/>
                  <a:pt x="2765" y="4906"/>
                  <a:pt x="2716" y="4845"/>
                </a:cubicBezTo>
                <a:cubicBezTo>
                  <a:pt x="2583" y="4681"/>
                  <a:pt x="2451" y="4507"/>
                  <a:pt x="2320" y="4323"/>
                </a:cubicBezTo>
                <a:cubicBezTo>
                  <a:pt x="2303" y="4303"/>
                  <a:pt x="2287" y="4282"/>
                  <a:pt x="2270" y="4257"/>
                </a:cubicBezTo>
                <a:cubicBezTo>
                  <a:pt x="2122" y="4052"/>
                  <a:pt x="1977" y="3832"/>
                  <a:pt x="1833" y="3602"/>
                </a:cubicBezTo>
                <a:cubicBezTo>
                  <a:pt x="1788" y="3530"/>
                  <a:pt x="1745" y="3458"/>
                  <a:pt x="1701" y="3387"/>
                </a:cubicBezTo>
                <a:cubicBezTo>
                  <a:pt x="1600" y="3223"/>
                  <a:pt x="1499" y="3054"/>
                  <a:pt x="1400" y="2880"/>
                </a:cubicBezTo>
                <a:cubicBezTo>
                  <a:pt x="1349" y="2788"/>
                  <a:pt x="1297" y="2696"/>
                  <a:pt x="1245" y="2604"/>
                </a:cubicBezTo>
                <a:cubicBezTo>
                  <a:pt x="1154" y="2435"/>
                  <a:pt x="1062" y="2266"/>
                  <a:pt x="970" y="2087"/>
                </a:cubicBezTo>
                <a:cubicBezTo>
                  <a:pt x="918" y="1990"/>
                  <a:pt x="868" y="1888"/>
                  <a:pt x="816" y="1786"/>
                </a:cubicBezTo>
                <a:cubicBezTo>
                  <a:pt x="721" y="1596"/>
                  <a:pt x="626" y="1397"/>
                  <a:pt x="532" y="1197"/>
                </a:cubicBezTo>
                <a:cubicBezTo>
                  <a:pt x="489" y="1105"/>
                  <a:pt x="446" y="1013"/>
                  <a:pt x="402" y="921"/>
                </a:cubicBezTo>
                <a:cubicBezTo>
                  <a:pt x="267" y="624"/>
                  <a:pt x="132" y="317"/>
                  <a:pt x="0" y="0"/>
                </a:cubicBezTo>
                <a:lnTo>
                  <a:pt x="0" y="0"/>
                </a:lnTo>
                <a:lnTo>
                  <a:pt x="0" y="14509"/>
                </a:lnTo>
                <a:cubicBezTo>
                  <a:pt x="132" y="14826"/>
                  <a:pt x="267" y="15133"/>
                  <a:pt x="402" y="15430"/>
                </a:cubicBezTo>
                <a:cubicBezTo>
                  <a:pt x="446" y="15527"/>
                  <a:pt x="489" y="15614"/>
                  <a:pt x="533" y="15706"/>
                </a:cubicBezTo>
                <a:cubicBezTo>
                  <a:pt x="627" y="15906"/>
                  <a:pt x="721" y="16105"/>
                  <a:pt x="817" y="16295"/>
                </a:cubicBezTo>
                <a:cubicBezTo>
                  <a:pt x="868" y="16397"/>
                  <a:pt x="919" y="16494"/>
                  <a:pt x="971" y="16596"/>
                </a:cubicBezTo>
                <a:cubicBezTo>
                  <a:pt x="1062" y="16770"/>
                  <a:pt x="1154" y="16944"/>
                  <a:pt x="1245" y="17113"/>
                </a:cubicBezTo>
                <a:cubicBezTo>
                  <a:pt x="1297" y="17205"/>
                  <a:pt x="1349" y="17302"/>
                  <a:pt x="1400" y="17389"/>
                </a:cubicBezTo>
                <a:cubicBezTo>
                  <a:pt x="1500" y="17563"/>
                  <a:pt x="1600" y="17732"/>
                  <a:pt x="1702" y="17896"/>
                </a:cubicBezTo>
                <a:cubicBezTo>
                  <a:pt x="1746" y="17968"/>
                  <a:pt x="1789" y="18039"/>
                  <a:pt x="1834" y="18111"/>
                </a:cubicBezTo>
                <a:cubicBezTo>
                  <a:pt x="1978" y="18341"/>
                  <a:pt x="2125" y="18556"/>
                  <a:pt x="2271" y="18766"/>
                </a:cubicBezTo>
                <a:cubicBezTo>
                  <a:pt x="2288" y="18791"/>
                  <a:pt x="2304" y="18807"/>
                  <a:pt x="2321" y="18832"/>
                </a:cubicBezTo>
                <a:cubicBezTo>
                  <a:pt x="2452" y="19016"/>
                  <a:pt x="2584" y="19185"/>
                  <a:pt x="2717" y="19354"/>
                </a:cubicBezTo>
                <a:cubicBezTo>
                  <a:pt x="2766" y="19415"/>
                  <a:pt x="2816" y="19472"/>
                  <a:pt x="2865" y="19528"/>
                </a:cubicBezTo>
                <a:cubicBezTo>
                  <a:pt x="2968" y="19651"/>
                  <a:pt x="3069" y="19763"/>
                  <a:pt x="3172" y="19876"/>
                </a:cubicBezTo>
                <a:cubicBezTo>
                  <a:pt x="3228" y="19937"/>
                  <a:pt x="3284" y="19994"/>
                  <a:pt x="3340" y="20050"/>
                </a:cubicBezTo>
                <a:cubicBezTo>
                  <a:pt x="3440" y="20152"/>
                  <a:pt x="3540" y="20249"/>
                  <a:pt x="3640" y="20336"/>
                </a:cubicBezTo>
                <a:cubicBezTo>
                  <a:pt x="3674" y="20367"/>
                  <a:pt x="3709" y="20403"/>
                  <a:pt x="3743" y="20433"/>
                </a:cubicBezTo>
                <a:cubicBezTo>
                  <a:pt x="3775" y="20459"/>
                  <a:pt x="3807" y="20485"/>
                  <a:pt x="3840" y="20515"/>
                </a:cubicBezTo>
                <a:cubicBezTo>
                  <a:pt x="3872" y="20541"/>
                  <a:pt x="3904" y="20566"/>
                  <a:pt x="3936" y="20597"/>
                </a:cubicBezTo>
                <a:cubicBezTo>
                  <a:pt x="4057" y="20694"/>
                  <a:pt x="4178" y="20787"/>
                  <a:pt x="4300" y="20874"/>
                </a:cubicBezTo>
                <a:cubicBezTo>
                  <a:pt x="4303" y="20874"/>
                  <a:pt x="4306" y="20879"/>
                  <a:pt x="4308" y="20879"/>
                </a:cubicBezTo>
                <a:cubicBezTo>
                  <a:pt x="4432" y="20966"/>
                  <a:pt x="4556" y="21037"/>
                  <a:pt x="4681" y="21109"/>
                </a:cubicBezTo>
                <a:cubicBezTo>
                  <a:pt x="4713" y="21129"/>
                  <a:pt x="4746" y="21145"/>
                  <a:pt x="4778" y="21160"/>
                </a:cubicBezTo>
                <a:cubicBezTo>
                  <a:pt x="4893" y="21221"/>
                  <a:pt x="5007" y="21278"/>
                  <a:pt x="5122" y="21324"/>
                </a:cubicBezTo>
                <a:cubicBezTo>
                  <a:pt x="5134" y="21329"/>
                  <a:pt x="5147" y="21334"/>
                  <a:pt x="5159" y="21339"/>
                </a:cubicBezTo>
                <a:cubicBezTo>
                  <a:pt x="5285" y="21390"/>
                  <a:pt x="5411" y="21431"/>
                  <a:pt x="5537" y="21467"/>
                </a:cubicBezTo>
                <a:cubicBezTo>
                  <a:pt x="5569" y="21477"/>
                  <a:pt x="5602" y="21482"/>
                  <a:pt x="5634" y="21493"/>
                </a:cubicBezTo>
                <a:cubicBezTo>
                  <a:pt x="5744" y="21523"/>
                  <a:pt x="5855" y="21544"/>
                  <a:pt x="5965" y="21559"/>
                </a:cubicBezTo>
                <a:cubicBezTo>
                  <a:pt x="5985" y="21564"/>
                  <a:pt x="6003" y="21564"/>
                  <a:pt x="6023" y="21569"/>
                </a:cubicBezTo>
                <a:cubicBezTo>
                  <a:pt x="6030" y="21569"/>
                  <a:pt x="6037" y="21574"/>
                  <a:pt x="6044" y="21574"/>
                </a:cubicBezTo>
                <a:cubicBezTo>
                  <a:pt x="6176" y="21590"/>
                  <a:pt x="6309" y="21600"/>
                  <a:pt x="6442" y="21600"/>
                </a:cubicBezTo>
                <a:lnTo>
                  <a:pt x="15242" y="21600"/>
                </a:lnTo>
                <a:cubicBezTo>
                  <a:pt x="15381" y="21600"/>
                  <a:pt x="15521" y="21590"/>
                  <a:pt x="15660" y="21569"/>
                </a:cubicBezTo>
                <a:cubicBezTo>
                  <a:pt x="15706" y="21564"/>
                  <a:pt x="15753" y="21549"/>
                  <a:pt x="15798" y="21544"/>
                </a:cubicBezTo>
                <a:cubicBezTo>
                  <a:pt x="15890" y="21528"/>
                  <a:pt x="15983" y="21513"/>
                  <a:pt x="16075" y="21487"/>
                </a:cubicBezTo>
                <a:cubicBezTo>
                  <a:pt x="16130" y="21472"/>
                  <a:pt x="16185" y="21452"/>
                  <a:pt x="16241" y="21436"/>
                </a:cubicBezTo>
                <a:cubicBezTo>
                  <a:pt x="16323" y="21411"/>
                  <a:pt x="16406" y="21385"/>
                  <a:pt x="16487" y="21354"/>
                </a:cubicBezTo>
                <a:cubicBezTo>
                  <a:pt x="16546" y="21329"/>
                  <a:pt x="16604" y="21303"/>
                  <a:pt x="16663" y="21273"/>
                </a:cubicBezTo>
                <a:cubicBezTo>
                  <a:pt x="16729" y="21242"/>
                  <a:pt x="16795" y="21216"/>
                  <a:pt x="16861" y="21180"/>
                </a:cubicBezTo>
                <a:cubicBezTo>
                  <a:pt x="16871" y="21175"/>
                  <a:pt x="16882" y="21165"/>
                  <a:pt x="16892" y="21160"/>
                </a:cubicBezTo>
                <a:cubicBezTo>
                  <a:pt x="17047" y="21078"/>
                  <a:pt x="17201" y="20986"/>
                  <a:pt x="17355" y="20884"/>
                </a:cubicBezTo>
                <a:cubicBezTo>
                  <a:pt x="17376" y="20868"/>
                  <a:pt x="17397" y="20853"/>
                  <a:pt x="17418" y="20838"/>
                </a:cubicBezTo>
                <a:cubicBezTo>
                  <a:pt x="17551" y="20745"/>
                  <a:pt x="17683" y="20643"/>
                  <a:pt x="17814" y="20536"/>
                </a:cubicBezTo>
                <a:cubicBezTo>
                  <a:pt x="17865" y="20495"/>
                  <a:pt x="17916" y="20444"/>
                  <a:pt x="17967" y="20403"/>
                </a:cubicBezTo>
                <a:cubicBezTo>
                  <a:pt x="18069" y="20311"/>
                  <a:pt x="18171" y="20219"/>
                  <a:pt x="18272" y="20116"/>
                </a:cubicBezTo>
                <a:cubicBezTo>
                  <a:pt x="18328" y="20060"/>
                  <a:pt x="18384" y="20004"/>
                  <a:pt x="18439" y="19947"/>
                </a:cubicBezTo>
                <a:cubicBezTo>
                  <a:pt x="18537" y="19845"/>
                  <a:pt x="18635" y="19738"/>
                  <a:pt x="18733" y="19625"/>
                </a:cubicBezTo>
                <a:cubicBezTo>
                  <a:pt x="18767" y="19584"/>
                  <a:pt x="18801" y="19553"/>
                  <a:pt x="18834" y="19513"/>
                </a:cubicBezTo>
                <a:cubicBezTo>
                  <a:pt x="18863" y="19477"/>
                  <a:pt x="18890" y="19441"/>
                  <a:pt x="18918" y="19405"/>
                </a:cubicBezTo>
                <a:cubicBezTo>
                  <a:pt x="18950" y="19364"/>
                  <a:pt x="18982" y="19323"/>
                  <a:pt x="19015" y="19288"/>
                </a:cubicBezTo>
                <a:cubicBezTo>
                  <a:pt x="19119" y="19160"/>
                  <a:pt x="19221" y="19027"/>
                  <a:pt x="19322" y="18883"/>
                </a:cubicBezTo>
                <a:cubicBezTo>
                  <a:pt x="19337" y="18863"/>
                  <a:pt x="19353" y="18842"/>
                  <a:pt x="19369" y="18822"/>
                </a:cubicBezTo>
                <a:cubicBezTo>
                  <a:pt x="19485" y="18663"/>
                  <a:pt x="19598" y="18494"/>
                  <a:pt x="19713" y="18321"/>
                </a:cubicBezTo>
                <a:cubicBezTo>
                  <a:pt x="19743" y="18275"/>
                  <a:pt x="19772" y="18228"/>
                  <a:pt x="19802" y="18182"/>
                </a:cubicBezTo>
                <a:cubicBezTo>
                  <a:pt x="19894" y="18039"/>
                  <a:pt x="19986" y="17891"/>
                  <a:pt x="20078" y="17737"/>
                </a:cubicBezTo>
                <a:cubicBezTo>
                  <a:pt x="20103" y="17696"/>
                  <a:pt x="20129" y="17655"/>
                  <a:pt x="20153" y="17615"/>
                </a:cubicBezTo>
                <a:cubicBezTo>
                  <a:pt x="20265" y="17425"/>
                  <a:pt x="20375" y="17231"/>
                  <a:pt x="20486" y="17026"/>
                </a:cubicBezTo>
                <a:cubicBezTo>
                  <a:pt x="20509" y="16980"/>
                  <a:pt x="20533" y="16934"/>
                  <a:pt x="20558" y="16893"/>
                </a:cubicBezTo>
                <a:cubicBezTo>
                  <a:pt x="20648" y="16724"/>
                  <a:pt x="20737" y="16556"/>
                  <a:pt x="20826" y="16376"/>
                </a:cubicBezTo>
                <a:cubicBezTo>
                  <a:pt x="20855" y="16320"/>
                  <a:pt x="20884" y="16264"/>
                  <a:pt x="20912" y="16208"/>
                </a:cubicBezTo>
                <a:cubicBezTo>
                  <a:pt x="20931" y="16167"/>
                  <a:pt x="20950" y="16131"/>
                  <a:pt x="20970" y="16095"/>
                </a:cubicBezTo>
                <a:cubicBezTo>
                  <a:pt x="21030" y="15972"/>
                  <a:pt x="21090" y="15839"/>
                  <a:pt x="21151" y="15711"/>
                </a:cubicBezTo>
                <a:cubicBezTo>
                  <a:pt x="21188" y="15635"/>
                  <a:pt x="21225" y="15558"/>
                  <a:pt x="21263" y="15476"/>
                </a:cubicBezTo>
                <a:cubicBezTo>
                  <a:pt x="21377" y="15230"/>
                  <a:pt x="21490" y="14975"/>
                  <a:pt x="21600" y="14714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7BD64BD0-B5BF-4E4E-A9A3-A863FB329903}"/>
              </a:ext>
            </a:extLst>
          </p:cNvPr>
          <p:cNvSpPr/>
          <p:nvPr/>
        </p:nvSpPr>
        <p:spPr>
          <a:xfrm>
            <a:off x="3500161" y="4340607"/>
            <a:ext cx="2104396" cy="7124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9" h="21600" extrusionOk="0">
                <a:moveTo>
                  <a:pt x="4805" y="0"/>
                </a:moveTo>
                <a:cubicBezTo>
                  <a:pt x="5338" y="1005"/>
                  <a:pt x="6018" y="1585"/>
                  <a:pt x="6731" y="1585"/>
                </a:cubicBezTo>
                <a:lnTo>
                  <a:pt x="15365" y="1585"/>
                </a:lnTo>
                <a:cubicBezTo>
                  <a:pt x="15922" y="1585"/>
                  <a:pt x="16457" y="1229"/>
                  <a:pt x="16920" y="598"/>
                </a:cubicBezTo>
                <a:lnTo>
                  <a:pt x="18529" y="6432"/>
                </a:lnTo>
                <a:cubicBezTo>
                  <a:pt x="18534" y="6447"/>
                  <a:pt x="18634" y="6734"/>
                  <a:pt x="18634" y="7123"/>
                </a:cubicBezTo>
                <a:cubicBezTo>
                  <a:pt x="18634" y="7416"/>
                  <a:pt x="18573" y="7760"/>
                  <a:pt x="18362" y="8056"/>
                </a:cubicBezTo>
                <a:cubicBezTo>
                  <a:pt x="18289" y="8152"/>
                  <a:pt x="18234" y="8197"/>
                  <a:pt x="18181" y="8218"/>
                </a:cubicBezTo>
                <a:cubicBezTo>
                  <a:pt x="18155" y="8230"/>
                  <a:pt x="18129" y="8233"/>
                  <a:pt x="18103" y="8233"/>
                </a:cubicBezTo>
                <a:cubicBezTo>
                  <a:pt x="17955" y="8215"/>
                  <a:pt x="17841" y="8101"/>
                  <a:pt x="17723" y="7990"/>
                </a:cubicBezTo>
                <a:cubicBezTo>
                  <a:pt x="17660" y="7934"/>
                  <a:pt x="17608" y="7886"/>
                  <a:pt x="17556" y="7847"/>
                </a:cubicBezTo>
                <a:cubicBezTo>
                  <a:pt x="17481" y="7793"/>
                  <a:pt x="17403" y="7754"/>
                  <a:pt x="17319" y="7748"/>
                </a:cubicBezTo>
                <a:cubicBezTo>
                  <a:pt x="17269" y="7748"/>
                  <a:pt x="17234" y="7754"/>
                  <a:pt x="17196" y="7769"/>
                </a:cubicBezTo>
                <a:cubicBezTo>
                  <a:pt x="17114" y="7799"/>
                  <a:pt x="17027" y="7868"/>
                  <a:pt x="16933" y="7987"/>
                </a:cubicBezTo>
                <a:cubicBezTo>
                  <a:pt x="16515" y="8574"/>
                  <a:pt x="16367" y="9372"/>
                  <a:pt x="16366" y="10173"/>
                </a:cubicBezTo>
                <a:cubicBezTo>
                  <a:pt x="16365" y="10799"/>
                  <a:pt x="16454" y="11426"/>
                  <a:pt x="16595" y="11938"/>
                </a:cubicBezTo>
                <a:cubicBezTo>
                  <a:pt x="16825" y="12745"/>
                  <a:pt x="17201" y="13382"/>
                  <a:pt x="17625" y="13442"/>
                </a:cubicBezTo>
                <a:cubicBezTo>
                  <a:pt x="17646" y="13445"/>
                  <a:pt x="17667" y="13445"/>
                  <a:pt x="17688" y="13445"/>
                </a:cubicBezTo>
                <a:cubicBezTo>
                  <a:pt x="17865" y="13442"/>
                  <a:pt x="18039" y="13346"/>
                  <a:pt x="18211" y="13131"/>
                </a:cubicBezTo>
                <a:cubicBezTo>
                  <a:pt x="18236" y="13098"/>
                  <a:pt x="18252" y="13077"/>
                  <a:pt x="18269" y="13053"/>
                </a:cubicBezTo>
                <a:cubicBezTo>
                  <a:pt x="18934" y="12114"/>
                  <a:pt x="18420" y="10751"/>
                  <a:pt x="18912" y="10057"/>
                </a:cubicBezTo>
                <a:cubicBezTo>
                  <a:pt x="19046" y="9883"/>
                  <a:pt x="19133" y="9830"/>
                  <a:pt x="19210" y="9824"/>
                </a:cubicBezTo>
                <a:cubicBezTo>
                  <a:pt x="19469" y="9868"/>
                  <a:pt x="19584" y="10248"/>
                  <a:pt x="19620" y="10386"/>
                </a:cubicBezTo>
                <a:lnTo>
                  <a:pt x="21599" y="17572"/>
                </a:lnTo>
                <a:cubicBezTo>
                  <a:pt x="19754" y="20159"/>
                  <a:pt x="17598" y="21600"/>
                  <a:pt x="15363" y="21600"/>
                </a:cubicBezTo>
                <a:lnTo>
                  <a:pt x="6729" y="21600"/>
                </a:lnTo>
                <a:cubicBezTo>
                  <a:pt x="4459" y="21600"/>
                  <a:pt x="2273" y="20111"/>
                  <a:pt x="408" y="17452"/>
                </a:cubicBezTo>
                <a:lnTo>
                  <a:pt x="2225" y="10236"/>
                </a:lnTo>
                <a:cubicBezTo>
                  <a:pt x="2230" y="10221"/>
                  <a:pt x="2317" y="9949"/>
                  <a:pt x="2319" y="9581"/>
                </a:cubicBezTo>
                <a:cubicBezTo>
                  <a:pt x="2320" y="9276"/>
                  <a:pt x="2259" y="8920"/>
                  <a:pt x="2031" y="8624"/>
                </a:cubicBezTo>
                <a:cubicBezTo>
                  <a:pt x="1945" y="8514"/>
                  <a:pt x="1865" y="8472"/>
                  <a:pt x="1789" y="8472"/>
                </a:cubicBezTo>
                <a:cubicBezTo>
                  <a:pt x="1651" y="8472"/>
                  <a:pt x="1526" y="8609"/>
                  <a:pt x="1393" y="8750"/>
                </a:cubicBezTo>
                <a:cubicBezTo>
                  <a:pt x="1259" y="8888"/>
                  <a:pt x="1120" y="9028"/>
                  <a:pt x="955" y="9028"/>
                </a:cubicBezTo>
                <a:cubicBezTo>
                  <a:pt x="838" y="9028"/>
                  <a:pt x="709" y="8956"/>
                  <a:pt x="561" y="8768"/>
                </a:cubicBezTo>
                <a:cubicBezTo>
                  <a:pt x="157" y="8248"/>
                  <a:pt x="-1" y="7404"/>
                  <a:pt x="0" y="6555"/>
                </a:cubicBezTo>
                <a:cubicBezTo>
                  <a:pt x="1" y="5975"/>
                  <a:pt x="76" y="5392"/>
                  <a:pt x="198" y="4904"/>
                </a:cubicBezTo>
                <a:cubicBezTo>
                  <a:pt x="218" y="4830"/>
                  <a:pt x="238" y="4755"/>
                  <a:pt x="259" y="4683"/>
                </a:cubicBezTo>
                <a:cubicBezTo>
                  <a:pt x="482" y="3938"/>
                  <a:pt x="847" y="3337"/>
                  <a:pt x="1260" y="3295"/>
                </a:cubicBezTo>
                <a:cubicBezTo>
                  <a:pt x="1493" y="3298"/>
                  <a:pt x="1671" y="3403"/>
                  <a:pt x="1852" y="3636"/>
                </a:cubicBezTo>
                <a:cubicBezTo>
                  <a:pt x="2531" y="4513"/>
                  <a:pt x="2043" y="5921"/>
                  <a:pt x="2546" y="6570"/>
                </a:cubicBezTo>
                <a:cubicBezTo>
                  <a:pt x="2670" y="6717"/>
                  <a:pt x="2751" y="6764"/>
                  <a:pt x="2822" y="6776"/>
                </a:cubicBezTo>
                <a:cubicBezTo>
                  <a:pt x="3108" y="6743"/>
                  <a:pt x="3225" y="6277"/>
                  <a:pt x="3253" y="6157"/>
                </a:cubicBezTo>
                <a:lnTo>
                  <a:pt x="48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04</a:t>
            </a:r>
            <a:endParaRPr sz="2700" b="1" dirty="0"/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7790A001-6C56-4809-B529-58C5B3232528}"/>
              </a:ext>
            </a:extLst>
          </p:cNvPr>
          <p:cNvSpPr/>
          <p:nvPr/>
        </p:nvSpPr>
        <p:spPr>
          <a:xfrm>
            <a:off x="2582888" y="2288379"/>
            <a:ext cx="1639057" cy="1594893"/>
          </a:xfrm>
          <a:custGeom>
            <a:avLst/>
            <a:gdLst>
              <a:gd name="connsiteX0" fmla="*/ 1296202 w 2110489"/>
              <a:gd name="connsiteY0" fmla="*/ 0 h 2053623"/>
              <a:gd name="connsiteX1" fmla="*/ 1310341 w 2110489"/>
              <a:gd name="connsiteY1" fmla="*/ 18138 h 2053623"/>
              <a:gd name="connsiteX2" fmla="*/ 2110489 w 2110489"/>
              <a:gd name="connsiteY2" fmla="*/ 18138 h 2053623"/>
              <a:gd name="connsiteX3" fmla="*/ 2110489 w 2110489"/>
              <a:gd name="connsiteY3" fmla="*/ 775862 h 2053623"/>
              <a:gd name="connsiteX4" fmla="*/ 1862471 w 2110489"/>
              <a:gd name="connsiteY4" fmla="*/ 775862 h 2053623"/>
              <a:gd name="connsiteX5" fmla="*/ 1862471 w 2110489"/>
              <a:gd name="connsiteY5" fmla="*/ 1074445 h 2053623"/>
              <a:gd name="connsiteX6" fmla="*/ 1842027 w 2110489"/>
              <a:gd name="connsiteY6" fmla="*/ 1082692 h 2053623"/>
              <a:gd name="connsiteX7" fmla="*/ 1825889 w 2110489"/>
              <a:gd name="connsiteY7" fmla="*/ 1090070 h 2053623"/>
              <a:gd name="connsiteX8" fmla="*/ 1816226 w 2110489"/>
              <a:gd name="connsiteY8" fmla="*/ 1094658 h 2053623"/>
              <a:gd name="connsiteX9" fmla="*/ 1798828 w 2110489"/>
              <a:gd name="connsiteY9" fmla="*/ 1104144 h 2053623"/>
              <a:gd name="connsiteX10" fmla="*/ 1791861 w 2110489"/>
              <a:gd name="connsiteY10" fmla="*/ 1108112 h 2053623"/>
              <a:gd name="connsiteX11" fmla="*/ 1768862 w 2110489"/>
              <a:gd name="connsiteY11" fmla="*/ 1122992 h 2053623"/>
              <a:gd name="connsiteX12" fmla="*/ 1764801 w 2110489"/>
              <a:gd name="connsiteY12" fmla="*/ 1126030 h 2053623"/>
              <a:gd name="connsiteX13" fmla="*/ 1747402 w 2110489"/>
              <a:gd name="connsiteY13" fmla="*/ 1139360 h 2053623"/>
              <a:gd name="connsiteX14" fmla="*/ 1731649 w 2110489"/>
              <a:gd name="connsiteY14" fmla="*/ 1153186 h 2053623"/>
              <a:gd name="connsiteX15" fmla="*/ 1728358 w 2110489"/>
              <a:gd name="connsiteY15" fmla="*/ 1156348 h 2053623"/>
              <a:gd name="connsiteX16" fmla="*/ 1714250 w 2110489"/>
              <a:gd name="connsiteY16" fmla="*/ 1170857 h 2053623"/>
              <a:gd name="connsiteX17" fmla="*/ 1712850 w 2110489"/>
              <a:gd name="connsiteY17" fmla="*/ 1172345 h 2053623"/>
              <a:gd name="connsiteX18" fmla="*/ 1697762 w 2110489"/>
              <a:gd name="connsiteY18" fmla="*/ 1190759 h 2053623"/>
              <a:gd name="connsiteX19" fmla="*/ 1156233 w 2110489"/>
              <a:gd name="connsiteY19" fmla="*/ 1909347 h 2053623"/>
              <a:gd name="connsiteX20" fmla="*/ 1143525 w 2110489"/>
              <a:gd name="connsiteY20" fmla="*/ 1927886 h 2053623"/>
              <a:gd name="connsiteX21" fmla="*/ 1139954 w 2110489"/>
              <a:gd name="connsiteY21" fmla="*/ 1933962 h 2053623"/>
              <a:gd name="connsiteX22" fmla="*/ 1132743 w 2110489"/>
              <a:gd name="connsiteY22" fmla="*/ 1946920 h 2053623"/>
              <a:gd name="connsiteX23" fmla="*/ 1129172 w 2110489"/>
              <a:gd name="connsiteY23" fmla="*/ 1954298 h 2053623"/>
              <a:gd name="connsiteX24" fmla="*/ 1123711 w 2110489"/>
              <a:gd name="connsiteY24" fmla="*/ 1966636 h 2053623"/>
              <a:gd name="connsiteX25" fmla="*/ 1120665 w 2110489"/>
              <a:gd name="connsiteY25" fmla="*/ 1974386 h 2053623"/>
              <a:gd name="connsiteX26" fmla="*/ 1116464 w 2110489"/>
              <a:gd name="connsiteY26" fmla="*/ 1986848 h 2053623"/>
              <a:gd name="connsiteX27" fmla="*/ 1113944 w 2110489"/>
              <a:gd name="connsiteY27" fmla="*/ 1995466 h 2053623"/>
              <a:gd name="connsiteX28" fmla="*/ 1112649 w 2110489"/>
              <a:gd name="connsiteY28" fmla="*/ 2000551 h 2053623"/>
              <a:gd name="connsiteX29" fmla="*/ 1109988 w 2110489"/>
              <a:gd name="connsiteY29" fmla="*/ 2013385 h 2053623"/>
              <a:gd name="connsiteX30" fmla="*/ 1109218 w 2110489"/>
              <a:gd name="connsiteY30" fmla="*/ 2017539 h 2053623"/>
              <a:gd name="connsiteX31" fmla="*/ 1107187 w 2110489"/>
              <a:gd name="connsiteY31" fmla="*/ 2034217 h 2053623"/>
              <a:gd name="connsiteX32" fmla="*/ 1106942 w 2110489"/>
              <a:gd name="connsiteY32" fmla="*/ 2037627 h 2053623"/>
              <a:gd name="connsiteX33" fmla="*/ 1106312 w 2110489"/>
              <a:gd name="connsiteY33" fmla="*/ 2053623 h 2053623"/>
              <a:gd name="connsiteX34" fmla="*/ 1106312 w 2110489"/>
              <a:gd name="connsiteY34" fmla="*/ 1719526 h 2053623"/>
              <a:gd name="connsiteX35" fmla="*/ 722459 w 2110489"/>
              <a:gd name="connsiteY35" fmla="*/ 1725826 h 2053623"/>
              <a:gd name="connsiteX36" fmla="*/ 706077 w 2110489"/>
              <a:gd name="connsiteY36" fmla="*/ 1725585 h 2053623"/>
              <a:gd name="connsiteX37" fmla="*/ 698523 w 2110489"/>
              <a:gd name="connsiteY37" fmla="*/ 1724379 h 2053623"/>
              <a:gd name="connsiteX38" fmla="*/ 655474 w 2110489"/>
              <a:gd name="connsiteY38" fmla="*/ 1676678 h 2053623"/>
              <a:gd name="connsiteX39" fmla="*/ 750218 w 2110489"/>
              <a:gd name="connsiteY39" fmla="*/ 1556984 h 2053623"/>
              <a:gd name="connsiteX40" fmla="*/ 748489 w 2110489"/>
              <a:gd name="connsiteY40" fmla="*/ 1539368 h 2053623"/>
              <a:gd name="connsiteX41" fmla="*/ 601776 w 2110489"/>
              <a:gd name="connsiteY41" fmla="*/ 1446943 h 2053623"/>
              <a:gd name="connsiteX42" fmla="*/ 587578 w 2110489"/>
              <a:gd name="connsiteY42" fmla="*/ 1446541 h 2053623"/>
              <a:gd name="connsiteX43" fmla="*/ 423119 w 2110489"/>
              <a:gd name="connsiteY43" fmla="*/ 1558915 h 2053623"/>
              <a:gd name="connsiteX44" fmla="*/ 524689 w 2110489"/>
              <a:gd name="connsiteY44" fmla="*/ 1678850 h 2053623"/>
              <a:gd name="connsiteX45" fmla="*/ 524325 w 2110489"/>
              <a:gd name="connsiteY45" fmla="*/ 1687698 h 2053623"/>
              <a:gd name="connsiteX46" fmla="*/ 522686 w 2110489"/>
              <a:gd name="connsiteY46" fmla="*/ 1695823 h 2053623"/>
              <a:gd name="connsiteX47" fmla="*/ 487101 w 2110489"/>
              <a:gd name="connsiteY47" fmla="*/ 1727194 h 2053623"/>
              <a:gd name="connsiteX48" fmla="*/ 478545 w 2110489"/>
              <a:gd name="connsiteY48" fmla="*/ 1728964 h 2053623"/>
              <a:gd name="connsiteX49" fmla="*/ 464074 w 2110489"/>
              <a:gd name="connsiteY49" fmla="*/ 1730090 h 2053623"/>
              <a:gd name="connsiteX50" fmla="*/ 456 w 2110489"/>
              <a:gd name="connsiteY50" fmla="*/ 1737490 h 2053623"/>
              <a:gd name="connsiteX51" fmla="*/ 198409 w 2110489"/>
              <a:gd name="connsiteY51" fmla="*/ 1139987 h 2053623"/>
              <a:gd name="connsiteX52" fmla="*/ 739934 w 2110489"/>
              <a:gd name="connsiteY52" fmla="*/ 421422 h 2053623"/>
              <a:gd name="connsiteX53" fmla="*/ 1296202 w 2110489"/>
              <a:gd name="connsiteY53" fmla="*/ 0 h 2053623"/>
              <a:gd name="connsiteX0" fmla="*/ 1296202 w 2110489"/>
              <a:gd name="connsiteY0" fmla="*/ 0 h 2053623"/>
              <a:gd name="connsiteX1" fmla="*/ 2110489 w 2110489"/>
              <a:gd name="connsiteY1" fmla="*/ 18138 h 2053623"/>
              <a:gd name="connsiteX2" fmla="*/ 2110489 w 2110489"/>
              <a:gd name="connsiteY2" fmla="*/ 775862 h 2053623"/>
              <a:gd name="connsiteX3" fmla="*/ 1862471 w 2110489"/>
              <a:gd name="connsiteY3" fmla="*/ 775862 h 2053623"/>
              <a:gd name="connsiteX4" fmla="*/ 1862471 w 2110489"/>
              <a:gd name="connsiteY4" fmla="*/ 1074445 h 2053623"/>
              <a:gd name="connsiteX5" fmla="*/ 1842027 w 2110489"/>
              <a:gd name="connsiteY5" fmla="*/ 1082692 h 2053623"/>
              <a:gd name="connsiteX6" fmla="*/ 1825889 w 2110489"/>
              <a:gd name="connsiteY6" fmla="*/ 1090070 h 2053623"/>
              <a:gd name="connsiteX7" fmla="*/ 1816226 w 2110489"/>
              <a:gd name="connsiteY7" fmla="*/ 1094658 h 2053623"/>
              <a:gd name="connsiteX8" fmla="*/ 1798828 w 2110489"/>
              <a:gd name="connsiteY8" fmla="*/ 1104144 h 2053623"/>
              <a:gd name="connsiteX9" fmla="*/ 1791861 w 2110489"/>
              <a:gd name="connsiteY9" fmla="*/ 1108112 h 2053623"/>
              <a:gd name="connsiteX10" fmla="*/ 1768862 w 2110489"/>
              <a:gd name="connsiteY10" fmla="*/ 1122992 h 2053623"/>
              <a:gd name="connsiteX11" fmla="*/ 1764801 w 2110489"/>
              <a:gd name="connsiteY11" fmla="*/ 1126030 h 2053623"/>
              <a:gd name="connsiteX12" fmla="*/ 1747402 w 2110489"/>
              <a:gd name="connsiteY12" fmla="*/ 1139360 h 2053623"/>
              <a:gd name="connsiteX13" fmla="*/ 1731649 w 2110489"/>
              <a:gd name="connsiteY13" fmla="*/ 1153186 h 2053623"/>
              <a:gd name="connsiteX14" fmla="*/ 1728358 w 2110489"/>
              <a:gd name="connsiteY14" fmla="*/ 1156348 h 2053623"/>
              <a:gd name="connsiteX15" fmla="*/ 1714250 w 2110489"/>
              <a:gd name="connsiteY15" fmla="*/ 1170857 h 2053623"/>
              <a:gd name="connsiteX16" fmla="*/ 1712850 w 2110489"/>
              <a:gd name="connsiteY16" fmla="*/ 1172345 h 2053623"/>
              <a:gd name="connsiteX17" fmla="*/ 1697762 w 2110489"/>
              <a:gd name="connsiteY17" fmla="*/ 1190759 h 2053623"/>
              <a:gd name="connsiteX18" fmla="*/ 1156233 w 2110489"/>
              <a:gd name="connsiteY18" fmla="*/ 1909347 h 2053623"/>
              <a:gd name="connsiteX19" fmla="*/ 1143525 w 2110489"/>
              <a:gd name="connsiteY19" fmla="*/ 1927886 h 2053623"/>
              <a:gd name="connsiteX20" fmla="*/ 1139954 w 2110489"/>
              <a:gd name="connsiteY20" fmla="*/ 1933962 h 2053623"/>
              <a:gd name="connsiteX21" fmla="*/ 1132743 w 2110489"/>
              <a:gd name="connsiteY21" fmla="*/ 1946920 h 2053623"/>
              <a:gd name="connsiteX22" fmla="*/ 1129172 w 2110489"/>
              <a:gd name="connsiteY22" fmla="*/ 1954298 h 2053623"/>
              <a:gd name="connsiteX23" fmla="*/ 1123711 w 2110489"/>
              <a:gd name="connsiteY23" fmla="*/ 1966636 h 2053623"/>
              <a:gd name="connsiteX24" fmla="*/ 1120665 w 2110489"/>
              <a:gd name="connsiteY24" fmla="*/ 1974386 h 2053623"/>
              <a:gd name="connsiteX25" fmla="*/ 1116464 w 2110489"/>
              <a:gd name="connsiteY25" fmla="*/ 1986848 h 2053623"/>
              <a:gd name="connsiteX26" fmla="*/ 1113944 w 2110489"/>
              <a:gd name="connsiteY26" fmla="*/ 1995466 h 2053623"/>
              <a:gd name="connsiteX27" fmla="*/ 1112649 w 2110489"/>
              <a:gd name="connsiteY27" fmla="*/ 2000551 h 2053623"/>
              <a:gd name="connsiteX28" fmla="*/ 1109988 w 2110489"/>
              <a:gd name="connsiteY28" fmla="*/ 2013385 h 2053623"/>
              <a:gd name="connsiteX29" fmla="*/ 1109218 w 2110489"/>
              <a:gd name="connsiteY29" fmla="*/ 2017539 h 2053623"/>
              <a:gd name="connsiteX30" fmla="*/ 1107187 w 2110489"/>
              <a:gd name="connsiteY30" fmla="*/ 2034217 h 2053623"/>
              <a:gd name="connsiteX31" fmla="*/ 1106942 w 2110489"/>
              <a:gd name="connsiteY31" fmla="*/ 2037627 h 2053623"/>
              <a:gd name="connsiteX32" fmla="*/ 1106312 w 2110489"/>
              <a:gd name="connsiteY32" fmla="*/ 2053623 h 2053623"/>
              <a:gd name="connsiteX33" fmla="*/ 1106312 w 2110489"/>
              <a:gd name="connsiteY33" fmla="*/ 1719526 h 2053623"/>
              <a:gd name="connsiteX34" fmla="*/ 722459 w 2110489"/>
              <a:gd name="connsiteY34" fmla="*/ 1725826 h 2053623"/>
              <a:gd name="connsiteX35" fmla="*/ 706077 w 2110489"/>
              <a:gd name="connsiteY35" fmla="*/ 1725585 h 2053623"/>
              <a:gd name="connsiteX36" fmla="*/ 698523 w 2110489"/>
              <a:gd name="connsiteY36" fmla="*/ 1724379 h 2053623"/>
              <a:gd name="connsiteX37" fmla="*/ 655474 w 2110489"/>
              <a:gd name="connsiteY37" fmla="*/ 1676678 h 2053623"/>
              <a:gd name="connsiteX38" fmla="*/ 750218 w 2110489"/>
              <a:gd name="connsiteY38" fmla="*/ 1556984 h 2053623"/>
              <a:gd name="connsiteX39" fmla="*/ 748489 w 2110489"/>
              <a:gd name="connsiteY39" fmla="*/ 1539368 h 2053623"/>
              <a:gd name="connsiteX40" fmla="*/ 601776 w 2110489"/>
              <a:gd name="connsiteY40" fmla="*/ 1446943 h 2053623"/>
              <a:gd name="connsiteX41" fmla="*/ 587578 w 2110489"/>
              <a:gd name="connsiteY41" fmla="*/ 1446541 h 2053623"/>
              <a:gd name="connsiteX42" fmla="*/ 423119 w 2110489"/>
              <a:gd name="connsiteY42" fmla="*/ 1558915 h 2053623"/>
              <a:gd name="connsiteX43" fmla="*/ 524689 w 2110489"/>
              <a:gd name="connsiteY43" fmla="*/ 1678850 h 2053623"/>
              <a:gd name="connsiteX44" fmla="*/ 524325 w 2110489"/>
              <a:gd name="connsiteY44" fmla="*/ 1687698 h 2053623"/>
              <a:gd name="connsiteX45" fmla="*/ 522686 w 2110489"/>
              <a:gd name="connsiteY45" fmla="*/ 1695823 h 2053623"/>
              <a:gd name="connsiteX46" fmla="*/ 487101 w 2110489"/>
              <a:gd name="connsiteY46" fmla="*/ 1727194 h 2053623"/>
              <a:gd name="connsiteX47" fmla="*/ 478545 w 2110489"/>
              <a:gd name="connsiteY47" fmla="*/ 1728964 h 2053623"/>
              <a:gd name="connsiteX48" fmla="*/ 464074 w 2110489"/>
              <a:gd name="connsiteY48" fmla="*/ 1730090 h 2053623"/>
              <a:gd name="connsiteX49" fmla="*/ 456 w 2110489"/>
              <a:gd name="connsiteY49" fmla="*/ 1737490 h 2053623"/>
              <a:gd name="connsiteX50" fmla="*/ 198409 w 2110489"/>
              <a:gd name="connsiteY50" fmla="*/ 1139987 h 2053623"/>
              <a:gd name="connsiteX51" fmla="*/ 739934 w 2110489"/>
              <a:gd name="connsiteY51" fmla="*/ 421422 h 2053623"/>
              <a:gd name="connsiteX52" fmla="*/ 1296202 w 2110489"/>
              <a:gd name="connsiteY52" fmla="*/ 0 h 205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2110489" h="2053623">
                <a:moveTo>
                  <a:pt x="1296202" y="0"/>
                </a:moveTo>
                <a:lnTo>
                  <a:pt x="2110489" y="18138"/>
                </a:lnTo>
                <a:lnTo>
                  <a:pt x="2110489" y="775862"/>
                </a:lnTo>
                <a:lnTo>
                  <a:pt x="1862471" y="775862"/>
                </a:lnTo>
                <a:lnTo>
                  <a:pt x="1862471" y="1074445"/>
                </a:lnTo>
                <a:cubicBezTo>
                  <a:pt x="1855610" y="1076987"/>
                  <a:pt x="1848748" y="1079778"/>
                  <a:pt x="1842027" y="1082692"/>
                </a:cubicBezTo>
                <a:cubicBezTo>
                  <a:pt x="1836566" y="1085110"/>
                  <a:pt x="1831245" y="1087528"/>
                  <a:pt x="1825889" y="1090070"/>
                </a:cubicBezTo>
                <a:cubicBezTo>
                  <a:pt x="1822703" y="1091620"/>
                  <a:pt x="1819412" y="1092984"/>
                  <a:pt x="1816226" y="1094658"/>
                </a:cubicBezTo>
                <a:cubicBezTo>
                  <a:pt x="1810275" y="1097696"/>
                  <a:pt x="1804569" y="1100858"/>
                  <a:pt x="1798828" y="1104144"/>
                </a:cubicBezTo>
                <a:cubicBezTo>
                  <a:pt x="1796552" y="1105570"/>
                  <a:pt x="1794137" y="1106686"/>
                  <a:pt x="1791861" y="1108112"/>
                </a:cubicBezTo>
                <a:cubicBezTo>
                  <a:pt x="1783985" y="1112824"/>
                  <a:pt x="1776248" y="1117784"/>
                  <a:pt x="1768862" y="1122992"/>
                </a:cubicBezTo>
                <a:cubicBezTo>
                  <a:pt x="1767461" y="1123984"/>
                  <a:pt x="1766201" y="1124976"/>
                  <a:pt x="1764801" y="1126030"/>
                </a:cubicBezTo>
                <a:cubicBezTo>
                  <a:pt x="1758849" y="1130308"/>
                  <a:pt x="1753003" y="1134772"/>
                  <a:pt x="1747402" y="1139360"/>
                </a:cubicBezTo>
                <a:cubicBezTo>
                  <a:pt x="1741941" y="1143824"/>
                  <a:pt x="1736725" y="1148474"/>
                  <a:pt x="1731649" y="1153186"/>
                </a:cubicBezTo>
                <a:cubicBezTo>
                  <a:pt x="1730528" y="1154178"/>
                  <a:pt x="1729513" y="1155356"/>
                  <a:pt x="1728358" y="1156348"/>
                </a:cubicBezTo>
                <a:cubicBezTo>
                  <a:pt x="1723527" y="1161184"/>
                  <a:pt x="1718696" y="1166021"/>
                  <a:pt x="1714250" y="1170857"/>
                </a:cubicBezTo>
                <a:cubicBezTo>
                  <a:pt x="1713760" y="1171353"/>
                  <a:pt x="1713375" y="1171849"/>
                  <a:pt x="1712850" y="1172345"/>
                </a:cubicBezTo>
                <a:cubicBezTo>
                  <a:pt x="1707529" y="1178359"/>
                  <a:pt x="1702453" y="1184435"/>
                  <a:pt x="1697762" y="1190759"/>
                </a:cubicBezTo>
                <a:lnTo>
                  <a:pt x="1156233" y="1909347"/>
                </a:lnTo>
                <a:cubicBezTo>
                  <a:pt x="1151647" y="1915424"/>
                  <a:pt x="1147446" y="1921686"/>
                  <a:pt x="1143525" y="1927886"/>
                </a:cubicBezTo>
                <a:cubicBezTo>
                  <a:pt x="1142265" y="1929932"/>
                  <a:pt x="1141250" y="1931978"/>
                  <a:pt x="1139954" y="1933962"/>
                </a:cubicBezTo>
                <a:cubicBezTo>
                  <a:pt x="1137434" y="1938302"/>
                  <a:pt x="1135018" y="1942642"/>
                  <a:pt x="1132743" y="1946920"/>
                </a:cubicBezTo>
                <a:cubicBezTo>
                  <a:pt x="1131448" y="1949338"/>
                  <a:pt x="1130327" y="1951880"/>
                  <a:pt x="1129172" y="1954298"/>
                </a:cubicBezTo>
                <a:cubicBezTo>
                  <a:pt x="1127282" y="1958390"/>
                  <a:pt x="1125356" y="1962544"/>
                  <a:pt x="1123711" y="1966636"/>
                </a:cubicBezTo>
                <a:cubicBezTo>
                  <a:pt x="1122556" y="1969178"/>
                  <a:pt x="1121680" y="1971844"/>
                  <a:pt x="1120665" y="1974386"/>
                </a:cubicBezTo>
                <a:cubicBezTo>
                  <a:pt x="1119125" y="1978416"/>
                  <a:pt x="1117725" y="1982632"/>
                  <a:pt x="1116464" y="1986848"/>
                </a:cubicBezTo>
                <a:cubicBezTo>
                  <a:pt x="1115589" y="1989762"/>
                  <a:pt x="1114679" y="1992552"/>
                  <a:pt x="1113944" y="1995466"/>
                </a:cubicBezTo>
                <a:cubicBezTo>
                  <a:pt x="1113419" y="1997079"/>
                  <a:pt x="1113034" y="1998877"/>
                  <a:pt x="1112649" y="2000551"/>
                </a:cubicBezTo>
                <a:cubicBezTo>
                  <a:pt x="1111633" y="2004829"/>
                  <a:pt x="1110758" y="2009045"/>
                  <a:pt x="1109988" y="2013385"/>
                </a:cubicBezTo>
                <a:cubicBezTo>
                  <a:pt x="1109743" y="2014749"/>
                  <a:pt x="1109498" y="2016175"/>
                  <a:pt x="1109218" y="2017539"/>
                </a:cubicBezTo>
                <a:cubicBezTo>
                  <a:pt x="1108343" y="2023119"/>
                  <a:pt x="1107713" y="2028575"/>
                  <a:pt x="1107187" y="2034217"/>
                </a:cubicBezTo>
                <a:cubicBezTo>
                  <a:pt x="1107082" y="2035333"/>
                  <a:pt x="1107082" y="2036449"/>
                  <a:pt x="1106942" y="2037627"/>
                </a:cubicBezTo>
                <a:cubicBezTo>
                  <a:pt x="1106557" y="2042959"/>
                  <a:pt x="1106312" y="2048291"/>
                  <a:pt x="1106312" y="2053623"/>
                </a:cubicBezTo>
                <a:lnTo>
                  <a:pt x="1106312" y="1719526"/>
                </a:lnTo>
                <a:lnTo>
                  <a:pt x="722459" y="1725826"/>
                </a:lnTo>
                <a:cubicBezTo>
                  <a:pt x="713449" y="1726068"/>
                  <a:pt x="709990" y="1725907"/>
                  <a:pt x="706077" y="1725585"/>
                </a:cubicBezTo>
                <a:cubicBezTo>
                  <a:pt x="703620" y="1725263"/>
                  <a:pt x="701253" y="1724942"/>
                  <a:pt x="698523" y="1724379"/>
                </a:cubicBezTo>
                <a:cubicBezTo>
                  <a:pt x="677590" y="1719713"/>
                  <a:pt x="656384" y="1708130"/>
                  <a:pt x="655474" y="1676678"/>
                </a:cubicBezTo>
                <a:cubicBezTo>
                  <a:pt x="655474" y="1621577"/>
                  <a:pt x="750855" y="1629782"/>
                  <a:pt x="750218" y="1556984"/>
                </a:cubicBezTo>
                <a:cubicBezTo>
                  <a:pt x="749854" y="1548619"/>
                  <a:pt x="749308" y="1543953"/>
                  <a:pt x="748489" y="1539368"/>
                </a:cubicBezTo>
                <a:cubicBezTo>
                  <a:pt x="736384" y="1480567"/>
                  <a:pt x="667579" y="1450563"/>
                  <a:pt x="601776" y="1446943"/>
                </a:cubicBezTo>
                <a:cubicBezTo>
                  <a:pt x="596953" y="1446621"/>
                  <a:pt x="592220" y="1446541"/>
                  <a:pt x="587578" y="1446541"/>
                </a:cubicBezTo>
                <a:cubicBezTo>
                  <a:pt x="507942" y="1447828"/>
                  <a:pt x="422482" y="1484911"/>
                  <a:pt x="423119" y="1558915"/>
                </a:cubicBezTo>
                <a:cubicBezTo>
                  <a:pt x="425212" y="1635895"/>
                  <a:pt x="523050" y="1623025"/>
                  <a:pt x="524689" y="1678850"/>
                </a:cubicBezTo>
                <a:cubicBezTo>
                  <a:pt x="524689" y="1683355"/>
                  <a:pt x="524598" y="1685526"/>
                  <a:pt x="524325" y="1687698"/>
                </a:cubicBezTo>
                <a:cubicBezTo>
                  <a:pt x="523961" y="1690594"/>
                  <a:pt x="523415" y="1693329"/>
                  <a:pt x="522686" y="1695823"/>
                </a:cubicBezTo>
                <a:cubicBezTo>
                  <a:pt x="517226" y="1714887"/>
                  <a:pt x="501298" y="1723413"/>
                  <a:pt x="487101" y="1727194"/>
                </a:cubicBezTo>
                <a:cubicBezTo>
                  <a:pt x="484006" y="1727998"/>
                  <a:pt x="481276" y="1728561"/>
                  <a:pt x="478545" y="1728964"/>
                </a:cubicBezTo>
                <a:cubicBezTo>
                  <a:pt x="471082" y="1730009"/>
                  <a:pt x="466896" y="1730090"/>
                  <a:pt x="464074" y="1730090"/>
                </a:cubicBezTo>
                <a:lnTo>
                  <a:pt x="456" y="1737490"/>
                </a:lnTo>
                <a:cubicBezTo>
                  <a:pt x="-6188" y="1531244"/>
                  <a:pt x="59705" y="1323951"/>
                  <a:pt x="198409" y="1139987"/>
                </a:cubicBezTo>
                <a:lnTo>
                  <a:pt x="739934" y="421422"/>
                </a:lnTo>
                <a:cubicBezTo>
                  <a:pt x="874450" y="242846"/>
                  <a:pt x="1068489" y="98538"/>
                  <a:pt x="129620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BE53B5D4-28A4-CB41-8DF8-D13AC9DD7BA0}"/>
              </a:ext>
            </a:extLst>
          </p:cNvPr>
          <p:cNvSpPr/>
          <p:nvPr/>
        </p:nvSpPr>
        <p:spPr>
          <a:xfrm>
            <a:off x="3442076" y="2843205"/>
            <a:ext cx="587251" cy="10400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769" y="7128"/>
                </a:moveTo>
                <a:cubicBezTo>
                  <a:pt x="17802" y="7112"/>
                  <a:pt x="17831" y="7093"/>
                  <a:pt x="17863" y="7077"/>
                </a:cubicBezTo>
                <a:cubicBezTo>
                  <a:pt x="18008" y="7001"/>
                  <a:pt x="18157" y="6926"/>
                  <a:pt x="18313" y="6854"/>
                </a:cubicBezTo>
                <a:cubicBezTo>
                  <a:pt x="18473" y="6780"/>
                  <a:pt x="18640" y="6708"/>
                  <a:pt x="18810" y="6639"/>
                </a:cubicBezTo>
                <a:cubicBezTo>
                  <a:pt x="18850" y="6622"/>
                  <a:pt x="18886" y="6606"/>
                  <a:pt x="18926" y="6590"/>
                </a:cubicBezTo>
                <a:cubicBezTo>
                  <a:pt x="19137" y="6506"/>
                  <a:pt x="19358" y="6426"/>
                  <a:pt x="19583" y="6350"/>
                </a:cubicBezTo>
                <a:cubicBezTo>
                  <a:pt x="19648" y="6327"/>
                  <a:pt x="19717" y="6309"/>
                  <a:pt x="19782" y="6286"/>
                </a:cubicBezTo>
                <a:cubicBezTo>
                  <a:pt x="19946" y="6233"/>
                  <a:pt x="20109" y="6182"/>
                  <a:pt x="20279" y="6133"/>
                </a:cubicBezTo>
                <a:cubicBezTo>
                  <a:pt x="20370" y="6106"/>
                  <a:pt x="20464" y="6084"/>
                  <a:pt x="20555" y="6059"/>
                </a:cubicBezTo>
                <a:cubicBezTo>
                  <a:pt x="20708" y="6018"/>
                  <a:pt x="20860" y="5979"/>
                  <a:pt x="21016" y="5940"/>
                </a:cubicBezTo>
                <a:cubicBezTo>
                  <a:pt x="21208" y="5893"/>
                  <a:pt x="21404" y="5848"/>
                  <a:pt x="21600" y="5807"/>
                </a:cubicBezTo>
                <a:lnTo>
                  <a:pt x="21600" y="0"/>
                </a:lnTo>
                <a:cubicBezTo>
                  <a:pt x="21437" y="33"/>
                  <a:pt x="21277" y="70"/>
                  <a:pt x="21117" y="107"/>
                </a:cubicBezTo>
                <a:cubicBezTo>
                  <a:pt x="21081" y="115"/>
                  <a:pt x="21049" y="125"/>
                  <a:pt x="21012" y="133"/>
                </a:cubicBezTo>
                <a:cubicBezTo>
                  <a:pt x="20856" y="170"/>
                  <a:pt x="20704" y="211"/>
                  <a:pt x="20552" y="252"/>
                </a:cubicBezTo>
                <a:cubicBezTo>
                  <a:pt x="20461" y="277"/>
                  <a:pt x="20367" y="301"/>
                  <a:pt x="20276" y="326"/>
                </a:cubicBezTo>
                <a:cubicBezTo>
                  <a:pt x="20105" y="375"/>
                  <a:pt x="19942" y="426"/>
                  <a:pt x="19779" y="479"/>
                </a:cubicBezTo>
                <a:cubicBezTo>
                  <a:pt x="19714" y="500"/>
                  <a:pt x="19645" y="520"/>
                  <a:pt x="19579" y="543"/>
                </a:cubicBezTo>
                <a:cubicBezTo>
                  <a:pt x="19354" y="619"/>
                  <a:pt x="19133" y="698"/>
                  <a:pt x="18923" y="782"/>
                </a:cubicBezTo>
                <a:cubicBezTo>
                  <a:pt x="18883" y="799"/>
                  <a:pt x="18846" y="815"/>
                  <a:pt x="18807" y="832"/>
                </a:cubicBezTo>
                <a:cubicBezTo>
                  <a:pt x="18636" y="901"/>
                  <a:pt x="18473" y="971"/>
                  <a:pt x="18313" y="1047"/>
                </a:cubicBezTo>
                <a:cubicBezTo>
                  <a:pt x="18299" y="1053"/>
                  <a:pt x="18284" y="1059"/>
                  <a:pt x="18270" y="1065"/>
                </a:cubicBezTo>
                <a:cubicBezTo>
                  <a:pt x="18128" y="1131"/>
                  <a:pt x="17994" y="1200"/>
                  <a:pt x="17863" y="1270"/>
                </a:cubicBezTo>
                <a:cubicBezTo>
                  <a:pt x="17831" y="1286"/>
                  <a:pt x="17802" y="1305"/>
                  <a:pt x="17769" y="1321"/>
                </a:cubicBezTo>
                <a:cubicBezTo>
                  <a:pt x="17631" y="1397"/>
                  <a:pt x="17493" y="1475"/>
                  <a:pt x="17366" y="1555"/>
                </a:cubicBezTo>
                <a:cubicBezTo>
                  <a:pt x="17352" y="1563"/>
                  <a:pt x="17341" y="1571"/>
                  <a:pt x="17326" y="1579"/>
                </a:cubicBezTo>
                <a:cubicBezTo>
                  <a:pt x="17225" y="1645"/>
                  <a:pt x="17123" y="1710"/>
                  <a:pt x="17029" y="1778"/>
                </a:cubicBezTo>
                <a:cubicBezTo>
                  <a:pt x="16982" y="1811"/>
                  <a:pt x="16938" y="1844"/>
                  <a:pt x="16895" y="1876"/>
                </a:cubicBezTo>
                <a:lnTo>
                  <a:pt x="1426" y="13466"/>
                </a:lnTo>
                <a:cubicBezTo>
                  <a:pt x="1295" y="13564"/>
                  <a:pt x="1175" y="13663"/>
                  <a:pt x="1063" y="13765"/>
                </a:cubicBezTo>
                <a:cubicBezTo>
                  <a:pt x="1027" y="13798"/>
                  <a:pt x="994" y="13831"/>
                  <a:pt x="961" y="13863"/>
                </a:cubicBezTo>
                <a:cubicBezTo>
                  <a:pt x="889" y="13933"/>
                  <a:pt x="820" y="14003"/>
                  <a:pt x="755" y="14072"/>
                </a:cubicBezTo>
                <a:cubicBezTo>
                  <a:pt x="718" y="14111"/>
                  <a:pt x="686" y="14152"/>
                  <a:pt x="653" y="14191"/>
                </a:cubicBezTo>
                <a:cubicBezTo>
                  <a:pt x="599" y="14257"/>
                  <a:pt x="544" y="14322"/>
                  <a:pt x="497" y="14390"/>
                </a:cubicBezTo>
                <a:cubicBezTo>
                  <a:pt x="468" y="14431"/>
                  <a:pt x="439" y="14472"/>
                  <a:pt x="410" y="14515"/>
                </a:cubicBezTo>
                <a:cubicBezTo>
                  <a:pt x="366" y="14582"/>
                  <a:pt x="327" y="14648"/>
                  <a:pt x="290" y="14715"/>
                </a:cubicBezTo>
                <a:cubicBezTo>
                  <a:pt x="276" y="14742"/>
                  <a:pt x="258" y="14767"/>
                  <a:pt x="243" y="14793"/>
                </a:cubicBezTo>
                <a:cubicBezTo>
                  <a:pt x="232" y="14814"/>
                  <a:pt x="225" y="14834"/>
                  <a:pt x="218" y="14855"/>
                </a:cubicBezTo>
                <a:cubicBezTo>
                  <a:pt x="203" y="14881"/>
                  <a:pt x="192" y="14908"/>
                  <a:pt x="181" y="14937"/>
                </a:cubicBezTo>
                <a:cubicBezTo>
                  <a:pt x="152" y="15004"/>
                  <a:pt x="127" y="15074"/>
                  <a:pt x="105" y="15144"/>
                </a:cubicBezTo>
                <a:cubicBezTo>
                  <a:pt x="98" y="15166"/>
                  <a:pt x="91" y="15189"/>
                  <a:pt x="83" y="15211"/>
                </a:cubicBezTo>
                <a:cubicBezTo>
                  <a:pt x="58" y="15299"/>
                  <a:pt x="36" y="15389"/>
                  <a:pt x="25" y="15479"/>
                </a:cubicBezTo>
                <a:cubicBezTo>
                  <a:pt x="22" y="15498"/>
                  <a:pt x="22" y="15516"/>
                  <a:pt x="18" y="15535"/>
                </a:cubicBezTo>
                <a:cubicBezTo>
                  <a:pt x="11" y="15584"/>
                  <a:pt x="4" y="15633"/>
                  <a:pt x="4" y="15684"/>
                </a:cubicBezTo>
                <a:cubicBezTo>
                  <a:pt x="0" y="15721"/>
                  <a:pt x="0" y="15758"/>
                  <a:pt x="0" y="15793"/>
                </a:cubicBezTo>
                <a:lnTo>
                  <a:pt x="0" y="21600"/>
                </a:lnTo>
                <a:cubicBezTo>
                  <a:pt x="0" y="21514"/>
                  <a:pt x="7" y="21428"/>
                  <a:pt x="18" y="21342"/>
                </a:cubicBezTo>
                <a:cubicBezTo>
                  <a:pt x="22" y="21323"/>
                  <a:pt x="22" y="21305"/>
                  <a:pt x="25" y="21287"/>
                </a:cubicBezTo>
                <a:cubicBezTo>
                  <a:pt x="40" y="21196"/>
                  <a:pt x="58" y="21108"/>
                  <a:pt x="83" y="21018"/>
                </a:cubicBezTo>
                <a:cubicBezTo>
                  <a:pt x="91" y="20996"/>
                  <a:pt x="98" y="20973"/>
                  <a:pt x="105" y="20951"/>
                </a:cubicBezTo>
                <a:cubicBezTo>
                  <a:pt x="127" y="20881"/>
                  <a:pt x="152" y="20813"/>
                  <a:pt x="181" y="20744"/>
                </a:cubicBezTo>
                <a:cubicBezTo>
                  <a:pt x="192" y="20717"/>
                  <a:pt x="203" y="20688"/>
                  <a:pt x="218" y="20662"/>
                </a:cubicBezTo>
                <a:cubicBezTo>
                  <a:pt x="239" y="20615"/>
                  <a:pt x="265" y="20570"/>
                  <a:pt x="290" y="20523"/>
                </a:cubicBezTo>
                <a:cubicBezTo>
                  <a:pt x="326" y="20455"/>
                  <a:pt x="366" y="20387"/>
                  <a:pt x="410" y="20322"/>
                </a:cubicBezTo>
                <a:cubicBezTo>
                  <a:pt x="439" y="20281"/>
                  <a:pt x="464" y="20238"/>
                  <a:pt x="497" y="20197"/>
                </a:cubicBezTo>
                <a:cubicBezTo>
                  <a:pt x="544" y="20131"/>
                  <a:pt x="599" y="20064"/>
                  <a:pt x="653" y="19998"/>
                </a:cubicBezTo>
                <a:cubicBezTo>
                  <a:pt x="686" y="19959"/>
                  <a:pt x="718" y="19918"/>
                  <a:pt x="755" y="19879"/>
                </a:cubicBezTo>
                <a:cubicBezTo>
                  <a:pt x="820" y="19810"/>
                  <a:pt x="889" y="19740"/>
                  <a:pt x="961" y="19670"/>
                </a:cubicBezTo>
                <a:cubicBezTo>
                  <a:pt x="998" y="19638"/>
                  <a:pt x="1027" y="19605"/>
                  <a:pt x="1063" y="19572"/>
                </a:cubicBezTo>
                <a:cubicBezTo>
                  <a:pt x="1175" y="19472"/>
                  <a:pt x="1295" y="19371"/>
                  <a:pt x="1426" y="19273"/>
                </a:cubicBezTo>
                <a:lnTo>
                  <a:pt x="16895" y="7683"/>
                </a:lnTo>
                <a:cubicBezTo>
                  <a:pt x="17029" y="7581"/>
                  <a:pt x="17174" y="7483"/>
                  <a:pt x="17326" y="7386"/>
                </a:cubicBezTo>
                <a:cubicBezTo>
                  <a:pt x="17341" y="7378"/>
                  <a:pt x="17352" y="7370"/>
                  <a:pt x="17366" y="7362"/>
                </a:cubicBezTo>
                <a:cubicBezTo>
                  <a:pt x="17493" y="7284"/>
                  <a:pt x="17631" y="7206"/>
                  <a:pt x="17769" y="7128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53B70836-C443-4BBF-9619-0BF211D34AE6}"/>
              </a:ext>
            </a:extLst>
          </p:cNvPr>
          <p:cNvSpPr/>
          <p:nvPr/>
        </p:nvSpPr>
        <p:spPr>
          <a:xfrm>
            <a:off x="2574122" y="3262076"/>
            <a:ext cx="1394827" cy="1926183"/>
          </a:xfrm>
          <a:custGeom>
            <a:avLst/>
            <a:gdLst>
              <a:gd name="connsiteX0" fmla="*/ 201213 w 1796013"/>
              <a:gd name="connsiteY0" fmla="*/ 0 h 2480200"/>
              <a:gd name="connsiteX1" fmla="*/ 1009866 w 1796013"/>
              <a:gd name="connsiteY1" fmla="*/ 0 h 2480200"/>
              <a:gd name="connsiteX2" fmla="*/ 1009866 w 1796013"/>
              <a:gd name="connsiteY2" fmla="*/ 458135 h 2480200"/>
              <a:gd name="connsiteX3" fmla="*/ 1119627 w 1796013"/>
              <a:gd name="connsiteY3" fmla="*/ 456278 h 2480200"/>
              <a:gd name="connsiteX4" fmla="*/ 1169558 w 1796013"/>
              <a:gd name="connsiteY4" fmla="*/ 590836 h 2480200"/>
              <a:gd name="connsiteX5" fmla="*/ 1711031 w 1796013"/>
              <a:gd name="connsiteY5" fmla="*/ 1309350 h 2480200"/>
              <a:gd name="connsiteX6" fmla="*/ 1796013 w 1796013"/>
              <a:gd name="connsiteY6" fmla="*/ 1386304 h 2480200"/>
              <a:gd name="connsiteX7" fmla="*/ 1602075 w 1796013"/>
              <a:gd name="connsiteY7" fmla="*/ 1646960 h 2480200"/>
              <a:gd name="connsiteX8" fmla="*/ 1553797 w 1796013"/>
              <a:gd name="connsiteY8" fmla="*/ 1674412 h 2480200"/>
              <a:gd name="connsiteX9" fmla="*/ 1516845 w 1796013"/>
              <a:gd name="connsiteY9" fmla="*/ 1667391 h 2480200"/>
              <a:gd name="connsiteX10" fmla="*/ 1425579 w 1796013"/>
              <a:gd name="connsiteY10" fmla="*/ 1541024 h 2480200"/>
              <a:gd name="connsiteX11" fmla="*/ 1359032 w 1796013"/>
              <a:gd name="connsiteY11" fmla="*/ 1526533 h 2480200"/>
              <a:gd name="connsiteX12" fmla="*/ 1225772 w 1796013"/>
              <a:gd name="connsiteY12" fmla="*/ 1585486 h 2480200"/>
              <a:gd name="connsiteX13" fmla="*/ 1218166 w 1796013"/>
              <a:gd name="connsiteY13" fmla="*/ 1594847 h 2480200"/>
              <a:gd name="connsiteX14" fmla="*/ 1193283 w 1796013"/>
              <a:gd name="connsiteY14" fmla="*/ 1664961 h 2480200"/>
              <a:gd name="connsiteX15" fmla="*/ 1263634 w 1796013"/>
              <a:gd name="connsiteY15" fmla="*/ 1758927 h 2480200"/>
              <a:gd name="connsiteX16" fmla="*/ 1313069 w 1796013"/>
              <a:gd name="connsiteY16" fmla="*/ 1769997 h 2480200"/>
              <a:gd name="connsiteX17" fmla="*/ 1368043 w 1796013"/>
              <a:gd name="connsiteY17" fmla="*/ 1758207 h 2480200"/>
              <a:gd name="connsiteX18" fmla="*/ 1417643 w 1796013"/>
              <a:gd name="connsiteY18" fmla="*/ 1746416 h 2480200"/>
              <a:gd name="connsiteX19" fmla="*/ 1448065 w 1796013"/>
              <a:gd name="connsiteY19" fmla="*/ 1752896 h 2480200"/>
              <a:gd name="connsiteX20" fmla="*/ 1484191 w 1796013"/>
              <a:gd name="connsiteY20" fmla="*/ 1793489 h 2480200"/>
              <a:gd name="connsiteX21" fmla="*/ 1472452 w 1796013"/>
              <a:gd name="connsiteY21" fmla="*/ 1821301 h 2480200"/>
              <a:gd name="connsiteX22" fmla="*/ 1244455 w 1796013"/>
              <a:gd name="connsiteY22" fmla="*/ 2127769 h 2480200"/>
              <a:gd name="connsiteX23" fmla="*/ 1234568 w 1796013"/>
              <a:gd name="connsiteY23" fmla="*/ 2480200 h 2480200"/>
              <a:gd name="connsiteX24" fmla="*/ 740055 w 1796013"/>
              <a:gd name="connsiteY24" fmla="*/ 2086899 h 2480200"/>
              <a:gd name="connsiteX25" fmla="*/ 198503 w 1796013"/>
              <a:gd name="connsiteY25" fmla="*/ 1368351 h 2480200"/>
              <a:gd name="connsiteX26" fmla="*/ 514 w 1796013"/>
              <a:gd name="connsiteY26" fmla="*/ 826935 h 2480200"/>
              <a:gd name="connsiteX27" fmla="*/ 0 w 1796013"/>
              <a:gd name="connsiteY27" fmla="*/ 798579 h 2480200"/>
              <a:gd name="connsiteX28" fmla="*/ 498 w 1796013"/>
              <a:gd name="connsiteY28" fmla="*/ 477612 h 2480200"/>
              <a:gd name="connsiteX29" fmla="*/ 1671 w 1796013"/>
              <a:gd name="connsiteY29" fmla="*/ 474427 h 2480200"/>
              <a:gd name="connsiteX30" fmla="*/ 10392 w 1796013"/>
              <a:gd name="connsiteY30" fmla="*/ 474459 h 2480200"/>
              <a:gd name="connsiteX31" fmla="*/ 201213 w 1796013"/>
              <a:gd name="connsiteY31" fmla="*/ 471361 h 248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96013" h="2480200">
                <a:moveTo>
                  <a:pt x="201213" y="0"/>
                </a:moveTo>
                <a:lnTo>
                  <a:pt x="1009866" y="0"/>
                </a:lnTo>
                <a:lnTo>
                  <a:pt x="1009866" y="458135"/>
                </a:lnTo>
                <a:lnTo>
                  <a:pt x="1119627" y="456278"/>
                </a:lnTo>
                <a:cubicBezTo>
                  <a:pt x="1121611" y="502901"/>
                  <a:pt x="1138144" y="549163"/>
                  <a:pt x="1169558" y="590836"/>
                </a:cubicBezTo>
                <a:lnTo>
                  <a:pt x="1711031" y="1309350"/>
                </a:lnTo>
                <a:cubicBezTo>
                  <a:pt x="1733434" y="1339141"/>
                  <a:pt x="1762450" y="1364883"/>
                  <a:pt x="1796013" y="1386304"/>
                </a:cubicBezTo>
                <a:lnTo>
                  <a:pt x="1602075" y="1646960"/>
                </a:lnTo>
                <a:cubicBezTo>
                  <a:pt x="1598024" y="1653170"/>
                  <a:pt x="1583144" y="1672972"/>
                  <a:pt x="1553797" y="1674412"/>
                </a:cubicBezTo>
                <a:cubicBezTo>
                  <a:pt x="1538421" y="1673962"/>
                  <a:pt x="1528335" y="1671982"/>
                  <a:pt x="1516845" y="1667391"/>
                </a:cubicBezTo>
                <a:cubicBezTo>
                  <a:pt x="1449553" y="1638049"/>
                  <a:pt x="1510810" y="1578376"/>
                  <a:pt x="1425579" y="1541024"/>
                </a:cubicBezTo>
                <a:cubicBezTo>
                  <a:pt x="1403094" y="1531213"/>
                  <a:pt x="1380608" y="1526803"/>
                  <a:pt x="1359032" y="1526533"/>
                </a:cubicBezTo>
                <a:cubicBezTo>
                  <a:pt x="1299594" y="1528333"/>
                  <a:pt x="1253631" y="1553894"/>
                  <a:pt x="1225772" y="1585486"/>
                </a:cubicBezTo>
                <a:cubicBezTo>
                  <a:pt x="1223126" y="1588546"/>
                  <a:pt x="1220564" y="1591697"/>
                  <a:pt x="1218166" y="1594847"/>
                </a:cubicBezTo>
                <a:cubicBezTo>
                  <a:pt x="1202790" y="1615458"/>
                  <a:pt x="1193283" y="1640300"/>
                  <a:pt x="1193283" y="1664961"/>
                </a:cubicBezTo>
                <a:cubicBezTo>
                  <a:pt x="1193118" y="1701053"/>
                  <a:pt x="1212958" y="1736875"/>
                  <a:pt x="1263634" y="1758927"/>
                </a:cubicBezTo>
                <a:cubicBezTo>
                  <a:pt x="1282151" y="1767117"/>
                  <a:pt x="1298271" y="1769997"/>
                  <a:pt x="1313069" y="1769997"/>
                </a:cubicBezTo>
                <a:cubicBezTo>
                  <a:pt x="1333570" y="1769997"/>
                  <a:pt x="1351261" y="1764057"/>
                  <a:pt x="1368043" y="1758207"/>
                </a:cubicBezTo>
                <a:cubicBezTo>
                  <a:pt x="1384824" y="1752266"/>
                  <a:pt x="1400531" y="1746416"/>
                  <a:pt x="1417643" y="1746416"/>
                </a:cubicBezTo>
                <a:cubicBezTo>
                  <a:pt x="1427316" y="1746416"/>
                  <a:pt x="1437236" y="1748126"/>
                  <a:pt x="1448065" y="1752896"/>
                </a:cubicBezTo>
                <a:cubicBezTo>
                  <a:pt x="1476585" y="1765317"/>
                  <a:pt x="1484356" y="1780528"/>
                  <a:pt x="1484191" y="1793489"/>
                </a:cubicBezTo>
                <a:cubicBezTo>
                  <a:pt x="1484108" y="1809150"/>
                  <a:pt x="1473031" y="1820671"/>
                  <a:pt x="1472452" y="1821301"/>
                </a:cubicBezTo>
                <a:lnTo>
                  <a:pt x="1244455" y="2127769"/>
                </a:lnTo>
                <a:lnTo>
                  <a:pt x="1234568" y="2480200"/>
                </a:lnTo>
                <a:cubicBezTo>
                  <a:pt x="1033551" y="2383033"/>
                  <a:pt x="862312" y="2249191"/>
                  <a:pt x="740055" y="2086899"/>
                </a:cubicBezTo>
                <a:lnTo>
                  <a:pt x="198503" y="1368351"/>
                </a:lnTo>
                <a:cubicBezTo>
                  <a:pt x="72417" y="1201049"/>
                  <a:pt x="6458" y="1014465"/>
                  <a:pt x="514" y="826935"/>
                </a:cubicBezTo>
                <a:cubicBezTo>
                  <a:pt x="114" y="817389"/>
                  <a:pt x="0" y="808031"/>
                  <a:pt x="0" y="798579"/>
                </a:cubicBezTo>
                <a:lnTo>
                  <a:pt x="498" y="477612"/>
                </a:lnTo>
                <a:lnTo>
                  <a:pt x="1671" y="474427"/>
                </a:lnTo>
                <a:lnTo>
                  <a:pt x="10392" y="474459"/>
                </a:lnTo>
                <a:lnTo>
                  <a:pt x="201213" y="471361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11467088-D2BA-8E48-8602-5B1EF9C0B143}"/>
              </a:ext>
            </a:extLst>
          </p:cNvPr>
          <p:cNvSpPr/>
          <p:nvPr/>
        </p:nvSpPr>
        <p:spPr>
          <a:xfrm>
            <a:off x="2574122" y="3602666"/>
            <a:ext cx="958795" cy="15855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945" y="13630"/>
                </a:moveTo>
                <a:lnTo>
                  <a:pt x="3471" y="6027"/>
                </a:lnTo>
                <a:cubicBezTo>
                  <a:pt x="1953" y="4810"/>
                  <a:pt x="935" y="3497"/>
                  <a:pt x="413" y="2151"/>
                </a:cubicBezTo>
                <a:cubicBezTo>
                  <a:pt x="176" y="1538"/>
                  <a:pt x="40" y="920"/>
                  <a:pt x="9" y="300"/>
                </a:cubicBezTo>
                <a:cubicBezTo>
                  <a:pt x="4" y="200"/>
                  <a:pt x="0" y="101"/>
                  <a:pt x="0" y="0"/>
                </a:cubicBezTo>
                <a:lnTo>
                  <a:pt x="0" y="0"/>
                </a:lnTo>
                <a:lnTo>
                  <a:pt x="0" y="3809"/>
                </a:lnTo>
                <a:cubicBezTo>
                  <a:pt x="0" y="3909"/>
                  <a:pt x="2" y="4008"/>
                  <a:pt x="9" y="4109"/>
                </a:cubicBezTo>
                <a:cubicBezTo>
                  <a:pt x="113" y="6093"/>
                  <a:pt x="1267" y="8067"/>
                  <a:pt x="3473" y="9837"/>
                </a:cubicBezTo>
                <a:lnTo>
                  <a:pt x="12948" y="17439"/>
                </a:lnTo>
                <a:cubicBezTo>
                  <a:pt x="15087" y="19156"/>
                  <a:pt x="18083" y="20572"/>
                  <a:pt x="21600" y="21600"/>
                </a:cubicBezTo>
                <a:lnTo>
                  <a:pt x="21600" y="17791"/>
                </a:lnTo>
                <a:cubicBezTo>
                  <a:pt x="18080" y="16763"/>
                  <a:pt x="15085" y="15347"/>
                  <a:pt x="12945" y="1363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B876BBED-EE53-504F-8937-98F8FF704C92}"/>
              </a:ext>
            </a:extLst>
          </p:cNvPr>
          <p:cNvSpPr/>
          <p:nvPr/>
        </p:nvSpPr>
        <p:spPr>
          <a:xfrm>
            <a:off x="2582193" y="3404705"/>
            <a:ext cx="1386756" cy="1509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056" y="0"/>
                </a:moveTo>
                <a:cubicBezTo>
                  <a:pt x="7161" y="0"/>
                  <a:pt x="7217" y="1"/>
                  <a:pt x="7274" y="4"/>
                </a:cubicBezTo>
                <a:cubicBezTo>
                  <a:pt x="8070" y="47"/>
                  <a:pt x="8904" y="378"/>
                  <a:pt x="9049" y="1031"/>
                </a:cubicBezTo>
                <a:cubicBezTo>
                  <a:pt x="9059" y="1082"/>
                  <a:pt x="9067" y="1134"/>
                  <a:pt x="9070" y="1188"/>
                </a:cubicBezTo>
                <a:cubicBezTo>
                  <a:pt x="9078" y="2035"/>
                  <a:pt x="7924" y="1944"/>
                  <a:pt x="7924" y="2541"/>
                </a:cubicBezTo>
                <a:cubicBezTo>
                  <a:pt x="7935" y="2905"/>
                  <a:pt x="8191" y="3034"/>
                  <a:pt x="8413" y="3079"/>
                </a:cubicBezTo>
                <a:cubicBezTo>
                  <a:pt x="8476" y="3090"/>
                  <a:pt x="8506" y="3094"/>
                  <a:pt x="8536" y="3097"/>
                </a:cubicBezTo>
                <a:cubicBezTo>
                  <a:pt x="8582" y="3101"/>
                  <a:pt x="8623" y="3103"/>
                  <a:pt x="8657" y="3103"/>
                </a:cubicBezTo>
                <a:lnTo>
                  <a:pt x="13418" y="3029"/>
                </a:lnTo>
                <a:cubicBezTo>
                  <a:pt x="13442" y="3547"/>
                  <a:pt x="13642" y="4061"/>
                  <a:pt x="14022" y="4524"/>
                </a:cubicBezTo>
                <a:lnTo>
                  <a:pt x="20572" y="12507"/>
                </a:lnTo>
                <a:cubicBezTo>
                  <a:pt x="20843" y="12838"/>
                  <a:pt x="21194" y="13124"/>
                  <a:pt x="21600" y="13362"/>
                </a:cubicBezTo>
                <a:lnTo>
                  <a:pt x="19254" y="16258"/>
                </a:lnTo>
                <a:cubicBezTo>
                  <a:pt x="19205" y="16327"/>
                  <a:pt x="19025" y="16547"/>
                  <a:pt x="18670" y="16563"/>
                </a:cubicBezTo>
                <a:cubicBezTo>
                  <a:pt x="18484" y="16558"/>
                  <a:pt x="18362" y="16536"/>
                  <a:pt x="18223" y="16485"/>
                </a:cubicBezTo>
                <a:cubicBezTo>
                  <a:pt x="17409" y="16159"/>
                  <a:pt x="18150" y="15496"/>
                  <a:pt x="17119" y="15081"/>
                </a:cubicBezTo>
                <a:cubicBezTo>
                  <a:pt x="16847" y="14972"/>
                  <a:pt x="16575" y="14923"/>
                  <a:pt x="16314" y="14920"/>
                </a:cubicBezTo>
                <a:cubicBezTo>
                  <a:pt x="15595" y="14940"/>
                  <a:pt x="15039" y="15224"/>
                  <a:pt x="14702" y="15575"/>
                </a:cubicBezTo>
                <a:cubicBezTo>
                  <a:pt x="14670" y="15609"/>
                  <a:pt x="14639" y="15644"/>
                  <a:pt x="14610" y="15679"/>
                </a:cubicBezTo>
                <a:cubicBezTo>
                  <a:pt x="14424" y="15908"/>
                  <a:pt x="14309" y="16184"/>
                  <a:pt x="14309" y="16458"/>
                </a:cubicBezTo>
                <a:cubicBezTo>
                  <a:pt x="14307" y="16859"/>
                  <a:pt x="14547" y="17257"/>
                  <a:pt x="15160" y="17502"/>
                </a:cubicBezTo>
                <a:cubicBezTo>
                  <a:pt x="15384" y="17593"/>
                  <a:pt x="15579" y="17625"/>
                  <a:pt x="15758" y="17625"/>
                </a:cubicBezTo>
                <a:cubicBezTo>
                  <a:pt x="16006" y="17625"/>
                  <a:pt x="16220" y="17559"/>
                  <a:pt x="16423" y="17494"/>
                </a:cubicBezTo>
                <a:cubicBezTo>
                  <a:pt x="16626" y="17428"/>
                  <a:pt x="16816" y="17363"/>
                  <a:pt x="17023" y="17363"/>
                </a:cubicBezTo>
                <a:cubicBezTo>
                  <a:pt x="17140" y="17363"/>
                  <a:pt x="17260" y="17382"/>
                  <a:pt x="17391" y="17435"/>
                </a:cubicBezTo>
                <a:cubicBezTo>
                  <a:pt x="17736" y="17573"/>
                  <a:pt x="17830" y="17742"/>
                  <a:pt x="17828" y="17886"/>
                </a:cubicBezTo>
                <a:cubicBezTo>
                  <a:pt x="17827" y="18060"/>
                  <a:pt x="17693" y="18188"/>
                  <a:pt x="17686" y="18195"/>
                </a:cubicBezTo>
                <a:lnTo>
                  <a:pt x="14928" y="21600"/>
                </a:lnTo>
                <a:cubicBezTo>
                  <a:pt x="12498" y="20521"/>
                  <a:pt x="10425" y="19033"/>
                  <a:pt x="8946" y="17230"/>
                </a:cubicBezTo>
                <a:lnTo>
                  <a:pt x="2395" y="9246"/>
                </a:lnTo>
                <a:cubicBezTo>
                  <a:pt x="870" y="7388"/>
                  <a:pt x="72" y="5315"/>
                  <a:pt x="0" y="3231"/>
                </a:cubicBezTo>
                <a:lnTo>
                  <a:pt x="5566" y="3148"/>
                </a:lnTo>
                <a:cubicBezTo>
                  <a:pt x="5641" y="3149"/>
                  <a:pt x="5690" y="3148"/>
                  <a:pt x="5750" y="3141"/>
                </a:cubicBezTo>
                <a:cubicBezTo>
                  <a:pt x="5815" y="3132"/>
                  <a:pt x="5849" y="3125"/>
                  <a:pt x="5884" y="3117"/>
                </a:cubicBezTo>
                <a:cubicBezTo>
                  <a:pt x="6059" y="3075"/>
                  <a:pt x="6250" y="2980"/>
                  <a:pt x="6317" y="2768"/>
                </a:cubicBezTo>
                <a:cubicBezTo>
                  <a:pt x="6326" y="2740"/>
                  <a:pt x="6333" y="2711"/>
                  <a:pt x="6337" y="2678"/>
                </a:cubicBezTo>
                <a:cubicBezTo>
                  <a:pt x="6340" y="2654"/>
                  <a:pt x="6342" y="2630"/>
                  <a:pt x="6342" y="2605"/>
                </a:cubicBezTo>
                <a:cubicBezTo>
                  <a:pt x="6322" y="1961"/>
                  <a:pt x="5139" y="2102"/>
                  <a:pt x="5113" y="1267"/>
                </a:cubicBezTo>
                <a:cubicBezTo>
                  <a:pt x="5105" y="425"/>
                  <a:pt x="6139" y="14"/>
                  <a:pt x="705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>
                <a:solidFill>
                  <a:schemeClr val="bg1"/>
                </a:solidFill>
              </a:rPr>
              <a:t>05</a:t>
            </a:r>
            <a:endParaRPr sz="2700" b="1" dirty="0">
              <a:solidFill>
                <a:schemeClr val="bg1"/>
              </a:solidFill>
            </a:endParaRPr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0BC8B72-C626-5F4A-B7D1-ACA966368B9C}"/>
              </a:ext>
            </a:extLst>
          </p:cNvPr>
          <p:cNvSpPr/>
          <p:nvPr/>
        </p:nvSpPr>
        <p:spPr>
          <a:xfrm>
            <a:off x="2582890" y="2288379"/>
            <a:ext cx="1521936" cy="13493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2" h="21600" extrusionOk="0">
                <a:moveTo>
                  <a:pt x="14242" y="0"/>
                </a:moveTo>
                <a:lnTo>
                  <a:pt x="17033" y="4051"/>
                </a:lnTo>
                <a:cubicBezTo>
                  <a:pt x="17079" y="4127"/>
                  <a:pt x="17244" y="4365"/>
                  <a:pt x="17561" y="4383"/>
                </a:cubicBezTo>
                <a:cubicBezTo>
                  <a:pt x="17757" y="4373"/>
                  <a:pt x="17872" y="4342"/>
                  <a:pt x="18002" y="4277"/>
                </a:cubicBezTo>
                <a:cubicBezTo>
                  <a:pt x="18708" y="3912"/>
                  <a:pt x="18017" y="3180"/>
                  <a:pt x="18943" y="2701"/>
                </a:cubicBezTo>
                <a:cubicBezTo>
                  <a:pt x="19237" y="2561"/>
                  <a:pt x="19478" y="2509"/>
                  <a:pt x="19710" y="2507"/>
                </a:cubicBezTo>
                <a:cubicBezTo>
                  <a:pt x="19751" y="2507"/>
                  <a:pt x="19781" y="2507"/>
                  <a:pt x="19810" y="2509"/>
                </a:cubicBezTo>
                <a:cubicBezTo>
                  <a:pt x="20411" y="2542"/>
                  <a:pt x="20942" y="2902"/>
                  <a:pt x="21236" y="3328"/>
                </a:cubicBezTo>
                <a:cubicBezTo>
                  <a:pt x="21418" y="3592"/>
                  <a:pt x="21531" y="3912"/>
                  <a:pt x="21532" y="4231"/>
                </a:cubicBezTo>
                <a:cubicBezTo>
                  <a:pt x="21532" y="4667"/>
                  <a:pt x="21321" y="5100"/>
                  <a:pt x="20787" y="5377"/>
                </a:cubicBezTo>
                <a:cubicBezTo>
                  <a:pt x="20758" y="5393"/>
                  <a:pt x="20728" y="5407"/>
                  <a:pt x="20699" y="5420"/>
                </a:cubicBezTo>
                <a:cubicBezTo>
                  <a:pt x="20564" y="5480"/>
                  <a:pt x="20439" y="5510"/>
                  <a:pt x="20324" y="5521"/>
                </a:cubicBezTo>
                <a:cubicBezTo>
                  <a:pt x="20291" y="5524"/>
                  <a:pt x="20259" y="5526"/>
                  <a:pt x="20229" y="5526"/>
                </a:cubicBezTo>
                <a:cubicBezTo>
                  <a:pt x="19997" y="5521"/>
                  <a:pt x="19814" y="5455"/>
                  <a:pt x="19638" y="5389"/>
                </a:cubicBezTo>
                <a:cubicBezTo>
                  <a:pt x="19458" y="5321"/>
                  <a:pt x="19287" y="5251"/>
                  <a:pt x="19104" y="5251"/>
                </a:cubicBezTo>
                <a:cubicBezTo>
                  <a:pt x="18995" y="5251"/>
                  <a:pt x="18882" y="5275"/>
                  <a:pt x="18759" y="5338"/>
                </a:cubicBezTo>
                <a:cubicBezTo>
                  <a:pt x="18459" y="5493"/>
                  <a:pt x="18374" y="5676"/>
                  <a:pt x="18373" y="5832"/>
                </a:cubicBezTo>
                <a:cubicBezTo>
                  <a:pt x="18371" y="6034"/>
                  <a:pt x="18503" y="6184"/>
                  <a:pt x="18509" y="6192"/>
                </a:cubicBezTo>
                <a:lnTo>
                  <a:pt x="20499" y="9080"/>
                </a:lnTo>
                <a:cubicBezTo>
                  <a:pt x="19754" y="9388"/>
                  <a:pt x="19116" y="9887"/>
                  <a:pt x="18691" y="10525"/>
                </a:cubicBezTo>
                <a:lnTo>
                  <a:pt x="12741" y="19458"/>
                </a:lnTo>
                <a:cubicBezTo>
                  <a:pt x="12347" y="20048"/>
                  <a:pt x="12166" y="20714"/>
                  <a:pt x="12192" y="21376"/>
                </a:cubicBezTo>
                <a:lnTo>
                  <a:pt x="7938" y="21455"/>
                </a:lnTo>
                <a:cubicBezTo>
                  <a:pt x="7839" y="21458"/>
                  <a:pt x="7801" y="21456"/>
                  <a:pt x="7758" y="21452"/>
                </a:cubicBezTo>
                <a:cubicBezTo>
                  <a:pt x="7731" y="21448"/>
                  <a:pt x="7705" y="21444"/>
                  <a:pt x="7675" y="21437"/>
                </a:cubicBezTo>
                <a:cubicBezTo>
                  <a:pt x="7445" y="21379"/>
                  <a:pt x="7212" y="21235"/>
                  <a:pt x="7202" y="20844"/>
                </a:cubicBezTo>
                <a:cubicBezTo>
                  <a:pt x="7202" y="20159"/>
                  <a:pt x="8250" y="20261"/>
                  <a:pt x="8243" y="19356"/>
                </a:cubicBezTo>
                <a:cubicBezTo>
                  <a:pt x="8239" y="19252"/>
                  <a:pt x="8233" y="19194"/>
                  <a:pt x="8224" y="19137"/>
                </a:cubicBezTo>
                <a:cubicBezTo>
                  <a:pt x="8091" y="18406"/>
                  <a:pt x="7335" y="18033"/>
                  <a:pt x="6612" y="17988"/>
                </a:cubicBezTo>
                <a:cubicBezTo>
                  <a:pt x="6559" y="17984"/>
                  <a:pt x="6507" y="17983"/>
                  <a:pt x="6456" y="17983"/>
                </a:cubicBezTo>
                <a:cubicBezTo>
                  <a:pt x="5581" y="17999"/>
                  <a:pt x="4642" y="18460"/>
                  <a:pt x="4649" y="19380"/>
                </a:cubicBezTo>
                <a:cubicBezTo>
                  <a:pt x="4672" y="20337"/>
                  <a:pt x="5747" y="20177"/>
                  <a:pt x="5765" y="20871"/>
                </a:cubicBezTo>
                <a:cubicBezTo>
                  <a:pt x="5765" y="20927"/>
                  <a:pt x="5764" y="20954"/>
                  <a:pt x="5761" y="20981"/>
                </a:cubicBezTo>
                <a:cubicBezTo>
                  <a:pt x="5757" y="21017"/>
                  <a:pt x="5751" y="21051"/>
                  <a:pt x="5743" y="21082"/>
                </a:cubicBezTo>
                <a:cubicBezTo>
                  <a:pt x="5683" y="21319"/>
                  <a:pt x="5508" y="21425"/>
                  <a:pt x="5352" y="21472"/>
                </a:cubicBezTo>
                <a:cubicBezTo>
                  <a:pt x="5318" y="21482"/>
                  <a:pt x="5288" y="21489"/>
                  <a:pt x="5258" y="21494"/>
                </a:cubicBezTo>
                <a:cubicBezTo>
                  <a:pt x="5176" y="21507"/>
                  <a:pt x="5130" y="21508"/>
                  <a:pt x="5099" y="21508"/>
                </a:cubicBezTo>
                <a:lnTo>
                  <a:pt x="5" y="21600"/>
                </a:lnTo>
                <a:cubicBezTo>
                  <a:pt x="-68" y="19036"/>
                  <a:pt x="656" y="16459"/>
                  <a:pt x="2180" y="14172"/>
                </a:cubicBezTo>
                <a:lnTo>
                  <a:pt x="8130" y="5239"/>
                </a:lnTo>
                <a:cubicBezTo>
                  <a:pt x="9608" y="3019"/>
                  <a:pt x="11740" y="1225"/>
                  <a:pt x="1424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06</a:t>
            </a:r>
            <a:endParaRPr sz="2700" b="1" dirty="0"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B2D84D54-A2B1-ED46-9B60-96C3EF394BC4}"/>
              </a:ext>
            </a:extLst>
          </p:cNvPr>
          <p:cNvSpPr/>
          <p:nvPr/>
        </p:nvSpPr>
        <p:spPr>
          <a:xfrm>
            <a:off x="4024001" y="2823478"/>
            <a:ext cx="1108024" cy="3076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54" y="19758"/>
                </a:moveTo>
                <a:cubicBezTo>
                  <a:pt x="19564" y="19758"/>
                  <a:pt x="19572" y="19765"/>
                  <a:pt x="19581" y="19765"/>
                </a:cubicBezTo>
                <a:cubicBezTo>
                  <a:pt x="19689" y="19806"/>
                  <a:pt x="19795" y="19855"/>
                  <a:pt x="19900" y="19910"/>
                </a:cubicBezTo>
                <a:cubicBezTo>
                  <a:pt x="19931" y="19924"/>
                  <a:pt x="19962" y="19945"/>
                  <a:pt x="19993" y="19966"/>
                </a:cubicBezTo>
                <a:cubicBezTo>
                  <a:pt x="20060" y="20007"/>
                  <a:pt x="20127" y="20049"/>
                  <a:pt x="20194" y="20090"/>
                </a:cubicBezTo>
                <a:cubicBezTo>
                  <a:pt x="20268" y="20139"/>
                  <a:pt x="20339" y="20194"/>
                  <a:pt x="20410" y="20250"/>
                </a:cubicBezTo>
                <a:cubicBezTo>
                  <a:pt x="20460" y="20291"/>
                  <a:pt x="20510" y="20326"/>
                  <a:pt x="20560" y="20374"/>
                </a:cubicBezTo>
                <a:cubicBezTo>
                  <a:pt x="20633" y="20437"/>
                  <a:pt x="20706" y="20513"/>
                  <a:pt x="20779" y="20582"/>
                </a:cubicBezTo>
                <a:cubicBezTo>
                  <a:pt x="20825" y="20630"/>
                  <a:pt x="20871" y="20672"/>
                  <a:pt x="20917" y="20720"/>
                </a:cubicBezTo>
                <a:cubicBezTo>
                  <a:pt x="20996" y="20804"/>
                  <a:pt x="21073" y="20901"/>
                  <a:pt x="21150" y="20991"/>
                </a:cubicBezTo>
                <a:cubicBezTo>
                  <a:pt x="21189" y="21039"/>
                  <a:pt x="21227" y="21081"/>
                  <a:pt x="21264" y="21129"/>
                </a:cubicBezTo>
                <a:cubicBezTo>
                  <a:pt x="21377" y="21275"/>
                  <a:pt x="21490" y="21434"/>
                  <a:pt x="21600" y="21600"/>
                </a:cubicBezTo>
                <a:lnTo>
                  <a:pt x="21600" y="1967"/>
                </a:lnTo>
                <a:cubicBezTo>
                  <a:pt x="21490" y="1801"/>
                  <a:pt x="21377" y="1641"/>
                  <a:pt x="21264" y="1496"/>
                </a:cubicBezTo>
                <a:cubicBezTo>
                  <a:pt x="21227" y="1447"/>
                  <a:pt x="21189" y="1406"/>
                  <a:pt x="21150" y="1357"/>
                </a:cubicBezTo>
                <a:cubicBezTo>
                  <a:pt x="21073" y="1260"/>
                  <a:pt x="20994" y="1170"/>
                  <a:pt x="20916" y="1087"/>
                </a:cubicBezTo>
                <a:cubicBezTo>
                  <a:pt x="20869" y="1039"/>
                  <a:pt x="20823" y="997"/>
                  <a:pt x="20777" y="949"/>
                </a:cubicBezTo>
                <a:cubicBezTo>
                  <a:pt x="20704" y="880"/>
                  <a:pt x="20631" y="803"/>
                  <a:pt x="20558" y="741"/>
                </a:cubicBezTo>
                <a:cubicBezTo>
                  <a:pt x="20508" y="700"/>
                  <a:pt x="20458" y="658"/>
                  <a:pt x="20408" y="616"/>
                </a:cubicBezTo>
                <a:cubicBezTo>
                  <a:pt x="20337" y="561"/>
                  <a:pt x="20264" y="506"/>
                  <a:pt x="20191" y="457"/>
                </a:cubicBezTo>
                <a:cubicBezTo>
                  <a:pt x="20166" y="443"/>
                  <a:pt x="20143" y="423"/>
                  <a:pt x="20118" y="402"/>
                </a:cubicBezTo>
                <a:cubicBezTo>
                  <a:pt x="20075" y="374"/>
                  <a:pt x="20033" y="353"/>
                  <a:pt x="19989" y="332"/>
                </a:cubicBezTo>
                <a:cubicBezTo>
                  <a:pt x="19958" y="312"/>
                  <a:pt x="19927" y="298"/>
                  <a:pt x="19896" y="277"/>
                </a:cubicBezTo>
                <a:cubicBezTo>
                  <a:pt x="19791" y="222"/>
                  <a:pt x="19685" y="173"/>
                  <a:pt x="19577" y="132"/>
                </a:cubicBezTo>
                <a:cubicBezTo>
                  <a:pt x="19570" y="132"/>
                  <a:pt x="19560" y="125"/>
                  <a:pt x="19552" y="125"/>
                </a:cubicBezTo>
                <a:cubicBezTo>
                  <a:pt x="19452" y="90"/>
                  <a:pt x="19352" y="62"/>
                  <a:pt x="19252" y="42"/>
                </a:cubicBezTo>
                <a:cubicBezTo>
                  <a:pt x="19220" y="35"/>
                  <a:pt x="19187" y="28"/>
                  <a:pt x="19152" y="28"/>
                </a:cubicBezTo>
                <a:cubicBezTo>
                  <a:pt x="19114" y="21"/>
                  <a:pt x="19074" y="14"/>
                  <a:pt x="19035" y="7"/>
                </a:cubicBezTo>
                <a:cubicBezTo>
                  <a:pt x="18974" y="0"/>
                  <a:pt x="18912" y="0"/>
                  <a:pt x="18849" y="0"/>
                </a:cubicBezTo>
                <a:lnTo>
                  <a:pt x="2450" y="0"/>
                </a:lnTo>
                <a:cubicBezTo>
                  <a:pt x="2330" y="0"/>
                  <a:pt x="2213" y="14"/>
                  <a:pt x="2094" y="35"/>
                </a:cubicBezTo>
                <a:cubicBezTo>
                  <a:pt x="2055" y="42"/>
                  <a:pt x="2019" y="55"/>
                  <a:pt x="1980" y="62"/>
                </a:cubicBezTo>
                <a:cubicBezTo>
                  <a:pt x="1900" y="83"/>
                  <a:pt x="1821" y="104"/>
                  <a:pt x="1742" y="132"/>
                </a:cubicBezTo>
                <a:cubicBezTo>
                  <a:pt x="1725" y="138"/>
                  <a:pt x="1707" y="138"/>
                  <a:pt x="1690" y="145"/>
                </a:cubicBezTo>
                <a:cubicBezTo>
                  <a:pt x="1671" y="152"/>
                  <a:pt x="1652" y="166"/>
                  <a:pt x="1632" y="173"/>
                </a:cubicBezTo>
                <a:cubicBezTo>
                  <a:pt x="1507" y="222"/>
                  <a:pt x="1382" y="284"/>
                  <a:pt x="1257" y="360"/>
                </a:cubicBezTo>
                <a:cubicBezTo>
                  <a:pt x="1240" y="367"/>
                  <a:pt x="1223" y="381"/>
                  <a:pt x="1206" y="388"/>
                </a:cubicBezTo>
                <a:cubicBezTo>
                  <a:pt x="1069" y="471"/>
                  <a:pt x="934" y="575"/>
                  <a:pt x="800" y="686"/>
                </a:cubicBezTo>
                <a:cubicBezTo>
                  <a:pt x="786" y="699"/>
                  <a:pt x="771" y="706"/>
                  <a:pt x="756" y="720"/>
                </a:cubicBezTo>
                <a:cubicBezTo>
                  <a:pt x="734" y="741"/>
                  <a:pt x="713" y="762"/>
                  <a:pt x="690" y="783"/>
                </a:cubicBezTo>
                <a:cubicBezTo>
                  <a:pt x="606" y="859"/>
                  <a:pt x="523" y="942"/>
                  <a:pt x="440" y="1025"/>
                </a:cubicBezTo>
                <a:cubicBezTo>
                  <a:pt x="406" y="1060"/>
                  <a:pt x="371" y="1094"/>
                  <a:pt x="336" y="1136"/>
                </a:cubicBezTo>
                <a:cubicBezTo>
                  <a:pt x="223" y="1260"/>
                  <a:pt x="110" y="1392"/>
                  <a:pt x="0" y="1537"/>
                </a:cubicBezTo>
                <a:lnTo>
                  <a:pt x="0" y="21171"/>
                </a:lnTo>
                <a:cubicBezTo>
                  <a:pt x="112" y="21025"/>
                  <a:pt x="223" y="20893"/>
                  <a:pt x="336" y="20769"/>
                </a:cubicBezTo>
                <a:cubicBezTo>
                  <a:pt x="371" y="20727"/>
                  <a:pt x="406" y="20693"/>
                  <a:pt x="440" y="20658"/>
                </a:cubicBezTo>
                <a:cubicBezTo>
                  <a:pt x="523" y="20575"/>
                  <a:pt x="606" y="20492"/>
                  <a:pt x="690" y="20416"/>
                </a:cubicBezTo>
                <a:cubicBezTo>
                  <a:pt x="727" y="20381"/>
                  <a:pt x="761" y="20353"/>
                  <a:pt x="798" y="20319"/>
                </a:cubicBezTo>
                <a:cubicBezTo>
                  <a:pt x="933" y="20208"/>
                  <a:pt x="1067" y="20104"/>
                  <a:pt x="1204" y="20021"/>
                </a:cubicBezTo>
                <a:cubicBezTo>
                  <a:pt x="1221" y="20007"/>
                  <a:pt x="1238" y="20000"/>
                  <a:pt x="1256" y="19993"/>
                </a:cubicBezTo>
                <a:cubicBezTo>
                  <a:pt x="1379" y="19917"/>
                  <a:pt x="1504" y="19862"/>
                  <a:pt x="1630" y="19806"/>
                </a:cubicBezTo>
                <a:cubicBezTo>
                  <a:pt x="1667" y="19792"/>
                  <a:pt x="1704" y="19779"/>
                  <a:pt x="1742" y="19765"/>
                </a:cubicBezTo>
                <a:cubicBezTo>
                  <a:pt x="1821" y="19737"/>
                  <a:pt x="1902" y="19716"/>
                  <a:pt x="1980" y="19695"/>
                </a:cubicBezTo>
                <a:cubicBezTo>
                  <a:pt x="2019" y="19689"/>
                  <a:pt x="2055" y="19675"/>
                  <a:pt x="2094" y="19668"/>
                </a:cubicBezTo>
                <a:cubicBezTo>
                  <a:pt x="2211" y="19647"/>
                  <a:pt x="2330" y="19633"/>
                  <a:pt x="2450" y="19633"/>
                </a:cubicBezTo>
                <a:lnTo>
                  <a:pt x="18849" y="19633"/>
                </a:lnTo>
                <a:cubicBezTo>
                  <a:pt x="18950" y="19633"/>
                  <a:pt x="19050" y="19647"/>
                  <a:pt x="19152" y="19661"/>
                </a:cubicBezTo>
                <a:cubicBezTo>
                  <a:pt x="19185" y="19668"/>
                  <a:pt x="19220" y="19668"/>
                  <a:pt x="19252" y="19675"/>
                </a:cubicBezTo>
                <a:cubicBezTo>
                  <a:pt x="19356" y="19696"/>
                  <a:pt x="19456" y="19723"/>
                  <a:pt x="19554" y="1975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F9EA83CB-F57B-5149-8CC9-2F34DAC52979}"/>
              </a:ext>
            </a:extLst>
          </p:cNvPr>
          <p:cNvSpPr/>
          <p:nvPr/>
        </p:nvSpPr>
        <p:spPr>
          <a:xfrm>
            <a:off x="3588928" y="2170719"/>
            <a:ext cx="1996397" cy="6882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5247" y="3"/>
                </a:moveTo>
                <a:cubicBezTo>
                  <a:pt x="17352" y="3"/>
                  <a:pt x="19388" y="1195"/>
                  <a:pt x="21185" y="3355"/>
                </a:cubicBezTo>
                <a:lnTo>
                  <a:pt x="19212" y="11512"/>
                </a:lnTo>
                <a:cubicBezTo>
                  <a:pt x="19207" y="11527"/>
                  <a:pt x="19121" y="11806"/>
                  <a:pt x="19121" y="12177"/>
                </a:cubicBezTo>
                <a:cubicBezTo>
                  <a:pt x="19121" y="12496"/>
                  <a:pt x="19188" y="12871"/>
                  <a:pt x="19436" y="13165"/>
                </a:cubicBezTo>
                <a:cubicBezTo>
                  <a:pt x="19500" y="13236"/>
                  <a:pt x="19546" y="13273"/>
                  <a:pt x="19590" y="13292"/>
                </a:cubicBezTo>
                <a:cubicBezTo>
                  <a:pt x="19620" y="13304"/>
                  <a:pt x="19651" y="13314"/>
                  <a:pt x="19681" y="13314"/>
                </a:cubicBezTo>
                <a:cubicBezTo>
                  <a:pt x="19855" y="13286"/>
                  <a:pt x="19979" y="13143"/>
                  <a:pt x="20108" y="13001"/>
                </a:cubicBezTo>
                <a:cubicBezTo>
                  <a:pt x="20249" y="12846"/>
                  <a:pt x="20397" y="12691"/>
                  <a:pt x="20574" y="12688"/>
                </a:cubicBezTo>
                <a:cubicBezTo>
                  <a:pt x="20605" y="12688"/>
                  <a:pt x="20628" y="12691"/>
                  <a:pt x="20651" y="12694"/>
                </a:cubicBezTo>
                <a:cubicBezTo>
                  <a:pt x="20739" y="12713"/>
                  <a:pt x="20835" y="12772"/>
                  <a:pt x="20938" y="12883"/>
                </a:cubicBezTo>
                <a:cubicBezTo>
                  <a:pt x="21426" y="13462"/>
                  <a:pt x="21600" y="14357"/>
                  <a:pt x="21600" y="15261"/>
                </a:cubicBezTo>
                <a:cubicBezTo>
                  <a:pt x="21600" y="15839"/>
                  <a:pt x="21527" y="16421"/>
                  <a:pt x="21409" y="16910"/>
                </a:cubicBezTo>
                <a:cubicBezTo>
                  <a:pt x="21176" y="17842"/>
                  <a:pt x="20756" y="18601"/>
                  <a:pt x="20270" y="18638"/>
                </a:cubicBezTo>
                <a:cubicBezTo>
                  <a:pt x="20061" y="18635"/>
                  <a:pt x="19898" y="18551"/>
                  <a:pt x="19732" y="18375"/>
                </a:cubicBezTo>
                <a:cubicBezTo>
                  <a:pt x="19715" y="18356"/>
                  <a:pt x="19698" y="18337"/>
                  <a:pt x="19680" y="18316"/>
                </a:cubicBezTo>
                <a:cubicBezTo>
                  <a:pt x="18953" y="17449"/>
                  <a:pt x="19452" y="15960"/>
                  <a:pt x="18914" y="15319"/>
                </a:cubicBezTo>
                <a:cubicBezTo>
                  <a:pt x="18833" y="15223"/>
                  <a:pt x="18760" y="15168"/>
                  <a:pt x="18694" y="15140"/>
                </a:cubicBezTo>
                <a:cubicBezTo>
                  <a:pt x="18339" y="15140"/>
                  <a:pt x="18213" y="15620"/>
                  <a:pt x="18179" y="15771"/>
                </a:cubicBezTo>
                <a:lnTo>
                  <a:pt x="16771" y="21600"/>
                </a:lnTo>
                <a:cubicBezTo>
                  <a:pt x="16311" y="21037"/>
                  <a:pt x="15787" y="20724"/>
                  <a:pt x="15246" y="20724"/>
                </a:cubicBezTo>
                <a:lnTo>
                  <a:pt x="6145" y="20724"/>
                </a:lnTo>
                <a:cubicBezTo>
                  <a:pt x="5667" y="20724"/>
                  <a:pt x="5203" y="20969"/>
                  <a:pt x="4785" y="21411"/>
                </a:cubicBezTo>
                <a:lnTo>
                  <a:pt x="3263" y="15750"/>
                </a:lnTo>
                <a:cubicBezTo>
                  <a:pt x="3258" y="15734"/>
                  <a:pt x="3158" y="15440"/>
                  <a:pt x="3159" y="15044"/>
                </a:cubicBezTo>
                <a:cubicBezTo>
                  <a:pt x="3160" y="14737"/>
                  <a:pt x="3225" y="14378"/>
                  <a:pt x="3454" y="14075"/>
                </a:cubicBezTo>
                <a:cubicBezTo>
                  <a:pt x="3547" y="13951"/>
                  <a:pt x="3634" y="13905"/>
                  <a:pt x="3718" y="13905"/>
                </a:cubicBezTo>
                <a:cubicBezTo>
                  <a:pt x="3858" y="13905"/>
                  <a:pt x="3989" y="14038"/>
                  <a:pt x="4127" y="14174"/>
                </a:cubicBezTo>
                <a:cubicBezTo>
                  <a:pt x="4261" y="14304"/>
                  <a:pt x="4401" y="14434"/>
                  <a:pt x="4562" y="14443"/>
                </a:cubicBezTo>
                <a:cubicBezTo>
                  <a:pt x="4602" y="14443"/>
                  <a:pt x="4626" y="14440"/>
                  <a:pt x="4651" y="14434"/>
                </a:cubicBezTo>
                <a:cubicBezTo>
                  <a:pt x="4739" y="14412"/>
                  <a:pt x="4834" y="14354"/>
                  <a:pt x="4938" y="14236"/>
                </a:cubicBezTo>
                <a:cubicBezTo>
                  <a:pt x="4960" y="14211"/>
                  <a:pt x="4981" y="14183"/>
                  <a:pt x="5005" y="14152"/>
                </a:cubicBezTo>
                <a:cubicBezTo>
                  <a:pt x="5415" y="13611"/>
                  <a:pt x="5576" y="12762"/>
                  <a:pt x="5575" y="11905"/>
                </a:cubicBezTo>
                <a:cubicBezTo>
                  <a:pt x="5575" y="11280"/>
                  <a:pt x="5488" y="10651"/>
                  <a:pt x="5349" y="10134"/>
                </a:cubicBezTo>
                <a:cubicBezTo>
                  <a:pt x="5124" y="9299"/>
                  <a:pt x="4719" y="8593"/>
                  <a:pt x="4258" y="8528"/>
                </a:cubicBezTo>
                <a:cubicBezTo>
                  <a:pt x="4235" y="8525"/>
                  <a:pt x="4212" y="8522"/>
                  <a:pt x="4190" y="8522"/>
                </a:cubicBezTo>
                <a:cubicBezTo>
                  <a:pt x="4003" y="8525"/>
                  <a:pt x="3818" y="8627"/>
                  <a:pt x="3634" y="8853"/>
                </a:cubicBezTo>
                <a:cubicBezTo>
                  <a:pt x="2887" y="9844"/>
                  <a:pt x="3414" y="11280"/>
                  <a:pt x="2889" y="11973"/>
                </a:cubicBezTo>
                <a:cubicBezTo>
                  <a:pt x="2776" y="12119"/>
                  <a:pt x="2687" y="12181"/>
                  <a:pt x="2610" y="12196"/>
                </a:cubicBezTo>
                <a:cubicBezTo>
                  <a:pt x="2296" y="12165"/>
                  <a:pt x="2169" y="11698"/>
                  <a:pt x="2141" y="11577"/>
                </a:cubicBezTo>
                <a:lnTo>
                  <a:pt x="0" y="3606"/>
                </a:lnTo>
                <a:cubicBezTo>
                  <a:pt x="1847" y="1288"/>
                  <a:pt x="3958" y="0"/>
                  <a:pt x="6144" y="0"/>
                </a:cubicBezTo>
                <a:lnTo>
                  <a:pt x="15247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CA" sz="2700" b="1" dirty="0"/>
              <a:t>01</a:t>
            </a:r>
            <a:endParaRPr sz="2700" b="1" dirty="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A80533F-C205-B04C-BE9E-0AD0D890B5CF}"/>
              </a:ext>
            </a:extLst>
          </p:cNvPr>
          <p:cNvSpPr/>
          <p:nvPr/>
        </p:nvSpPr>
        <p:spPr>
          <a:xfrm>
            <a:off x="5594032" y="3622391"/>
            <a:ext cx="966441" cy="1570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7" h="21600" extrusionOk="0">
                <a:moveTo>
                  <a:pt x="21578" y="350"/>
                </a:moveTo>
                <a:cubicBezTo>
                  <a:pt x="21574" y="383"/>
                  <a:pt x="21569" y="414"/>
                  <a:pt x="21567" y="446"/>
                </a:cubicBezTo>
                <a:cubicBezTo>
                  <a:pt x="21556" y="530"/>
                  <a:pt x="21545" y="613"/>
                  <a:pt x="21532" y="697"/>
                </a:cubicBezTo>
                <a:cubicBezTo>
                  <a:pt x="21525" y="735"/>
                  <a:pt x="21518" y="772"/>
                  <a:pt x="21512" y="810"/>
                </a:cubicBezTo>
                <a:cubicBezTo>
                  <a:pt x="21496" y="895"/>
                  <a:pt x="21479" y="981"/>
                  <a:pt x="21459" y="1065"/>
                </a:cubicBezTo>
                <a:cubicBezTo>
                  <a:pt x="21452" y="1095"/>
                  <a:pt x="21446" y="1125"/>
                  <a:pt x="21439" y="1154"/>
                </a:cubicBezTo>
                <a:cubicBezTo>
                  <a:pt x="21410" y="1267"/>
                  <a:pt x="21380" y="1381"/>
                  <a:pt x="21344" y="1494"/>
                </a:cubicBezTo>
                <a:cubicBezTo>
                  <a:pt x="21338" y="1515"/>
                  <a:pt x="21329" y="1538"/>
                  <a:pt x="21322" y="1560"/>
                </a:cubicBezTo>
                <a:cubicBezTo>
                  <a:pt x="21294" y="1652"/>
                  <a:pt x="21263" y="1743"/>
                  <a:pt x="21227" y="1834"/>
                </a:cubicBezTo>
                <a:cubicBezTo>
                  <a:pt x="21214" y="1871"/>
                  <a:pt x="21199" y="1907"/>
                  <a:pt x="21186" y="1944"/>
                </a:cubicBezTo>
                <a:cubicBezTo>
                  <a:pt x="21155" y="2025"/>
                  <a:pt x="21122" y="2105"/>
                  <a:pt x="21086" y="2185"/>
                </a:cubicBezTo>
                <a:cubicBezTo>
                  <a:pt x="21071" y="2221"/>
                  <a:pt x="21058" y="2255"/>
                  <a:pt x="21042" y="2290"/>
                </a:cubicBezTo>
                <a:cubicBezTo>
                  <a:pt x="21020" y="2340"/>
                  <a:pt x="20994" y="2389"/>
                  <a:pt x="20972" y="2439"/>
                </a:cubicBezTo>
                <a:cubicBezTo>
                  <a:pt x="20926" y="2534"/>
                  <a:pt x="20879" y="2629"/>
                  <a:pt x="20829" y="2723"/>
                </a:cubicBezTo>
                <a:cubicBezTo>
                  <a:pt x="20802" y="2773"/>
                  <a:pt x="20773" y="2823"/>
                  <a:pt x="20745" y="2873"/>
                </a:cubicBezTo>
                <a:cubicBezTo>
                  <a:pt x="20694" y="2965"/>
                  <a:pt x="20639" y="3056"/>
                  <a:pt x="20582" y="3149"/>
                </a:cubicBezTo>
                <a:cubicBezTo>
                  <a:pt x="20553" y="3196"/>
                  <a:pt x="20524" y="3243"/>
                  <a:pt x="20494" y="3291"/>
                </a:cubicBezTo>
                <a:cubicBezTo>
                  <a:pt x="20425" y="3397"/>
                  <a:pt x="20355" y="3501"/>
                  <a:pt x="20280" y="3606"/>
                </a:cubicBezTo>
                <a:cubicBezTo>
                  <a:pt x="20258" y="3637"/>
                  <a:pt x="20238" y="3668"/>
                  <a:pt x="20214" y="3701"/>
                </a:cubicBezTo>
                <a:cubicBezTo>
                  <a:pt x="20114" y="3836"/>
                  <a:pt x="20011" y="3971"/>
                  <a:pt x="19903" y="4104"/>
                </a:cubicBezTo>
                <a:cubicBezTo>
                  <a:pt x="19876" y="4137"/>
                  <a:pt x="19846" y="4170"/>
                  <a:pt x="19817" y="4204"/>
                </a:cubicBezTo>
                <a:cubicBezTo>
                  <a:pt x="19733" y="4304"/>
                  <a:pt x="19647" y="4405"/>
                  <a:pt x="19557" y="4504"/>
                </a:cubicBezTo>
                <a:cubicBezTo>
                  <a:pt x="19515" y="4550"/>
                  <a:pt x="19471" y="4596"/>
                  <a:pt x="19429" y="4643"/>
                </a:cubicBezTo>
                <a:cubicBezTo>
                  <a:pt x="19347" y="4732"/>
                  <a:pt x="19264" y="4818"/>
                  <a:pt x="19178" y="4905"/>
                </a:cubicBezTo>
                <a:cubicBezTo>
                  <a:pt x="19131" y="4953"/>
                  <a:pt x="19083" y="5000"/>
                  <a:pt x="19034" y="5048"/>
                </a:cubicBezTo>
                <a:cubicBezTo>
                  <a:pt x="18942" y="5137"/>
                  <a:pt x="18847" y="5227"/>
                  <a:pt x="18750" y="5316"/>
                </a:cubicBezTo>
                <a:cubicBezTo>
                  <a:pt x="18706" y="5357"/>
                  <a:pt x="18662" y="5399"/>
                  <a:pt x="18616" y="5440"/>
                </a:cubicBezTo>
                <a:cubicBezTo>
                  <a:pt x="18472" y="5569"/>
                  <a:pt x="18323" y="5696"/>
                  <a:pt x="18168" y="5822"/>
                </a:cubicBezTo>
                <a:lnTo>
                  <a:pt x="8770" y="13497"/>
                </a:lnTo>
                <a:cubicBezTo>
                  <a:pt x="8647" y="13598"/>
                  <a:pt x="8521" y="13697"/>
                  <a:pt x="8393" y="13795"/>
                </a:cubicBezTo>
                <a:cubicBezTo>
                  <a:pt x="8353" y="13824"/>
                  <a:pt x="8314" y="13854"/>
                  <a:pt x="8274" y="13884"/>
                </a:cubicBezTo>
                <a:cubicBezTo>
                  <a:pt x="8182" y="13953"/>
                  <a:pt x="8087" y="14022"/>
                  <a:pt x="7992" y="14092"/>
                </a:cubicBezTo>
                <a:cubicBezTo>
                  <a:pt x="7948" y="14123"/>
                  <a:pt x="7904" y="14155"/>
                  <a:pt x="7860" y="14187"/>
                </a:cubicBezTo>
                <a:cubicBezTo>
                  <a:pt x="7754" y="14261"/>
                  <a:pt x="7648" y="14334"/>
                  <a:pt x="7538" y="14406"/>
                </a:cubicBezTo>
                <a:cubicBezTo>
                  <a:pt x="7507" y="14428"/>
                  <a:pt x="7474" y="14450"/>
                  <a:pt x="7443" y="14470"/>
                </a:cubicBezTo>
                <a:cubicBezTo>
                  <a:pt x="7302" y="14562"/>
                  <a:pt x="7161" y="14655"/>
                  <a:pt x="7016" y="14745"/>
                </a:cubicBezTo>
                <a:cubicBezTo>
                  <a:pt x="6980" y="14767"/>
                  <a:pt x="6943" y="14789"/>
                  <a:pt x="6908" y="14812"/>
                </a:cubicBezTo>
                <a:cubicBezTo>
                  <a:pt x="6795" y="14881"/>
                  <a:pt x="6681" y="14949"/>
                  <a:pt x="6566" y="15017"/>
                </a:cubicBezTo>
                <a:cubicBezTo>
                  <a:pt x="6515" y="15047"/>
                  <a:pt x="6465" y="15075"/>
                  <a:pt x="6414" y="15105"/>
                </a:cubicBezTo>
                <a:cubicBezTo>
                  <a:pt x="6304" y="15169"/>
                  <a:pt x="6193" y="15231"/>
                  <a:pt x="6081" y="15292"/>
                </a:cubicBezTo>
                <a:cubicBezTo>
                  <a:pt x="6035" y="15318"/>
                  <a:pt x="5988" y="15344"/>
                  <a:pt x="5940" y="15369"/>
                </a:cubicBezTo>
                <a:cubicBezTo>
                  <a:pt x="5784" y="15455"/>
                  <a:pt x="5625" y="15539"/>
                  <a:pt x="5462" y="15623"/>
                </a:cubicBezTo>
                <a:cubicBezTo>
                  <a:pt x="5270" y="15721"/>
                  <a:pt x="5076" y="15817"/>
                  <a:pt x="4880" y="15912"/>
                </a:cubicBezTo>
                <a:cubicBezTo>
                  <a:pt x="4818" y="15942"/>
                  <a:pt x="4754" y="15972"/>
                  <a:pt x="4690" y="16000"/>
                </a:cubicBezTo>
                <a:cubicBezTo>
                  <a:pt x="4554" y="16064"/>
                  <a:pt x="4417" y="16129"/>
                  <a:pt x="4278" y="16192"/>
                </a:cubicBezTo>
                <a:cubicBezTo>
                  <a:pt x="4201" y="16227"/>
                  <a:pt x="4119" y="16261"/>
                  <a:pt x="4040" y="16296"/>
                </a:cubicBezTo>
                <a:cubicBezTo>
                  <a:pt x="3912" y="16352"/>
                  <a:pt x="3784" y="16407"/>
                  <a:pt x="3654" y="16463"/>
                </a:cubicBezTo>
                <a:cubicBezTo>
                  <a:pt x="3568" y="16499"/>
                  <a:pt x="3482" y="16535"/>
                  <a:pt x="3396" y="16570"/>
                </a:cubicBezTo>
                <a:cubicBezTo>
                  <a:pt x="3271" y="16622"/>
                  <a:pt x="3143" y="16673"/>
                  <a:pt x="3013" y="16725"/>
                </a:cubicBezTo>
                <a:cubicBezTo>
                  <a:pt x="2923" y="16760"/>
                  <a:pt x="2834" y="16795"/>
                  <a:pt x="2744" y="16830"/>
                </a:cubicBezTo>
                <a:cubicBezTo>
                  <a:pt x="2614" y="16881"/>
                  <a:pt x="2484" y="16929"/>
                  <a:pt x="2352" y="16978"/>
                </a:cubicBezTo>
                <a:cubicBezTo>
                  <a:pt x="2261" y="17012"/>
                  <a:pt x="2171" y="17045"/>
                  <a:pt x="2078" y="17079"/>
                </a:cubicBezTo>
                <a:cubicBezTo>
                  <a:pt x="1942" y="17128"/>
                  <a:pt x="1803" y="17176"/>
                  <a:pt x="1664" y="17224"/>
                </a:cubicBezTo>
                <a:cubicBezTo>
                  <a:pt x="1576" y="17254"/>
                  <a:pt x="1488" y="17285"/>
                  <a:pt x="1400" y="17315"/>
                </a:cubicBezTo>
                <a:cubicBezTo>
                  <a:pt x="1245" y="17366"/>
                  <a:pt x="1091" y="17416"/>
                  <a:pt x="935" y="17467"/>
                </a:cubicBezTo>
                <a:cubicBezTo>
                  <a:pt x="860" y="17491"/>
                  <a:pt x="785" y="17516"/>
                  <a:pt x="708" y="17540"/>
                </a:cubicBezTo>
                <a:cubicBezTo>
                  <a:pt x="474" y="17613"/>
                  <a:pt x="238" y="17685"/>
                  <a:pt x="0" y="17754"/>
                </a:cubicBezTo>
                <a:lnTo>
                  <a:pt x="0" y="21600"/>
                </a:lnTo>
                <a:cubicBezTo>
                  <a:pt x="238" y="21531"/>
                  <a:pt x="474" y="21459"/>
                  <a:pt x="708" y="21386"/>
                </a:cubicBezTo>
                <a:cubicBezTo>
                  <a:pt x="785" y="21361"/>
                  <a:pt x="860" y="21337"/>
                  <a:pt x="935" y="21312"/>
                </a:cubicBezTo>
                <a:cubicBezTo>
                  <a:pt x="1091" y="21262"/>
                  <a:pt x="1245" y="21212"/>
                  <a:pt x="1400" y="21160"/>
                </a:cubicBezTo>
                <a:cubicBezTo>
                  <a:pt x="1488" y="21131"/>
                  <a:pt x="1576" y="21099"/>
                  <a:pt x="1664" y="21070"/>
                </a:cubicBezTo>
                <a:cubicBezTo>
                  <a:pt x="1803" y="21022"/>
                  <a:pt x="1942" y="20973"/>
                  <a:pt x="2078" y="20924"/>
                </a:cubicBezTo>
                <a:cubicBezTo>
                  <a:pt x="2171" y="20892"/>
                  <a:pt x="2261" y="20858"/>
                  <a:pt x="2352" y="20824"/>
                </a:cubicBezTo>
                <a:cubicBezTo>
                  <a:pt x="2484" y="20775"/>
                  <a:pt x="2614" y="20726"/>
                  <a:pt x="2744" y="20676"/>
                </a:cubicBezTo>
                <a:cubicBezTo>
                  <a:pt x="2834" y="20641"/>
                  <a:pt x="2925" y="20607"/>
                  <a:pt x="3013" y="20570"/>
                </a:cubicBezTo>
                <a:cubicBezTo>
                  <a:pt x="3141" y="20520"/>
                  <a:pt x="3269" y="20469"/>
                  <a:pt x="3394" y="20416"/>
                </a:cubicBezTo>
                <a:cubicBezTo>
                  <a:pt x="3480" y="20380"/>
                  <a:pt x="3568" y="20345"/>
                  <a:pt x="3654" y="20309"/>
                </a:cubicBezTo>
                <a:cubicBezTo>
                  <a:pt x="3784" y="20254"/>
                  <a:pt x="3910" y="20199"/>
                  <a:pt x="4038" y="20143"/>
                </a:cubicBezTo>
                <a:cubicBezTo>
                  <a:pt x="4117" y="20108"/>
                  <a:pt x="4197" y="20074"/>
                  <a:pt x="4276" y="20039"/>
                </a:cubicBezTo>
                <a:cubicBezTo>
                  <a:pt x="4415" y="19976"/>
                  <a:pt x="4551" y="19911"/>
                  <a:pt x="4688" y="19847"/>
                </a:cubicBezTo>
                <a:cubicBezTo>
                  <a:pt x="4752" y="19818"/>
                  <a:pt x="4816" y="19789"/>
                  <a:pt x="4878" y="19758"/>
                </a:cubicBezTo>
                <a:cubicBezTo>
                  <a:pt x="5074" y="19663"/>
                  <a:pt x="5270" y="19567"/>
                  <a:pt x="5459" y="19469"/>
                </a:cubicBezTo>
                <a:cubicBezTo>
                  <a:pt x="5462" y="19469"/>
                  <a:pt x="5462" y="19468"/>
                  <a:pt x="5464" y="19468"/>
                </a:cubicBezTo>
                <a:cubicBezTo>
                  <a:pt x="5625" y="19385"/>
                  <a:pt x="5781" y="19301"/>
                  <a:pt x="5938" y="19215"/>
                </a:cubicBezTo>
                <a:cubicBezTo>
                  <a:pt x="5984" y="19189"/>
                  <a:pt x="6030" y="19164"/>
                  <a:pt x="6077" y="19138"/>
                </a:cubicBezTo>
                <a:cubicBezTo>
                  <a:pt x="6189" y="19076"/>
                  <a:pt x="6299" y="19013"/>
                  <a:pt x="6409" y="18949"/>
                </a:cubicBezTo>
                <a:cubicBezTo>
                  <a:pt x="6460" y="18921"/>
                  <a:pt x="6511" y="18891"/>
                  <a:pt x="6559" y="18861"/>
                </a:cubicBezTo>
                <a:cubicBezTo>
                  <a:pt x="6674" y="18793"/>
                  <a:pt x="6789" y="18726"/>
                  <a:pt x="6901" y="18656"/>
                </a:cubicBezTo>
                <a:cubicBezTo>
                  <a:pt x="6936" y="18635"/>
                  <a:pt x="6974" y="18613"/>
                  <a:pt x="7009" y="18590"/>
                </a:cubicBezTo>
                <a:cubicBezTo>
                  <a:pt x="7154" y="18499"/>
                  <a:pt x="7298" y="18408"/>
                  <a:pt x="7437" y="18314"/>
                </a:cubicBezTo>
                <a:cubicBezTo>
                  <a:pt x="7470" y="18293"/>
                  <a:pt x="7500" y="18271"/>
                  <a:pt x="7531" y="18251"/>
                </a:cubicBezTo>
                <a:cubicBezTo>
                  <a:pt x="7639" y="18177"/>
                  <a:pt x="7747" y="18104"/>
                  <a:pt x="7853" y="18030"/>
                </a:cubicBezTo>
                <a:cubicBezTo>
                  <a:pt x="7897" y="17998"/>
                  <a:pt x="7941" y="17967"/>
                  <a:pt x="7985" y="17935"/>
                </a:cubicBezTo>
                <a:cubicBezTo>
                  <a:pt x="8080" y="17865"/>
                  <a:pt x="8175" y="17796"/>
                  <a:pt x="8268" y="17727"/>
                </a:cubicBezTo>
                <a:cubicBezTo>
                  <a:pt x="8307" y="17697"/>
                  <a:pt x="8347" y="17667"/>
                  <a:pt x="8387" y="17638"/>
                </a:cubicBezTo>
                <a:cubicBezTo>
                  <a:pt x="8404" y="17624"/>
                  <a:pt x="8424" y="17610"/>
                  <a:pt x="8442" y="17596"/>
                </a:cubicBezTo>
                <a:cubicBezTo>
                  <a:pt x="8552" y="17511"/>
                  <a:pt x="8658" y="17426"/>
                  <a:pt x="8763" y="17340"/>
                </a:cubicBezTo>
                <a:lnTo>
                  <a:pt x="18162" y="9665"/>
                </a:lnTo>
                <a:cubicBezTo>
                  <a:pt x="18316" y="9539"/>
                  <a:pt x="18464" y="9412"/>
                  <a:pt x="18609" y="9283"/>
                </a:cubicBezTo>
                <a:cubicBezTo>
                  <a:pt x="18655" y="9242"/>
                  <a:pt x="18699" y="9201"/>
                  <a:pt x="18744" y="9159"/>
                </a:cubicBezTo>
                <a:cubicBezTo>
                  <a:pt x="18840" y="9070"/>
                  <a:pt x="18935" y="8982"/>
                  <a:pt x="19028" y="8891"/>
                </a:cubicBezTo>
                <a:cubicBezTo>
                  <a:pt x="19076" y="8843"/>
                  <a:pt x="19125" y="8796"/>
                  <a:pt x="19171" y="8748"/>
                </a:cubicBezTo>
                <a:cubicBezTo>
                  <a:pt x="19257" y="8661"/>
                  <a:pt x="19341" y="8575"/>
                  <a:pt x="19422" y="8486"/>
                </a:cubicBezTo>
                <a:cubicBezTo>
                  <a:pt x="19466" y="8440"/>
                  <a:pt x="19508" y="8394"/>
                  <a:pt x="19550" y="8348"/>
                </a:cubicBezTo>
                <a:cubicBezTo>
                  <a:pt x="19641" y="8249"/>
                  <a:pt x="19727" y="8149"/>
                  <a:pt x="19810" y="8047"/>
                </a:cubicBezTo>
                <a:cubicBezTo>
                  <a:pt x="19839" y="8013"/>
                  <a:pt x="19868" y="7980"/>
                  <a:pt x="19894" y="7947"/>
                </a:cubicBezTo>
                <a:cubicBezTo>
                  <a:pt x="20002" y="7812"/>
                  <a:pt x="20106" y="7678"/>
                  <a:pt x="20205" y="7544"/>
                </a:cubicBezTo>
                <a:cubicBezTo>
                  <a:pt x="20227" y="7512"/>
                  <a:pt x="20249" y="7481"/>
                  <a:pt x="20271" y="7450"/>
                </a:cubicBezTo>
                <a:cubicBezTo>
                  <a:pt x="20346" y="7346"/>
                  <a:pt x="20416" y="7240"/>
                  <a:pt x="20485" y="7135"/>
                </a:cubicBezTo>
                <a:cubicBezTo>
                  <a:pt x="20516" y="7088"/>
                  <a:pt x="20544" y="7040"/>
                  <a:pt x="20573" y="6993"/>
                </a:cubicBezTo>
                <a:cubicBezTo>
                  <a:pt x="20630" y="6902"/>
                  <a:pt x="20683" y="6810"/>
                  <a:pt x="20736" y="6718"/>
                </a:cubicBezTo>
                <a:cubicBezTo>
                  <a:pt x="20765" y="6667"/>
                  <a:pt x="20791" y="6617"/>
                  <a:pt x="20820" y="6567"/>
                </a:cubicBezTo>
                <a:cubicBezTo>
                  <a:pt x="20870" y="6472"/>
                  <a:pt x="20917" y="6378"/>
                  <a:pt x="20963" y="6283"/>
                </a:cubicBezTo>
                <a:cubicBezTo>
                  <a:pt x="20978" y="6251"/>
                  <a:pt x="20996" y="6220"/>
                  <a:pt x="21012" y="6187"/>
                </a:cubicBezTo>
                <a:cubicBezTo>
                  <a:pt x="21020" y="6169"/>
                  <a:pt x="21027" y="6152"/>
                  <a:pt x="21034" y="6134"/>
                </a:cubicBezTo>
                <a:cubicBezTo>
                  <a:pt x="21049" y="6100"/>
                  <a:pt x="21064" y="6065"/>
                  <a:pt x="21078" y="6031"/>
                </a:cubicBezTo>
                <a:cubicBezTo>
                  <a:pt x="21113" y="5951"/>
                  <a:pt x="21146" y="5870"/>
                  <a:pt x="21177" y="5790"/>
                </a:cubicBezTo>
                <a:cubicBezTo>
                  <a:pt x="21190" y="5753"/>
                  <a:pt x="21205" y="5716"/>
                  <a:pt x="21219" y="5680"/>
                </a:cubicBezTo>
                <a:cubicBezTo>
                  <a:pt x="21252" y="5589"/>
                  <a:pt x="21283" y="5497"/>
                  <a:pt x="21313" y="5406"/>
                </a:cubicBezTo>
                <a:cubicBezTo>
                  <a:pt x="21320" y="5384"/>
                  <a:pt x="21329" y="5362"/>
                  <a:pt x="21336" y="5339"/>
                </a:cubicBezTo>
                <a:cubicBezTo>
                  <a:pt x="21371" y="5227"/>
                  <a:pt x="21402" y="5113"/>
                  <a:pt x="21430" y="5000"/>
                </a:cubicBezTo>
                <a:cubicBezTo>
                  <a:pt x="21437" y="4970"/>
                  <a:pt x="21444" y="4940"/>
                  <a:pt x="21450" y="4911"/>
                </a:cubicBezTo>
                <a:cubicBezTo>
                  <a:pt x="21470" y="4825"/>
                  <a:pt x="21488" y="4740"/>
                  <a:pt x="21503" y="4656"/>
                </a:cubicBezTo>
                <a:cubicBezTo>
                  <a:pt x="21510" y="4618"/>
                  <a:pt x="21516" y="4581"/>
                  <a:pt x="21523" y="4543"/>
                </a:cubicBezTo>
                <a:cubicBezTo>
                  <a:pt x="21536" y="4459"/>
                  <a:pt x="21549" y="4376"/>
                  <a:pt x="21558" y="4292"/>
                </a:cubicBezTo>
                <a:cubicBezTo>
                  <a:pt x="21563" y="4259"/>
                  <a:pt x="21567" y="4228"/>
                  <a:pt x="21569" y="4196"/>
                </a:cubicBezTo>
                <a:cubicBezTo>
                  <a:pt x="21580" y="4086"/>
                  <a:pt x="21591" y="3975"/>
                  <a:pt x="21596" y="3865"/>
                </a:cubicBezTo>
                <a:cubicBezTo>
                  <a:pt x="21596" y="3858"/>
                  <a:pt x="21596" y="3853"/>
                  <a:pt x="21596" y="3846"/>
                </a:cubicBezTo>
                <a:lnTo>
                  <a:pt x="21596" y="0"/>
                </a:lnTo>
                <a:cubicBezTo>
                  <a:pt x="21600" y="117"/>
                  <a:pt x="21591" y="233"/>
                  <a:pt x="21578" y="35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C2439BE-0FA9-9544-AC38-EEA9678C5D31}"/>
              </a:ext>
            </a:extLst>
          </p:cNvPr>
          <p:cNvSpPr txBox="1"/>
          <p:nvPr/>
        </p:nvSpPr>
        <p:spPr>
          <a:xfrm>
            <a:off x="3834444" y="3366908"/>
            <a:ext cx="1491018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1479A0B-42F9-454F-9C29-90F18B6BDE66}"/>
              </a:ext>
            </a:extLst>
          </p:cNvPr>
          <p:cNvGrpSpPr/>
          <p:nvPr/>
        </p:nvGrpSpPr>
        <p:grpSpPr>
          <a:xfrm>
            <a:off x="6974393" y="3047398"/>
            <a:ext cx="1925752" cy="1391757"/>
            <a:chOff x="6974393" y="3025362"/>
            <a:chExt cx="1925752" cy="139175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5A91401-D02A-4298-BA02-601F0D2956DB}"/>
                </a:ext>
              </a:extLst>
            </p:cNvPr>
            <p:cNvSpPr txBox="1"/>
            <p:nvPr/>
          </p:nvSpPr>
          <p:spPr>
            <a:xfrm>
              <a:off x="6974393" y="3025362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B69FA28-9350-46CA-AF1C-A50A37D762D9}"/>
                </a:ext>
              </a:extLst>
            </p:cNvPr>
            <p:cNvSpPr txBox="1"/>
            <p:nvPr/>
          </p:nvSpPr>
          <p:spPr>
            <a:xfrm>
              <a:off x="6979504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CF9EC67-5B69-4B32-9CFA-C1684D991525}"/>
              </a:ext>
            </a:extLst>
          </p:cNvPr>
          <p:cNvGrpSpPr/>
          <p:nvPr/>
        </p:nvGrpSpPr>
        <p:grpSpPr>
          <a:xfrm>
            <a:off x="6691483" y="4702563"/>
            <a:ext cx="2202817" cy="1237866"/>
            <a:chOff x="6691483" y="4757378"/>
            <a:chExt cx="2202817" cy="123786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8CD37CA-7546-41D3-8AE3-F8109AA341B1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6D8F367B-4328-4C97-823C-EAA55C069063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BE10DD5-CDA2-4238-8E4B-E75EFB6C2C88}"/>
              </a:ext>
            </a:extLst>
          </p:cNvPr>
          <p:cNvGrpSpPr/>
          <p:nvPr/>
        </p:nvGrpSpPr>
        <p:grpSpPr>
          <a:xfrm>
            <a:off x="249702" y="3047396"/>
            <a:ext cx="1925752" cy="1391758"/>
            <a:chOff x="249702" y="3025361"/>
            <a:chExt cx="1925752" cy="1391758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69B4FC7-7013-419C-8D18-BAD088174CE8}"/>
                </a:ext>
              </a:extLst>
            </p:cNvPr>
            <p:cNvSpPr txBox="1"/>
            <p:nvPr/>
          </p:nvSpPr>
          <p:spPr>
            <a:xfrm>
              <a:off x="249702" y="3025361"/>
              <a:ext cx="1925752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234B5A-9558-48C9-8EF9-A8032BD2CBEE}"/>
                </a:ext>
              </a:extLst>
            </p:cNvPr>
            <p:cNvSpPr txBox="1"/>
            <p:nvPr/>
          </p:nvSpPr>
          <p:spPr>
            <a:xfrm>
              <a:off x="254813" y="3401456"/>
              <a:ext cx="1920641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1186427-0911-4D14-8658-E6DCB3B0FA68}"/>
              </a:ext>
            </a:extLst>
          </p:cNvPr>
          <p:cNvGrpSpPr/>
          <p:nvPr/>
        </p:nvGrpSpPr>
        <p:grpSpPr>
          <a:xfrm>
            <a:off x="249702" y="4702563"/>
            <a:ext cx="2202816" cy="1237866"/>
            <a:chOff x="249702" y="4757378"/>
            <a:chExt cx="2202816" cy="1237866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1ACED7A-580D-49F2-8E89-F16DA3CEA4B1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D3C796E-94B4-425E-97BC-3613D58DF1F3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811719F-F681-45C2-9FDB-0D9989D0E06F}"/>
              </a:ext>
            </a:extLst>
          </p:cNvPr>
          <p:cNvGrpSpPr/>
          <p:nvPr/>
        </p:nvGrpSpPr>
        <p:grpSpPr>
          <a:xfrm>
            <a:off x="6697329" y="1546122"/>
            <a:ext cx="2202817" cy="1237868"/>
            <a:chOff x="6697329" y="1266169"/>
            <a:chExt cx="2202817" cy="123786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B6005FA-4F06-4BDB-BA41-6E4DE65AF801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F572CD49-7FE5-49D3-AC40-DDDB165F28FC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C8250DF-0410-4A9C-B3BE-665825710934}"/>
              </a:ext>
            </a:extLst>
          </p:cNvPr>
          <p:cNvGrpSpPr/>
          <p:nvPr/>
        </p:nvGrpSpPr>
        <p:grpSpPr>
          <a:xfrm>
            <a:off x="255548" y="1546121"/>
            <a:ext cx="2202816" cy="1237867"/>
            <a:chOff x="255548" y="1266168"/>
            <a:chExt cx="2202816" cy="123786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1F4979EC-6EFB-42BD-B1B1-82EAC5A12013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8A1C5DD-0EBC-4A09-AD6F-C04A8ABC188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6737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10133</TotalTime>
  <Words>605</Words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Puzzle Cycle – Slide Template</vt:lpstr>
      <vt:lpstr>6-Step Puzzle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Puzzle Cycle</dc:title>
  <dc:creator>PresentationGO.com</dc:creator>
  <dc:description>© Copyright PresentationGO.com</dc:description>
  <dcterms:created xsi:type="dcterms:W3CDTF">2014-11-26T05:14:11Z</dcterms:created>
  <dcterms:modified xsi:type="dcterms:W3CDTF">2019-07-09T18:08:40Z</dcterms:modified>
  <cp:category>Charts &amp; Diagrams</cp:category>
</cp:coreProperties>
</file>