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75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1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B6AC1389-DA83-4495-A0F1-6BB4FDD35837}"/>
              </a:ext>
            </a:extLst>
          </p:cNvPr>
          <p:cNvGrpSpPr/>
          <p:nvPr/>
        </p:nvGrpSpPr>
        <p:grpSpPr>
          <a:xfrm>
            <a:off x="5011956" y="4157718"/>
            <a:ext cx="1621955" cy="1459185"/>
            <a:chOff x="5011956" y="4157718"/>
            <a:chExt cx="1621955" cy="145918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B8CBEB8-306E-4218-B9CC-46D0EAF5F8B1}"/>
                </a:ext>
              </a:extLst>
            </p:cNvPr>
            <p:cNvSpPr/>
            <p:nvPr/>
          </p:nvSpPr>
          <p:spPr>
            <a:xfrm>
              <a:off x="5011956" y="4157718"/>
              <a:ext cx="1621955" cy="145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84"/>
                  </a:moveTo>
                  <a:lnTo>
                    <a:pt x="13286" y="2976"/>
                  </a:lnTo>
                  <a:lnTo>
                    <a:pt x="8365" y="0"/>
                  </a:lnTo>
                  <a:lnTo>
                    <a:pt x="4182" y="9312"/>
                  </a:lnTo>
                  <a:lnTo>
                    <a:pt x="0" y="18624"/>
                  </a:lnTo>
                  <a:lnTo>
                    <a:pt x="4935" y="21600"/>
                  </a:lnTo>
                  <a:lnTo>
                    <a:pt x="13261" y="20296"/>
                  </a:lnTo>
                  <a:lnTo>
                    <a:pt x="21600" y="1899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95EAE6DA-C3DB-4877-B0D1-4DB269C565A0}"/>
                </a:ext>
              </a:extLst>
            </p:cNvPr>
            <p:cNvSpPr/>
            <p:nvPr/>
          </p:nvSpPr>
          <p:spPr>
            <a:xfrm>
              <a:off x="5382497" y="4358788"/>
              <a:ext cx="1251414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5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C845DA-0059-4519-85AA-DB72EE93933B}"/>
                </a:ext>
              </a:extLst>
            </p:cNvPr>
            <p:cNvSpPr txBox="1"/>
            <p:nvPr/>
          </p:nvSpPr>
          <p:spPr>
            <a:xfrm>
              <a:off x="5388711" y="4399426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103BF59-070D-4EEC-8967-E8D63B8C179D}"/>
              </a:ext>
            </a:extLst>
          </p:cNvPr>
          <p:cNvGrpSpPr/>
          <p:nvPr/>
        </p:nvGrpSpPr>
        <p:grpSpPr>
          <a:xfrm>
            <a:off x="3764374" y="4330063"/>
            <a:ext cx="1622913" cy="1460141"/>
            <a:chOff x="3764374" y="4330063"/>
            <a:chExt cx="1622913" cy="14601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5918C17-E82C-48E6-A7D9-9AD71EC42531}"/>
                </a:ext>
              </a:extLst>
            </p:cNvPr>
            <p:cNvSpPr/>
            <p:nvPr/>
          </p:nvSpPr>
          <p:spPr>
            <a:xfrm>
              <a:off x="3764374" y="4330063"/>
              <a:ext cx="1622913" cy="14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6" y="10991"/>
                  </a:moveTo>
                  <a:lnTo>
                    <a:pt x="13291" y="2989"/>
                  </a:lnTo>
                  <a:lnTo>
                    <a:pt x="8372" y="0"/>
                  </a:lnTo>
                  <a:lnTo>
                    <a:pt x="4180" y="9320"/>
                  </a:lnTo>
                  <a:lnTo>
                    <a:pt x="0" y="18626"/>
                  </a:lnTo>
                  <a:lnTo>
                    <a:pt x="4932" y="21600"/>
                  </a:lnTo>
                  <a:lnTo>
                    <a:pt x="13266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7E3D7B1-B38B-4C92-B645-14F2BA4EB6E3}"/>
                </a:ext>
              </a:extLst>
            </p:cNvPr>
            <p:cNvSpPr/>
            <p:nvPr/>
          </p:nvSpPr>
          <p:spPr>
            <a:xfrm>
              <a:off x="4134915" y="4532089"/>
              <a:ext cx="1252372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6F6F48E-A435-4AA9-87A8-9DC4B3596B84}"/>
                </a:ext>
              </a:extLst>
            </p:cNvPr>
            <p:cNvSpPr txBox="1"/>
            <p:nvPr/>
          </p:nvSpPr>
          <p:spPr>
            <a:xfrm>
              <a:off x="4124852" y="4563563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684BEE-A2DD-4D2F-981F-28B46AA6C859}"/>
              </a:ext>
            </a:extLst>
          </p:cNvPr>
          <p:cNvGrpSpPr/>
          <p:nvPr/>
        </p:nvGrpSpPr>
        <p:grpSpPr>
          <a:xfrm>
            <a:off x="2510090" y="4508512"/>
            <a:ext cx="1624827" cy="1460141"/>
            <a:chOff x="2510090" y="4508512"/>
            <a:chExt cx="1624827" cy="1460141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21B0C7F-2D53-4F79-AD2C-475A1C4CFC30}"/>
                </a:ext>
              </a:extLst>
            </p:cNvPr>
            <p:cNvSpPr/>
            <p:nvPr/>
          </p:nvSpPr>
          <p:spPr>
            <a:xfrm>
              <a:off x="2510090" y="4508512"/>
              <a:ext cx="1621953" cy="14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82556BE-4894-4CA6-8B38-EEE35351E6EC}"/>
                </a:ext>
              </a:extLst>
            </p:cNvPr>
            <p:cNvSpPr/>
            <p:nvPr/>
          </p:nvSpPr>
          <p:spPr>
            <a:xfrm>
              <a:off x="2883503" y="4709581"/>
              <a:ext cx="1251414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53462DB-8572-410D-8553-1C225366BC69}"/>
                </a:ext>
              </a:extLst>
            </p:cNvPr>
            <p:cNvSpPr txBox="1"/>
            <p:nvPr/>
          </p:nvSpPr>
          <p:spPr>
            <a:xfrm>
              <a:off x="2943062" y="4618910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297E1B2-8AD4-461F-980B-D3872662838D}"/>
              </a:ext>
            </a:extLst>
          </p:cNvPr>
          <p:cNvGrpSpPr/>
          <p:nvPr/>
        </p:nvGrpSpPr>
        <p:grpSpPr>
          <a:xfrm>
            <a:off x="4390561" y="3075777"/>
            <a:ext cx="1620998" cy="1459185"/>
            <a:chOff x="4390561" y="3075777"/>
            <a:chExt cx="1620998" cy="145918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C8F3E4E-6295-45E3-99B5-F20F606E6065}"/>
                </a:ext>
              </a:extLst>
            </p:cNvPr>
            <p:cNvSpPr/>
            <p:nvPr/>
          </p:nvSpPr>
          <p:spPr>
            <a:xfrm>
              <a:off x="4390561" y="3075777"/>
              <a:ext cx="1620998" cy="145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54" y="10984"/>
                  </a:moveTo>
                  <a:lnTo>
                    <a:pt x="13294" y="2976"/>
                  </a:lnTo>
                  <a:lnTo>
                    <a:pt x="8357" y="0"/>
                  </a:lnTo>
                  <a:lnTo>
                    <a:pt x="4172" y="9312"/>
                  </a:lnTo>
                  <a:lnTo>
                    <a:pt x="0" y="18609"/>
                  </a:lnTo>
                  <a:lnTo>
                    <a:pt x="4925" y="21600"/>
                  </a:lnTo>
                  <a:lnTo>
                    <a:pt x="13269" y="20296"/>
                  </a:lnTo>
                  <a:lnTo>
                    <a:pt x="21600" y="1899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82CD791-9E3A-4A36-A5E3-F46024F2A92D}"/>
                </a:ext>
              </a:extLst>
            </p:cNvPr>
            <p:cNvSpPr/>
            <p:nvPr/>
          </p:nvSpPr>
          <p:spPr>
            <a:xfrm>
              <a:off x="4760143" y="3276846"/>
              <a:ext cx="1251415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29" y="9288"/>
                  </a:lnTo>
                  <a:lnTo>
                    <a:pt x="21600" y="18575"/>
                  </a:lnTo>
                  <a:lnTo>
                    <a:pt x="10808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25834A4-AB13-4214-A003-6C3A20DB8CBA}"/>
                </a:ext>
              </a:extLst>
            </p:cNvPr>
            <p:cNvSpPr txBox="1"/>
            <p:nvPr/>
          </p:nvSpPr>
          <p:spPr>
            <a:xfrm>
              <a:off x="4773196" y="3299703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 Triangular Prism Castle – Slide Template</a:t>
            </a:r>
          </a:p>
        </p:txBody>
      </p:sp>
      <p:pic>
        <p:nvPicPr>
          <p:cNvPr id="16" name="Graphic 15" descr="Checklist outline">
            <a:extLst>
              <a:ext uri="{FF2B5EF4-FFF2-40B4-BE49-F238E27FC236}">
                <a16:creationId xmlns:a16="http://schemas.microsoft.com/office/drawing/2014/main" id="{590D2EF1-069B-4B0F-9498-4D672695A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4672" y="5224690"/>
            <a:ext cx="528267" cy="528267"/>
          </a:xfrm>
          <a:prstGeom prst="rect">
            <a:avLst/>
          </a:prstGeom>
        </p:spPr>
      </p:pic>
      <p:pic>
        <p:nvPicPr>
          <p:cNvPr id="17" name="Graphic 16" descr="Customer review outline">
            <a:extLst>
              <a:ext uri="{FF2B5EF4-FFF2-40B4-BE49-F238E27FC236}">
                <a16:creationId xmlns:a16="http://schemas.microsoft.com/office/drawing/2014/main" id="{BD722697-F119-4775-AAD1-48B8A414A1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28814" y="3817700"/>
            <a:ext cx="507332" cy="507332"/>
          </a:xfrm>
          <a:prstGeom prst="rect">
            <a:avLst/>
          </a:prstGeom>
        </p:spPr>
      </p:pic>
      <p:pic>
        <p:nvPicPr>
          <p:cNvPr id="19" name="Graphic 18" descr="Postit Notes outline">
            <a:extLst>
              <a:ext uri="{FF2B5EF4-FFF2-40B4-BE49-F238E27FC236}">
                <a16:creationId xmlns:a16="http://schemas.microsoft.com/office/drawing/2014/main" id="{68D79A93-F8A7-412B-8F2E-FC3D3C3EB9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7964" y="4878565"/>
            <a:ext cx="472943" cy="472943"/>
          </a:xfrm>
          <a:prstGeom prst="rect">
            <a:avLst/>
          </a:prstGeom>
        </p:spPr>
      </p:pic>
      <p:pic>
        <p:nvPicPr>
          <p:cNvPr id="20" name="Graphic 19" descr="Bar graph with downward trend outline">
            <a:extLst>
              <a:ext uri="{FF2B5EF4-FFF2-40B4-BE49-F238E27FC236}">
                <a16:creationId xmlns:a16="http://schemas.microsoft.com/office/drawing/2014/main" id="{4186DD48-B0E7-45B9-85F2-4D3C50CEDF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2066" y="5058768"/>
            <a:ext cx="524762" cy="524762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BDFB370E-253A-4163-A01F-21D5C5A79764}"/>
              </a:ext>
            </a:extLst>
          </p:cNvPr>
          <p:cNvGrpSpPr/>
          <p:nvPr/>
        </p:nvGrpSpPr>
        <p:grpSpPr>
          <a:xfrm>
            <a:off x="3764324" y="1994437"/>
            <a:ext cx="1621953" cy="1460141"/>
            <a:chOff x="3764324" y="1994437"/>
            <a:chExt cx="1621953" cy="146014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4A67F6C-26C0-47AB-A15A-430FDC6B454A}"/>
                </a:ext>
              </a:extLst>
            </p:cNvPr>
            <p:cNvSpPr/>
            <p:nvPr/>
          </p:nvSpPr>
          <p:spPr>
            <a:xfrm>
              <a:off x="3764324" y="1994437"/>
              <a:ext cx="1621953" cy="14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207C6F9-5644-43AF-B335-54F2C100846C}"/>
                </a:ext>
              </a:extLst>
            </p:cNvPr>
            <p:cNvSpPr/>
            <p:nvPr/>
          </p:nvSpPr>
          <p:spPr>
            <a:xfrm>
              <a:off x="4134863" y="2196461"/>
              <a:ext cx="1251414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D6E3A8D-9C3F-4060-99CA-B97680791CA4}"/>
                </a:ext>
              </a:extLst>
            </p:cNvPr>
            <p:cNvSpPr txBox="1"/>
            <p:nvPr/>
          </p:nvSpPr>
          <p:spPr>
            <a:xfrm>
              <a:off x="4192873" y="2090837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2B248D2-D15E-48C5-9969-D344D41EA070}"/>
              </a:ext>
            </a:extLst>
          </p:cNvPr>
          <p:cNvGrpSpPr/>
          <p:nvPr/>
        </p:nvGrpSpPr>
        <p:grpSpPr>
          <a:xfrm>
            <a:off x="3137352" y="3249200"/>
            <a:ext cx="1621955" cy="1460141"/>
            <a:chOff x="3137352" y="3249200"/>
            <a:chExt cx="1621955" cy="1460141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3941F33-747C-4F34-9A60-39EB724C4F5C}"/>
                </a:ext>
              </a:extLst>
            </p:cNvPr>
            <p:cNvSpPr/>
            <p:nvPr/>
          </p:nvSpPr>
          <p:spPr>
            <a:xfrm>
              <a:off x="3137352" y="3249200"/>
              <a:ext cx="1621953" cy="14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FD03A3C-C3A1-4788-8084-DBEAFEFC4519}"/>
                </a:ext>
              </a:extLst>
            </p:cNvPr>
            <p:cNvSpPr/>
            <p:nvPr/>
          </p:nvSpPr>
          <p:spPr>
            <a:xfrm>
              <a:off x="3507893" y="3451225"/>
              <a:ext cx="1251414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51191A3-9526-485C-ADF0-BA8FB8319C9F}"/>
                </a:ext>
              </a:extLst>
            </p:cNvPr>
            <p:cNvSpPr txBox="1"/>
            <p:nvPr/>
          </p:nvSpPr>
          <p:spPr>
            <a:xfrm>
              <a:off x="3585232" y="3334565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847E876-BE92-448C-953F-3C824FCC7D4A}"/>
              </a:ext>
            </a:extLst>
          </p:cNvPr>
          <p:cNvGrpSpPr/>
          <p:nvPr/>
        </p:nvGrpSpPr>
        <p:grpSpPr>
          <a:xfrm>
            <a:off x="6991059" y="4532089"/>
            <a:ext cx="1899111" cy="1413892"/>
            <a:chOff x="8921977" y="4001571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8376873-48C8-4003-96AA-59A874C4212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06.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165FFEC-28AA-4E3B-84E1-098A6FD3B3F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1A08F41-7120-43E3-8714-E0BC4B3955F7}"/>
              </a:ext>
            </a:extLst>
          </p:cNvPr>
          <p:cNvGrpSpPr/>
          <p:nvPr/>
        </p:nvGrpSpPr>
        <p:grpSpPr>
          <a:xfrm>
            <a:off x="6458061" y="2948627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280649-78EC-4802-AF38-43BA09AF43D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04.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A3B0179-9CD6-4C67-BBAA-8A295F06F88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DD48F51-11F3-4EE6-8B83-FA771FE7266F}"/>
              </a:ext>
            </a:extLst>
          </p:cNvPr>
          <p:cNvGrpSpPr/>
          <p:nvPr/>
        </p:nvGrpSpPr>
        <p:grpSpPr>
          <a:xfrm>
            <a:off x="491379" y="2948627"/>
            <a:ext cx="2194560" cy="1260003"/>
            <a:chOff x="332936" y="2555951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BE98033-7AA9-45E9-B35B-3DB1D261A63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4DE59D2-5D27-4399-A569-F57E56173B7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82599A8-0321-4D01-AC06-ED2D418E4B60}"/>
              </a:ext>
            </a:extLst>
          </p:cNvPr>
          <p:cNvGrpSpPr/>
          <p:nvPr/>
        </p:nvGrpSpPr>
        <p:grpSpPr>
          <a:xfrm>
            <a:off x="253830" y="4532088"/>
            <a:ext cx="1899111" cy="1413892"/>
            <a:chOff x="332936" y="4580523"/>
            <a:chExt cx="2926080" cy="188518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30F358F-DF1D-4295-92AE-16CE4538745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05.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4D82E54-CF90-41DA-B390-F8E410F636E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49690E-D520-4384-99C3-B0F18480D4FB}"/>
              </a:ext>
            </a:extLst>
          </p:cNvPr>
          <p:cNvGrpSpPr/>
          <p:nvPr/>
        </p:nvGrpSpPr>
        <p:grpSpPr>
          <a:xfrm>
            <a:off x="5925063" y="1365164"/>
            <a:ext cx="2194560" cy="1260003"/>
            <a:chOff x="8921977" y="1394910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32F7601-77D6-4FC3-96A6-65D1FD408B0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FF2C1E-1646-4EBF-A82A-A7FE319053E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7102224-6DE1-4B9F-B959-BCF86EA4592D}"/>
              </a:ext>
            </a:extLst>
          </p:cNvPr>
          <p:cNvGrpSpPr/>
          <p:nvPr/>
        </p:nvGrpSpPr>
        <p:grpSpPr>
          <a:xfrm>
            <a:off x="1024377" y="1365166"/>
            <a:ext cx="2194560" cy="1260003"/>
            <a:chOff x="332936" y="2555951"/>
            <a:chExt cx="2926080" cy="168000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7A50A62-9B21-435B-A7C8-1E3EA0948A3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D6B5AA2-47D9-40A7-AF30-D75CD17042D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17" descr="Handshake outline">
            <a:extLst>
              <a:ext uri="{FF2B5EF4-FFF2-40B4-BE49-F238E27FC236}">
                <a16:creationId xmlns:a16="http://schemas.microsoft.com/office/drawing/2014/main" id="{B9D46BC3-E1A5-4BF4-8876-FF73F97CC0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61799" y="2748265"/>
            <a:ext cx="557184" cy="557184"/>
          </a:xfrm>
          <a:prstGeom prst="rect">
            <a:avLst/>
          </a:prstGeom>
        </p:spPr>
      </p:pic>
      <p:pic>
        <p:nvPicPr>
          <p:cNvPr id="15" name="Graphic 14" descr="Bar graph with upward trend outline">
            <a:extLst>
              <a:ext uri="{FF2B5EF4-FFF2-40B4-BE49-F238E27FC236}">
                <a16:creationId xmlns:a16="http://schemas.microsoft.com/office/drawing/2014/main" id="{D8621070-94F8-4BCD-9A86-984C822D6B6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49824" y="3966939"/>
            <a:ext cx="553384" cy="55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3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 Triangular Prism Castle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847E876-BE92-448C-953F-3C824FCC7D4A}"/>
              </a:ext>
            </a:extLst>
          </p:cNvPr>
          <p:cNvGrpSpPr/>
          <p:nvPr/>
        </p:nvGrpSpPr>
        <p:grpSpPr>
          <a:xfrm>
            <a:off x="6991059" y="4532089"/>
            <a:ext cx="1899111" cy="1413892"/>
            <a:chOff x="8921977" y="4001571"/>
            <a:chExt cx="2926080" cy="188518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8376873-48C8-4003-96AA-59A874C4212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06.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165FFEC-28AA-4E3B-84E1-098A6FD3B3F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1A08F41-7120-43E3-8714-E0BC4B3955F7}"/>
              </a:ext>
            </a:extLst>
          </p:cNvPr>
          <p:cNvGrpSpPr/>
          <p:nvPr/>
        </p:nvGrpSpPr>
        <p:grpSpPr>
          <a:xfrm>
            <a:off x="6458061" y="2948627"/>
            <a:ext cx="2194560" cy="1260003"/>
            <a:chOff x="8921977" y="1394910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280649-78EC-4802-AF38-43BA09AF43D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04.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A3B0179-9CD6-4C67-BBAA-8A295F06F88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DD48F51-11F3-4EE6-8B83-FA771FE7266F}"/>
              </a:ext>
            </a:extLst>
          </p:cNvPr>
          <p:cNvGrpSpPr/>
          <p:nvPr/>
        </p:nvGrpSpPr>
        <p:grpSpPr>
          <a:xfrm>
            <a:off x="491379" y="2948627"/>
            <a:ext cx="2194560" cy="1260003"/>
            <a:chOff x="332936" y="2555951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BE98033-7AA9-45E9-B35B-3DB1D261A63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03.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4DE59D2-5D27-4399-A569-F57E56173B7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82599A8-0321-4D01-AC06-ED2D418E4B60}"/>
              </a:ext>
            </a:extLst>
          </p:cNvPr>
          <p:cNvGrpSpPr/>
          <p:nvPr/>
        </p:nvGrpSpPr>
        <p:grpSpPr>
          <a:xfrm>
            <a:off x="253830" y="4532088"/>
            <a:ext cx="1899111" cy="1413892"/>
            <a:chOff x="332936" y="4580523"/>
            <a:chExt cx="2926080" cy="188518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30F358F-DF1D-4295-92AE-16CE4538745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05.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4D82E54-CF90-41DA-B390-F8E410F636E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49690E-D520-4384-99C3-B0F18480D4FB}"/>
              </a:ext>
            </a:extLst>
          </p:cNvPr>
          <p:cNvGrpSpPr/>
          <p:nvPr/>
        </p:nvGrpSpPr>
        <p:grpSpPr>
          <a:xfrm>
            <a:off x="5925063" y="1365164"/>
            <a:ext cx="2194560" cy="1260003"/>
            <a:chOff x="8921977" y="1394910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32F7601-77D6-4FC3-96A6-65D1FD408B0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02.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FF2C1E-1646-4EBF-A82A-A7FE319053E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7102224-6DE1-4B9F-B959-BCF86EA4592D}"/>
              </a:ext>
            </a:extLst>
          </p:cNvPr>
          <p:cNvGrpSpPr/>
          <p:nvPr/>
        </p:nvGrpSpPr>
        <p:grpSpPr>
          <a:xfrm>
            <a:off x="1024377" y="1365166"/>
            <a:ext cx="2194560" cy="1260003"/>
            <a:chOff x="332936" y="2555951"/>
            <a:chExt cx="2926080" cy="168000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7A50A62-9B21-435B-A7C8-1E3EA0948A3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01.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D6B5AA2-47D9-40A7-AF30-D75CD17042D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4BE9085-007E-4DC7-A446-9461DEB122C5}"/>
              </a:ext>
            </a:extLst>
          </p:cNvPr>
          <p:cNvGrpSpPr/>
          <p:nvPr/>
        </p:nvGrpSpPr>
        <p:grpSpPr>
          <a:xfrm>
            <a:off x="5011956" y="4157718"/>
            <a:ext cx="1621955" cy="1459185"/>
            <a:chOff x="5011956" y="4157718"/>
            <a:chExt cx="1621955" cy="1459185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F68EFFF3-3C6C-47AD-A8FC-46BDC2B762F8}"/>
                </a:ext>
              </a:extLst>
            </p:cNvPr>
            <p:cNvSpPr/>
            <p:nvPr/>
          </p:nvSpPr>
          <p:spPr>
            <a:xfrm>
              <a:off x="5011956" y="4157718"/>
              <a:ext cx="1621955" cy="145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84"/>
                  </a:moveTo>
                  <a:lnTo>
                    <a:pt x="13286" y="2976"/>
                  </a:lnTo>
                  <a:lnTo>
                    <a:pt x="8365" y="0"/>
                  </a:lnTo>
                  <a:lnTo>
                    <a:pt x="4182" y="9312"/>
                  </a:lnTo>
                  <a:lnTo>
                    <a:pt x="0" y="18624"/>
                  </a:lnTo>
                  <a:lnTo>
                    <a:pt x="4935" y="21600"/>
                  </a:lnTo>
                  <a:lnTo>
                    <a:pt x="13261" y="20296"/>
                  </a:lnTo>
                  <a:lnTo>
                    <a:pt x="21600" y="1899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9EB6EED1-0875-4636-8C49-46BB68FEC667}"/>
                </a:ext>
              </a:extLst>
            </p:cNvPr>
            <p:cNvSpPr/>
            <p:nvPr/>
          </p:nvSpPr>
          <p:spPr>
            <a:xfrm>
              <a:off x="5382497" y="4358788"/>
              <a:ext cx="1251414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5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794F1C-3051-4765-9CA5-7B0BD65547D6}"/>
                </a:ext>
              </a:extLst>
            </p:cNvPr>
            <p:cNvSpPr txBox="1"/>
            <p:nvPr/>
          </p:nvSpPr>
          <p:spPr>
            <a:xfrm>
              <a:off x="5388711" y="4399426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AFCDAD-AFA5-44BA-BDC7-CA9D542DAD70}"/>
              </a:ext>
            </a:extLst>
          </p:cNvPr>
          <p:cNvGrpSpPr/>
          <p:nvPr/>
        </p:nvGrpSpPr>
        <p:grpSpPr>
          <a:xfrm>
            <a:off x="3764374" y="4330063"/>
            <a:ext cx="1622913" cy="1460141"/>
            <a:chOff x="3764374" y="4330063"/>
            <a:chExt cx="1622913" cy="1460141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876309EC-7B9F-404D-9DC0-238251186023}"/>
                </a:ext>
              </a:extLst>
            </p:cNvPr>
            <p:cNvSpPr/>
            <p:nvPr/>
          </p:nvSpPr>
          <p:spPr>
            <a:xfrm>
              <a:off x="3764374" y="4330063"/>
              <a:ext cx="1622913" cy="14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6" y="10991"/>
                  </a:moveTo>
                  <a:lnTo>
                    <a:pt x="13291" y="2989"/>
                  </a:lnTo>
                  <a:lnTo>
                    <a:pt x="8372" y="0"/>
                  </a:lnTo>
                  <a:lnTo>
                    <a:pt x="4180" y="9320"/>
                  </a:lnTo>
                  <a:lnTo>
                    <a:pt x="0" y="18626"/>
                  </a:lnTo>
                  <a:lnTo>
                    <a:pt x="4932" y="21600"/>
                  </a:lnTo>
                  <a:lnTo>
                    <a:pt x="13266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42974E06-FB7E-4B47-8BC5-373F22320BDB}"/>
                </a:ext>
              </a:extLst>
            </p:cNvPr>
            <p:cNvSpPr/>
            <p:nvPr/>
          </p:nvSpPr>
          <p:spPr>
            <a:xfrm>
              <a:off x="4134915" y="4532089"/>
              <a:ext cx="1252372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33" y="0"/>
                  </a:moveTo>
                  <a:lnTo>
                    <a:pt x="16217" y="9288"/>
                  </a:lnTo>
                  <a:lnTo>
                    <a:pt x="21600" y="18575"/>
                  </a:lnTo>
                  <a:lnTo>
                    <a:pt x="10800" y="20088"/>
                  </a:lnTo>
                  <a:lnTo>
                    <a:pt x="0" y="21600"/>
                  </a:lnTo>
                  <a:lnTo>
                    <a:pt x="5417" y="108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D6305AF-EA89-40B2-993B-6B374C17F800}"/>
                </a:ext>
              </a:extLst>
            </p:cNvPr>
            <p:cNvSpPr txBox="1"/>
            <p:nvPr/>
          </p:nvSpPr>
          <p:spPr>
            <a:xfrm>
              <a:off x="4124852" y="4563563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A2ED61B-765F-48F4-B967-25E9BA6C0FDD}"/>
              </a:ext>
            </a:extLst>
          </p:cNvPr>
          <p:cNvGrpSpPr/>
          <p:nvPr/>
        </p:nvGrpSpPr>
        <p:grpSpPr>
          <a:xfrm>
            <a:off x="2510090" y="4508512"/>
            <a:ext cx="1624827" cy="1460141"/>
            <a:chOff x="2510090" y="4508512"/>
            <a:chExt cx="1624827" cy="1460141"/>
          </a:xfrm>
        </p:grpSpPr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30F55588-DAD3-412B-902C-D39F9636575E}"/>
                </a:ext>
              </a:extLst>
            </p:cNvPr>
            <p:cNvSpPr/>
            <p:nvPr/>
          </p:nvSpPr>
          <p:spPr>
            <a:xfrm>
              <a:off x="2510090" y="4508512"/>
              <a:ext cx="1621953" cy="14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C2D749C-353F-4782-8AB2-2F3F6F0507AE}"/>
                </a:ext>
              </a:extLst>
            </p:cNvPr>
            <p:cNvSpPr/>
            <p:nvPr/>
          </p:nvSpPr>
          <p:spPr>
            <a:xfrm>
              <a:off x="2883503" y="4709581"/>
              <a:ext cx="1251414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22FCBED-7592-4181-820A-7EC83BE9849B}"/>
                </a:ext>
              </a:extLst>
            </p:cNvPr>
            <p:cNvSpPr txBox="1"/>
            <p:nvPr/>
          </p:nvSpPr>
          <p:spPr>
            <a:xfrm>
              <a:off x="2943062" y="4618910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95F2689-5B84-453E-BF79-617070063A57}"/>
              </a:ext>
            </a:extLst>
          </p:cNvPr>
          <p:cNvGrpSpPr/>
          <p:nvPr/>
        </p:nvGrpSpPr>
        <p:grpSpPr>
          <a:xfrm>
            <a:off x="4390561" y="3075777"/>
            <a:ext cx="1620998" cy="1459185"/>
            <a:chOff x="4390561" y="3075777"/>
            <a:chExt cx="1620998" cy="1459185"/>
          </a:xfrm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F5F9480A-02CC-48EB-B76C-E505600A16DB}"/>
                </a:ext>
              </a:extLst>
            </p:cNvPr>
            <p:cNvSpPr/>
            <p:nvPr/>
          </p:nvSpPr>
          <p:spPr>
            <a:xfrm>
              <a:off x="4390561" y="3075777"/>
              <a:ext cx="1620998" cy="145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54" y="10984"/>
                  </a:moveTo>
                  <a:lnTo>
                    <a:pt x="13294" y="2976"/>
                  </a:lnTo>
                  <a:lnTo>
                    <a:pt x="8357" y="0"/>
                  </a:lnTo>
                  <a:lnTo>
                    <a:pt x="4172" y="9312"/>
                  </a:lnTo>
                  <a:lnTo>
                    <a:pt x="0" y="18609"/>
                  </a:lnTo>
                  <a:lnTo>
                    <a:pt x="4925" y="21600"/>
                  </a:lnTo>
                  <a:lnTo>
                    <a:pt x="13269" y="20296"/>
                  </a:lnTo>
                  <a:lnTo>
                    <a:pt x="21600" y="1899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3E0E7BDF-01F0-4C90-BC5F-604C95EEB078}"/>
                </a:ext>
              </a:extLst>
            </p:cNvPr>
            <p:cNvSpPr/>
            <p:nvPr/>
          </p:nvSpPr>
          <p:spPr>
            <a:xfrm>
              <a:off x="4760143" y="3276846"/>
              <a:ext cx="1251415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29" y="9288"/>
                  </a:lnTo>
                  <a:lnTo>
                    <a:pt x="21600" y="18575"/>
                  </a:lnTo>
                  <a:lnTo>
                    <a:pt x="10808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07FD857-823C-4AFB-B410-CAE177EEFE2D}"/>
                </a:ext>
              </a:extLst>
            </p:cNvPr>
            <p:cNvSpPr txBox="1"/>
            <p:nvPr/>
          </p:nvSpPr>
          <p:spPr>
            <a:xfrm>
              <a:off x="4773196" y="3299703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pic>
        <p:nvPicPr>
          <p:cNvPr id="79" name="Graphic 78" descr="Checklist outline">
            <a:extLst>
              <a:ext uri="{FF2B5EF4-FFF2-40B4-BE49-F238E27FC236}">
                <a16:creationId xmlns:a16="http://schemas.microsoft.com/office/drawing/2014/main" id="{705C1F63-DAD0-4F23-991D-493F6FAD9B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4672" y="5224690"/>
            <a:ext cx="528267" cy="528267"/>
          </a:xfrm>
          <a:prstGeom prst="rect">
            <a:avLst/>
          </a:prstGeom>
        </p:spPr>
      </p:pic>
      <p:pic>
        <p:nvPicPr>
          <p:cNvPr id="80" name="Graphic 79" descr="Customer review outline">
            <a:extLst>
              <a:ext uri="{FF2B5EF4-FFF2-40B4-BE49-F238E27FC236}">
                <a16:creationId xmlns:a16="http://schemas.microsoft.com/office/drawing/2014/main" id="{0123AE61-193B-4404-B96E-0B11B226BA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28814" y="3817700"/>
            <a:ext cx="507332" cy="507332"/>
          </a:xfrm>
          <a:prstGeom prst="rect">
            <a:avLst/>
          </a:prstGeom>
        </p:spPr>
      </p:pic>
      <p:pic>
        <p:nvPicPr>
          <p:cNvPr id="81" name="Graphic 80" descr="Postit Notes outline">
            <a:extLst>
              <a:ext uri="{FF2B5EF4-FFF2-40B4-BE49-F238E27FC236}">
                <a16:creationId xmlns:a16="http://schemas.microsoft.com/office/drawing/2014/main" id="{F407E368-2FEF-4ADC-9E36-6BEA20794A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7964" y="4878565"/>
            <a:ext cx="472943" cy="472943"/>
          </a:xfrm>
          <a:prstGeom prst="rect">
            <a:avLst/>
          </a:prstGeom>
        </p:spPr>
      </p:pic>
      <p:pic>
        <p:nvPicPr>
          <p:cNvPr id="82" name="Graphic 81" descr="Bar graph with downward trend outline">
            <a:extLst>
              <a:ext uri="{FF2B5EF4-FFF2-40B4-BE49-F238E27FC236}">
                <a16:creationId xmlns:a16="http://schemas.microsoft.com/office/drawing/2014/main" id="{E7133D01-8920-43C3-82D6-E2E26434EA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2066" y="5058768"/>
            <a:ext cx="524762" cy="524762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470A5404-1F24-4D90-BEB9-F7843823E545}"/>
              </a:ext>
            </a:extLst>
          </p:cNvPr>
          <p:cNvGrpSpPr/>
          <p:nvPr/>
        </p:nvGrpSpPr>
        <p:grpSpPr>
          <a:xfrm>
            <a:off x="3764324" y="1994437"/>
            <a:ext cx="1621953" cy="1460141"/>
            <a:chOff x="3764324" y="1994437"/>
            <a:chExt cx="1621953" cy="1460141"/>
          </a:xfrm>
        </p:grpSpPr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449E022D-56C4-4A79-8DB7-EB345B1E14FF}"/>
                </a:ext>
              </a:extLst>
            </p:cNvPr>
            <p:cNvSpPr/>
            <p:nvPr/>
          </p:nvSpPr>
          <p:spPr>
            <a:xfrm>
              <a:off x="3764324" y="1994437"/>
              <a:ext cx="1621953" cy="14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34F037B2-2207-4A8F-9A12-A8909AF6191B}"/>
                </a:ext>
              </a:extLst>
            </p:cNvPr>
            <p:cNvSpPr/>
            <p:nvPr/>
          </p:nvSpPr>
          <p:spPr>
            <a:xfrm>
              <a:off x="4134863" y="2196461"/>
              <a:ext cx="1251414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6C8BE8F-9A71-468B-8C5B-49CEE5B42ADA}"/>
                </a:ext>
              </a:extLst>
            </p:cNvPr>
            <p:cNvSpPr txBox="1"/>
            <p:nvPr/>
          </p:nvSpPr>
          <p:spPr>
            <a:xfrm>
              <a:off x="4192873" y="2090837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090C949-85B3-46F8-80DD-78117BF0B190}"/>
              </a:ext>
            </a:extLst>
          </p:cNvPr>
          <p:cNvGrpSpPr/>
          <p:nvPr/>
        </p:nvGrpSpPr>
        <p:grpSpPr>
          <a:xfrm>
            <a:off x="3137352" y="3249200"/>
            <a:ext cx="1621955" cy="1460141"/>
            <a:chOff x="3137352" y="3249200"/>
            <a:chExt cx="1621955" cy="1460141"/>
          </a:xfrm>
        </p:grpSpPr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FAD4AF9-6F4E-416D-96E3-EC473620CF5C}"/>
                </a:ext>
              </a:extLst>
            </p:cNvPr>
            <p:cNvSpPr/>
            <p:nvPr/>
          </p:nvSpPr>
          <p:spPr>
            <a:xfrm>
              <a:off x="3137352" y="3249200"/>
              <a:ext cx="1621953" cy="146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3" y="10991"/>
                  </a:moveTo>
                  <a:lnTo>
                    <a:pt x="13299" y="2989"/>
                  </a:lnTo>
                  <a:lnTo>
                    <a:pt x="8365" y="0"/>
                  </a:lnTo>
                  <a:lnTo>
                    <a:pt x="4182" y="9306"/>
                  </a:lnTo>
                  <a:lnTo>
                    <a:pt x="0" y="18611"/>
                  </a:lnTo>
                  <a:lnTo>
                    <a:pt x="4935" y="21600"/>
                  </a:lnTo>
                  <a:lnTo>
                    <a:pt x="13261" y="20297"/>
                  </a:lnTo>
                  <a:lnTo>
                    <a:pt x="21600" y="1899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689DF1B-07CF-463B-BADA-59506083EFA6}"/>
                </a:ext>
              </a:extLst>
            </p:cNvPr>
            <p:cNvSpPr/>
            <p:nvPr/>
          </p:nvSpPr>
          <p:spPr>
            <a:xfrm>
              <a:off x="3507893" y="3451225"/>
              <a:ext cx="1251414" cy="125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1" y="0"/>
                  </a:moveTo>
                  <a:lnTo>
                    <a:pt x="16212" y="9288"/>
                  </a:lnTo>
                  <a:lnTo>
                    <a:pt x="21600" y="18575"/>
                  </a:lnTo>
                  <a:lnTo>
                    <a:pt x="10792" y="20088"/>
                  </a:lnTo>
                  <a:lnTo>
                    <a:pt x="0" y="21600"/>
                  </a:lnTo>
                  <a:lnTo>
                    <a:pt x="5421" y="108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36997E9-0578-4CFF-AD5D-FB9299D1FA49}"/>
                </a:ext>
              </a:extLst>
            </p:cNvPr>
            <p:cNvSpPr txBox="1"/>
            <p:nvPr/>
          </p:nvSpPr>
          <p:spPr>
            <a:xfrm>
              <a:off x="3585232" y="3334565"/>
              <a:ext cx="520954" cy="47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pic>
        <p:nvPicPr>
          <p:cNvPr id="91" name="Graphic 90" descr="Handshake outline">
            <a:extLst>
              <a:ext uri="{FF2B5EF4-FFF2-40B4-BE49-F238E27FC236}">
                <a16:creationId xmlns:a16="http://schemas.microsoft.com/office/drawing/2014/main" id="{2D408E47-A759-42A9-859F-627FC0E28D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61799" y="2748265"/>
            <a:ext cx="557184" cy="557184"/>
          </a:xfrm>
          <a:prstGeom prst="rect">
            <a:avLst/>
          </a:prstGeom>
        </p:spPr>
      </p:pic>
      <p:pic>
        <p:nvPicPr>
          <p:cNvPr id="92" name="Graphic 91" descr="Bar graph with upward trend outline">
            <a:extLst>
              <a:ext uri="{FF2B5EF4-FFF2-40B4-BE49-F238E27FC236}">
                <a16:creationId xmlns:a16="http://schemas.microsoft.com/office/drawing/2014/main" id="{ED20E8F1-F036-4C12-925F-53928D1151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49824" y="3966939"/>
            <a:ext cx="553384" cy="55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9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563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 Triangular Prism Castle – Slide Template</vt:lpstr>
      <vt:lpstr>6 Triangular Prism Castle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Triangular Prism Castle</dc:title>
  <dc:creator>PresentationGO.com</dc:creator>
  <dc:description>© Copyright PresentationGO.com</dc:description>
  <dcterms:created xsi:type="dcterms:W3CDTF">2014-11-26T05:14:11Z</dcterms:created>
  <dcterms:modified xsi:type="dcterms:W3CDTF">2021-04-14T18:51:37Z</dcterms:modified>
  <cp:category>Charts &amp; Diagrams</cp:category>
</cp:coreProperties>
</file>