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75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310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Triangular Prism Castle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B8CBEB8-306E-4218-B9CC-46D0EAF5F8B1}"/>
              </a:ext>
            </a:extLst>
          </p:cNvPr>
          <p:cNvSpPr/>
          <p:nvPr/>
        </p:nvSpPr>
        <p:spPr>
          <a:xfrm>
            <a:off x="6610794" y="3713482"/>
            <a:ext cx="1897854" cy="170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3" y="10984"/>
                </a:moveTo>
                <a:lnTo>
                  <a:pt x="13286" y="2976"/>
                </a:lnTo>
                <a:lnTo>
                  <a:pt x="8365" y="0"/>
                </a:lnTo>
                <a:lnTo>
                  <a:pt x="4182" y="9312"/>
                </a:lnTo>
                <a:lnTo>
                  <a:pt x="0" y="18624"/>
                </a:lnTo>
                <a:lnTo>
                  <a:pt x="4935" y="21600"/>
                </a:lnTo>
                <a:lnTo>
                  <a:pt x="13261" y="20296"/>
                </a:lnTo>
                <a:lnTo>
                  <a:pt x="21600" y="1899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5918C17-E82C-48E6-A7D9-9AD71EC42531}"/>
              </a:ext>
            </a:extLst>
          </p:cNvPr>
          <p:cNvSpPr/>
          <p:nvPr/>
        </p:nvSpPr>
        <p:spPr>
          <a:xfrm>
            <a:off x="5150995" y="3915143"/>
            <a:ext cx="1898974" cy="1708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6" y="10991"/>
                </a:moveTo>
                <a:lnTo>
                  <a:pt x="13291" y="2989"/>
                </a:lnTo>
                <a:lnTo>
                  <a:pt x="8372" y="0"/>
                </a:lnTo>
                <a:lnTo>
                  <a:pt x="4180" y="9320"/>
                </a:lnTo>
                <a:lnTo>
                  <a:pt x="0" y="18626"/>
                </a:lnTo>
                <a:lnTo>
                  <a:pt x="4932" y="21600"/>
                </a:lnTo>
                <a:lnTo>
                  <a:pt x="13266" y="20297"/>
                </a:lnTo>
                <a:lnTo>
                  <a:pt x="21600" y="1899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1B0C7F-2D53-4F79-AD2C-475A1C4CFC30}"/>
              </a:ext>
            </a:extLst>
          </p:cNvPr>
          <p:cNvSpPr/>
          <p:nvPr/>
        </p:nvSpPr>
        <p:spPr>
          <a:xfrm>
            <a:off x="3683353" y="4123947"/>
            <a:ext cx="1897852" cy="1708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3" y="10991"/>
                </a:moveTo>
                <a:lnTo>
                  <a:pt x="13299" y="2989"/>
                </a:lnTo>
                <a:lnTo>
                  <a:pt x="8365" y="0"/>
                </a:lnTo>
                <a:lnTo>
                  <a:pt x="4182" y="9306"/>
                </a:lnTo>
                <a:lnTo>
                  <a:pt x="0" y="18611"/>
                </a:lnTo>
                <a:lnTo>
                  <a:pt x="4935" y="21600"/>
                </a:lnTo>
                <a:lnTo>
                  <a:pt x="13261" y="20297"/>
                </a:lnTo>
                <a:lnTo>
                  <a:pt x="21600" y="1899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C8F3E4E-6295-45E3-99B5-F20F606E6065}"/>
              </a:ext>
            </a:extLst>
          </p:cNvPr>
          <p:cNvSpPr/>
          <p:nvPr/>
        </p:nvSpPr>
        <p:spPr>
          <a:xfrm>
            <a:off x="5883697" y="2447500"/>
            <a:ext cx="1896734" cy="170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54" y="10984"/>
                </a:moveTo>
                <a:lnTo>
                  <a:pt x="13294" y="2976"/>
                </a:lnTo>
                <a:lnTo>
                  <a:pt x="8357" y="0"/>
                </a:lnTo>
                <a:lnTo>
                  <a:pt x="4172" y="9312"/>
                </a:lnTo>
                <a:lnTo>
                  <a:pt x="0" y="18609"/>
                </a:lnTo>
                <a:lnTo>
                  <a:pt x="4925" y="21600"/>
                </a:lnTo>
                <a:lnTo>
                  <a:pt x="13269" y="20296"/>
                </a:lnTo>
                <a:lnTo>
                  <a:pt x="21600" y="1899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3941F33-747C-4F34-9A60-39EB724C4F5C}"/>
              </a:ext>
            </a:extLst>
          </p:cNvPr>
          <p:cNvSpPr/>
          <p:nvPr/>
        </p:nvSpPr>
        <p:spPr>
          <a:xfrm>
            <a:off x="4417315" y="2650422"/>
            <a:ext cx="1897852" cy="1708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3" y="10991"/>
                </a:moveTo>
                <a:lnTo>
                  <a:pt x="13299" y="2989"/>
                </a:lnTo>
                <a:lnTo>
                  <a:pt x="8365" y="0"/>
                </a:lnTo>
                <a:lnTo>
                  <a:pt x="4182" y="9306"/>
                </a:lnTo>
                <a:lnTo>
                  <a:pt x="0" y="18611"/>
                </a:lnTo>
                <a:lnTo>
                  <a:pt x="4935" y="21600"/>
                </a:lnTo>
                <a:lnTo>
                  <a:pt x="13261" y="20297"/>
                </a:lnTo>
                <a:lnTo>
                  <a:pt x="21600" y="1899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4A67F6C-26C0-47AB-A15A-430FDC6B454A}"/>
              </a:ext>
            </a:extLst>
          </p:cNvPr>
          <p:cNvSpPr/>
          <p:nvPr/>
        </p:nvSpPr>
        <p:spPr>
          <a:xfrm>
            <a:off x="5150936" y="1182220"/>
            <a:ext cx="1897852" cy="1708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3" y="10991"/>
                </a:moveTo>
                <a:lnTo>
                  <a:pt x="13299" y="2989"/>
                </a:lnTo>
                <a:lnTo>
                  <a:pt x="8365" y="0"/>
                </a:lnTo>
                <a:lnTo>
                  <a:pt x="4182" y="9306"/>
                </a:lnTo>
                <a:lnTo>
                  <a:pt x="0" y="18611"/>
                </a:lnTo>
                <a:lnTo>
                  <a:pt x="4935" y="21600"/>
                </a:lnTo>
                <a:lnTo>
                  <a:pt x="13261" y="20297"/>
                </a:lnTo>
                <a:lnTo>
                  <a:pt x="21600" y="1899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5EAE6DA-C3DB-4877-B0D1-4DB269C565A0}"/>
              </a:ext>
            </a:extLst>
          </p:cNvPr>
          <p:cNvSpPr/>
          <p:nvPr/>
        </p:nvSpPr>
        <p:spPr>
          <a:xfrm>
            <a:off x="7044366" y="3948754"/>
            <a:ext cx="1464282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5" y="0"/>
                </a:moveTo>
                <a:lnTo>
                  <a:pt x="16212" y="9288"/>
                </a:lnTo>
                <a:lnTo>
                  <a:pt x="21600" y="18575"/>
                </a:lnTo>
                <a:lnTo>
                  <a:pt x="10792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7E3D7B1-B38B-4C92-B645-14F2BA4EB6E3}"/>
              </a:ext>
            </a:extLst>
          </p:cNvPr>
          <p:cNvSpPr/>
          <p:nvPr/>
        </p:nvSpPr>
        <p:spPr>
          <a:xfrm>
            <a:off x="5584565" y="4151534"/>
            <a:ext cx="1465404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3" y="0"/>
                </a:moveTo>
                <a:lnTo>
                  <a:pt x="16217" y="9288"/>
                </a:lnTo>
                <a:lnTo>
                  <a:pt x="21600" y="18575"/>
                </a:lnTo>
                <a:lnTo>
                  <a:pt x="10800" y="20088"/>
                </a:lnTo>
                <a:lnTo>
                  <a:pt x="0" y="21600"/>
                </a:lnTo>
                <a:lnTo>
                  <a:pt x="5417" y="108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82556BE-4894-4CA6-8B38-EEE35351E6EC}"/>
              </a:ext>
            </a:extLst>
          </p:cNvPr>
          <p:cNvSpPr/>
          <p:nvPr/>
        </p:nvSpPr>
        <p:spPr>
          <a:xfrm>
            <a:off x="4120285" y="4359218"/>
            <a:ext cx="1464283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1" y="0"/>
                </a:moveTo>
                <a:lnTo>
                  <a:pt x="16212" y="9288"/>
                </a:lnTo>
                <a:lnTo>
                  <a:pt x="21600" y="18575"/>
                </a:lnTo>
                <a:lnTo>
                  <a:pt x="10792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2CD791-9E3A-4A36-A5E3-F46024F2A92D}"/>
              </a:ext>
            </a:extLst>
          </p:cNvPr>
          <p:cNvSpPr/>
          <p:nvPr/>
        </p:nvSpPr>
        <p:spPr>
          <a:xfrm>
            <a:off x="6316147" y="2682772"/>
            <a:ext cx="1464284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1" y="0"/>
                </a:moveTo>
                <a:lnTo>
                  <a:pt x="16229" y="9288"/>
                </a:lnTo>
                <a:lnTo>
                  <a:pt x="21600" y="18575"/>
                </a:lnTo>
                <a:lnTo>
                  <a:pt x="10808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FD03A3C-C3A1-4788-8084-DBEAFEFC4519}"/>
              </a:ext>
            </a:extLst>
          </p:cNvPr>
          <p:cNvSpPr/>
          <p:nvPr/>
        </p:nvSpPr>
        <p:spPr>
          <a:xfrm>
            <a:off x="4850885" y="2886813"/>
            <a:ext cx="1464282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1" y="0"/>
                </a:moveTo>
                <a:lnTo>
                  <a:pt x="16212" y="9288"/>
                </a:lnTo>
                <a:lnTo>
                  <a:pt x="21600" y="18575"/>
                </a:lnTo>
                <a:lnTo>
                  <a:pt x="10792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207C6F9-5644-43AF-B335-54F2C100846C}"/>
              </a:ext>
            </a:extLst>
          </p:cNvPr>
          <p:cNvSpPr/>
          <p:nvPr/>
        </p:nvSpPr>
        <p:spPr>
          <a:xfrm>
            <a:off x="5584506" y="1418611"/>
            <a:ext cx="1464282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1" y="0"/>
                </a:moveTo>
                <a:lnTo>
                  <a:pt x="16212" y="9288"/>
                </a:lnTo>
                <a:lnTo>
                  <a:pt x="21600" y="18575"/>
                </a:lnTo>
                <a:lnTo>
                  <a:pt x="10792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ar graph with upward trend outline">
            <a:extLst>
              <a:ext uri="{FF2B5EF4-FFF2-40B4-BE49-F238E27FC236}">
                <a16:creationId xmlns:a16="http://schemas.microsoft.com/office/drawing/2014/main" id="{D8621070-94F8-4BCD-9A86-984C822D6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0980" y="3490252"/>
            <a:ext cx="647516" cy="647516"/>
          </a:xfrm>
          <a:prstGeom prst="rect">
            <a:avLst/>
          </a:prstGeom>
        </p:spPr>
      </p:pic>
      <p:pic>
        <p:nvPicPr>
          <p:cNvPr id="16" name="Graphic 15" descr="Checklist outline">
            <a:extLst>
              <a:ext uri="{FF2B5EF4-FFF2-40B4-BE49-F238E27FC236}">
                <a16:creationId xmlns:a16="http://schemas.microsoft.com/office/drawing/2014/main" id="{590D2EF1-069B-4B0F-9498-4D672695A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31188" y="4961948"/>
            <a:ext cx="618127" cy="618127"/>
          </a:xfrm>
          <a:prstGeom prst="rect">
            <a:avLst/>
          </a:prstGeom>
        </p:spPr>
      </p:pic>
      <p:pic>
        <p:nvPicPr>
          <p:cNvPr id="17" name="Graphic 16" descr="Customer review outline">
            <a:extLst>
              <a:ext uri="{FF2B5EF4-FFF2-40B4-BE49-F238E27FC236}">
                <a16:creationId xmlns:a16="http://schemas.microsoft.com/office/drawing/2014/main" id="{BD722697-F119-4775-AAD1-48B8A414A1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47529" y="3315626"/>
            <a:ext cx="593631" cy="593631"/>
          </a:xfrm>
          <a:prstGeom prst="rect">
            <a:avLst/>
          </a:prstGeom>
        </p:spPr>
      </p:pic>
      <p:pic>
        <p:nvPicPr>
          <p:cNvPr id="18" name="Graphic 17" descr="Handshake outline">
            <a:extLst>
              <a:ext uri="{FF2B5EF4-FFF2-40B4-BE49-F238E27FC236}">
                <a16:creationId xmlns:a16="http://schemas.microsoft.com/office/drawing/2014/main" id="{B9D46BC3-E1A5-4BF4-8876-FF73F97CC0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7052" y="2064277"/>
            <a:ext cx="651963" cy="651963"/>
          </a:xfrm>
          <a:prstGeom prst="rect">
            <a:avLst/>
          </a:prstGeom>
        </p:spPr>
      </p:pic>
      <p:pic>
        <p:nvPicPr>
          <p:cNvPr id="19" name="Graphic 18" descr="Postit Notes outline">
            <a:extLst>
              <a:ext uri="{FF2B5EF4-FFF2-40B4-BE49-F238E27FC236}">
                <a16:creationId xmlns:a16="http://schemas.microsoft.com/office/drawing/2014/main" id="{68D79A93-F8A7-412B-8F2E-FC3D3C3EB9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18803" y="4556948"/>
            <a:ext cx="553392" cy="553392"/>
          </a:xfrm>
          <a:prstGeom prst="rect">
            <a:avLst/>
          </a:prstGeom>
        </p:spPr>
      </p:pic>
      <p:pic>
        <p:nvPicPr>
          <p:cNvPr id="20" name="Graphic 19" descr="Bar graph with downward trend outline">
            <a:extLst>
              <a:ext uri="{FF2B5EF4-FFF2-40B4-BE49-F238E27FC236}">
                <a16:creationId xmlns:a16="http://schemas.microsoft.com/office/drawing/2014/main" id="{4186DD48-B0E7-45B9-85F2-4D3C50CEDF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02469" y="4767803"/>
            <a:ext cx="614025" cy="61402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D6E3A8D-9C3F-4060-99CA-B97680791CA4}"/>
              </a:ext>
            </a:extLst>
          </p:cNvPr>
          <p:cNvSpPr txBox="1"/>
          <p:nvPr/>
        </p:nvSpPr>
        <p:spPr>
          <a:xfrm>
            <a:off x="5714508" y="1295019"/>
            <a:ext cx="485319" cy="461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1191A3-9526-485C-ADF0-BA8FB8319C9F}"/>
              </a:ext>
            </a:extLst>
          </p:cNvPr>
          <p:cNvSpPr txBox="1"/>
          <p:nvPr/>
        </p:nvSpPr>
        <p:spPr>
          <a:xfrm>
            <a:off x="4971088" y="2750310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3462DB-8572-410D-8553-1C225366BC69}"/>
              </a:ext>
            </a:extLst>
          </p:cNvPr>
          <p:cNvSpPr txBox="1"/>
          <p:nvPr/>
        </p:nvSpPr>
        <p:spPr>
          <a:xfrm>
            <a:off x="4219682" y="4253124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F6F48E-A435-4AA9-87A8-9DC4B3596B84}"/>
              </a:ext>
            </a:extLst>
          </p:cNvPr>
          <p:cNvSpPr txBox="1"/>
          <p:nvPr/>
        </p:nvSpPr>
        <p:spPr>
          <a:xfrm>
            <a:off x="5634915" y="4188363"/>
            <a:ext cx="485319" cy="461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845DA-0059-4519-85AA-DB72EE93933B}"/>
              </a:ext>
            </a:extLst>
          </p:cNvPr>
          <p:cNvSpPr txBox="1"/>
          <p:nvPr/>
        </p:nvSpPr>
        <p:spPr>
          <a:xfrm>
            <a:off x="7113761" y="3996306"/>
            <a:ext cx="485319" cy="461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5834A4-AB13-4214-A003-6C3A20DB8CBA}"/>
              </a:ext>
            </a:extLst>
          </p:cNvPr>
          <p:cNvSpPr txBox="1"/>
          <p:nvPr/>
        </p:nvSpPr>
        <p:spPr>
          <a:xfrm>
            <a:off x="6361128" y="2709517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1A08F41-7120-43E3-8714-E0BC4B3955F7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280649-78EC-4802-AF38-43BA09AF43D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04.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A3B0179-9CD6-4C67-BBAA-8A295F06F88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847E876-BE92-448C-953F-3C824FCC7D4A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8376873-48C8-4003-96AA-59A874C4212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06.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165FFEC-28AA-4E3B-84E1-098A6FD3B3F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DD48F51-11F3-4EE6-8B83-FA771FE7266F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BE98033-7AA9-45E9-B35B-3DB1D261A6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03.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4DE59D2-5D27-4399-A569-F57E56173B7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82599A8-0321-4D01-AC06-ED2D418E4B6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30F358F-DF1D-4295-92AE-16CE4538745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05.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4D82E54-CF90-41DA-B390-F8E410F636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49690E-D520-4384-99C3-B0F18480D4F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32F7601-77D6-4FC3-96A6-65D1FD408B0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02.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FF2C1E-1646-4EBF-A82A-A7FE319053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7102224-6DE1-4B9F-B959-BCF86EA4592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7A50A62-9B21-435B-A7C8-1E3EA0948A3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75000"/>
                    </a:schemeClr>
                  </a:solidFill>
                </a:rPr>
                <a:t>01.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D6B5AA2-47D9-40A7-AF30-D75CD17042D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4534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 Triangular Prism Castle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B8CBEB8-306E-4218-B9CC-46D0EAF5F8B1}"/>
              </a:ext>
            </a:extLst>
          </p:cNvPr>
          <p:cNvSpPr/>
          <p:nvPr/>
        </p:nvSpPr>
        <p:spPr>
          <a:xfrm>
            <a:off x="6610794" y="3713482"/>
            <a:ext cx="1897854" cy="170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3" y="10984"/>
                </a:moveTo>
                <a:lnTo>
                  <a:pt x="13286" y="2976"/>
                </a:lnTo>
                <a:lnTo>
                  <a:pt x="8365" y="0"/>
                </a:lnTo>
                <a:lnTo>
                  <a:pt x="4182" y="9312"/>
                </a:lnTo>
                <a:lnTo>
                  <a:pt x="0" y="18624"/>
                </a:lnTo>
                <a:lnTo>
                  <a:pt x="4935" y="21600"/>
                </a:lnTo>
                <a:lnTo>
                  <a:pt x="13261" y="20296"/>
                </a:lnTo>
                <a:lnTo>
                  <a:pt x="21600" y="18992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5918C17-E82C-48E6-A7D9-9AD71EC42531}"/>
              </a:ext>
            </a:extLst>
          </p:cNvPr>
          <p:cNvSpPr/>
          <p:nvPr/>
        </p:nvSpPr>
        <p:spPr>
          <a:xfrm>
            <a:off x="5150995" y="3915143"/>
            <a:ext cx="1898974" cy="1708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6" y="10991"/>
                </a:moveTo>
                <a:lnTo>
                  <a:pt x="13291" y="2989"/>
                </a:lnTo>
                <a:lnTo>
                  <a:pt x="8372" y="0"/>
                </a:lnTo>
                <a:lnTo>
                  <a:pt x="4180" y="9320"/>
                </a:lnTo>
                <a:lnTo>
                  <a:pt x="0" y="18626"/>
                </a:lnTo>
                <a:lnTo>
                  <a:pt x="4932" y="21600"/>
                </a:lnTo>
                <a:lnTo>
                  <a:pt x="13266" y="20297"/>
                </a:lnTo>
                <a:lnTo>
                  <a:pt x="21600" y="18994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221B0C7F-2D53-4F79-AD2C-475A1C4CFC30}"/>
              </a:ext>
            </a:extLst>
          </p:cNvPr>
          <p:cNvSpPr/>
          <p:nvPr/>
        </p:nvSpPr>
        <p:spPr>
          <a:xfrm>
            <a:off x="3683353" y="4123947"/>
            <a:ext cx="1897852" cy="1708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3" y="10991"/>
                </a:moveTo>
                <a:lnTo>
                  <a:pt x="13299" y="2989"/>
                </a:lnTo>
                <a:lnTo>
                  <a:pt x="8365" y="0"/>
                </a:lnTo>
                <a:lnTo>
                  <a:pt x="4182" y="9306"/>
                </a:lnTo>
                <a:lnTo>
                  <a:pt x="0" y="18611"/>
                </a:lnTo>
                <a:lnTo>
                  <a:pt x="4935" y="21600"/>
                </a:lnTo>
                <a:lnTo>
                  <a:pt x="13261" y="20297"/>
                </a:lnTo>
                <a:lnTo>
                  <a:pt x="21600" y="18994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DC8F3E4E-6295-45E3-99B5-F20F606E6065}"/>
              </a:ext>
            </a:extLst>
          </p:cNvPr>
          <p:cNvSpPr/>
          <p:nvPr/>
        </p:nvSpPr>
        <p:spPr>
          <a:xfrm>
            <a:off x="5883697" y="2447500"/>
            <a:ext cx="1896734" cy="17073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54" y="10984"/>
                </a:moveTo>
                <a:lnTo>
                  <a:pt x="13294" y="2976"/>
                </a:lnTo>
                <a:lnTo>
                  <a:pt x="8357" y="0"/>
                </a:lnTo>
                <a:lnTo>
                  <a:pt x="4172" y="9312"/>
                </a:lnTo>
                <a:lnTo>
                  <a:pt x="0" y="18609"/>
                </a:lnTo>
                <a:lnTo>
                  <a:pt x="4925" y="21600"/>
                </a:lnTo>
                <a:lnTo>
                  <a:pt x="13269" y="20296"/>
                </a:lnTo>
                <a:lnTo>
                  <a:pt x="21600" y="18992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3941F33-747C-4F34-9A60-39EB724C4F5C}"/>
              </a:ext>
            </a:extLst>
          </p:cNvPr>
          <p:cNvSpPr/>
          <p:nvPr/>
        </p:nvSpPr>
        <p:spPr>
          <a:xfrm>
            <a:off x="4417315" y="2650422"/>
            <a:ext cx="1897852" cy="1708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3" y="10991"/>
                </a:moveTo>
                <a:lnTo>
                  <a:pt x="13299" y="2989"/>
                </a:lnTo>
                <a:lnTo>
                  <a:pt x="8365" y="0"/>
                </a:lnTo>
                <a:lnTo>
                  <a:pt x="4182" y="9306"/>
                </a:lnTo>
                <a:lnTo>
                  <a:pt x="0" y="18611"/>
                </a:lnTo>
                <a:lnTo>
                  <a:pt x="4935" y="21600"/>
                </a:lnTo>
                <a:lnTo>
                  <a:pt x="13261" y="20297"/>
                </a:lnTo>
                <a:lnTo>
                  <a:pt x="21600" y="18994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4A67F6C-26C0-47AB-A15A-430FDC6B454A}"/>
              </a:ext>
            </a:extLst>
          </p:cNvPr>
          <p:cNvSpPr/>
          <p:nvPr/>
        </p:nvSpPr>
        <p:spPr>
          <a:xfrm>
            <a:off x="5150936" y="1182220"/>
            <a:ext cx="1897852" cy="17085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443" y="10991"/>
                </a:moveTo>
                <a:lnTo>
                  <a:pt x="13299" y="2989"/>
                </a:lnTo>
                <a:lnTo>
                  <a:pt x="8365" y="0"/>
                </a:lnTo>
                <a:lnTo>
                  <a:pt x="4182" y="9306"/>
                </a:lnTo>
                <a:lnTo>
                  <a:pt x="0" y="18611"/>
                </a:lnTo>
                <a:lnTo>
                  <a:pt x="4935" y="21600"/>
                </a:lnTo>
                <a:lnTo>
                  <a:pt x="13261" y="20297"/>
                </a:lnTo>
                <a:lnTo>
                  <a:pt x="21600" y="1899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95EAE6DA-C3DB-4877-B0D1-4DB269C565A0}"/>
              </a:ext>
            </a:extLst>
          </p:cNvPr>
          <p:cNvSpPr/>
          <p:nvPr/>
        </p:nvSpPr>
        <p:spPr>
          <a:xfrm>
            <a:off x="7044366" y="3948754"/>
            <a:ext cx="1464282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25" y="0"/>
                </a:moveTo>
                <a:lnTo>
                  <a:pt x="16212" y="9288"/>
                </a:lnTo>
                <a:lnTo>
                  <a:pt x="21600" y="18575"/>
                </a:lnTo>
                <a:lnTo>
                  <a:pt x="10792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57E3D7B1-B38B-4C92-B645-14F2BA4EB6E3}"/>
              </a:ext>
            </a:extLst>
          </p:cNvPr>
          <p:cNvSpPr/>
          <p:nvPr/>
        </p:nvSpPr>
        <p:spPr>
          <a:xfrm>
            <a:off x="5584565" y="4151534"/>
            <a:ext cx="1465404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33" y="0"/>
                </a:moveTo>
                <a:lnTo>
                  <a:pt x="16217" y="9288"/>
                </a:lnTo>
                <a:lnTo>
                  <a:pt x="21600" y="18575"/>
                </a:lnTo>
                <a:lnTo>
                  <a:pt x="10800" y="20088"/>
                </a:lnTo>
                <a:lnTo>
                  <a:pt x="0" y="21600"/>
                </a:lnTo>
                <a:lnTo>
                  <a:pt x="5417" y="108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82556BE-4894-4CA6-8B38-EEE35351E6EC}"/>
              </a:ext>
            </a:extLst>
          </p:cNvPr>
          <p:cNvSpPr/>
          <p:nvPr/>
        </p:nvSpPr>
        <p:spPr>
          <a:xfrm>
            <a:off x="4120285" y="4359218"/>
            <a:ext cx="1464283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1" y="0"/>
                </a:moveTo>
                <a:lnTo>
                  <a:pt x="16212" y="9288"/>
                </a:lnTo>
                <a:lnTo>
                  <a:pt x="21600" y="18575"/>
                </a:lnTo>
                <a:lnTo>
                  <a:pt x="10792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382CD791-9E3A-4A36-A5E3-F46024F2A92D}"/>
              </a:ext>
            </a:extLst>
          </p:cNvPr>
          <p:cNvSpPr/>
          <p:nvPr/>
        </p:nvSpPr>
        <p:spPr>
          <a:xfrm>
            <a:off x="6316147" y="2682772"/>
            <a:ext cx="1464284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1" y="0"/>
                </a:moveTo>
                <a:lnTo>
                  <a:pt x="16229" y="9288"/>
                </a:lnTo>
                <a:lnTo>
                  <a:pt x="21600" y="18575"/>
                </a:lnTo>
                <a:lnTo>
                  <a:pt x="10808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8FD03A3C-C3A1-4788-8084-DBEAFEFC4519}"/>
              </a:ext>
            </a:extLst>
          </p:cNvPr>
          <p:cNvSpPr/>
          <p:nvPr/>
        </p:nvSpPr>
        <p:spPr>
          <a:xfrm>
            <a:off x="4850885" y="2886813"/>
            <a:ext cx="1464282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1" y="0"/>
                </a:moveTo>
                <a:lnTo>
                  <a:pt x="16212" y="9288"/>
                </a:lnTo>
                <a:lnTo>
                  <a:pt x="21600" y="18575"/>
                </a:lnTo>
                <a:lnTo>
                  <a:pt x="10792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8207C6F9-5644-43AF-B335-54F2C100846C}"/>
              </a:ext>
            </a:extLst>
          </p:cNvPr>
          <p:cNvSpPr/>
          <p:nvPr/>
        </p:nvSpPr>
        <p:spPr>
          <a:xfrm>
            <a:off x="5584506" y="1418611"/>
            <a:ext cx="1464282" cy="147212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41" y="0"/>
                </a:moveTo>
                <a:lnTo>
                  <a:pt x="16212" y="9288"/>
                </a:lnTo>
                <a:lnTo>
                  <a:pt x="21600" y="18575"/>
                </a:lnTo>
                <a:lnTo>
                  <a:pt x="10792" y="20088"/>
                </a:lnTo>
                <a:lnTo>
                  <a:pt x="0" y="21600"/>
                </a:lnTo>
                <a:lnTo>
                  <a:pt x="5421" y="108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ar graph with upward trend outline">
            <a:extLst>
              <a:ext uri="{FF2B5EF4-FFF2-40B4-BE49-F238E27FC236}">
                <a16:creationId xmlns:a16="http://schemas.microsoft.com/office/drawing/2014/main" id="{D8621070-94F8-4BCD-9A86-984C822D6B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50980" y="3490252"/>
            <a:ext cx="647516" cy="647516"/>
          </a:xfrm>
          <a:prstGeom prst="rect">
            <a:avLst/>
          </a:prstGeom>
        </p:spPr>
      </p:pic>
      <p:pic>
        <p:nvPicPr>
          <p:cNvPr id="16" name="Graphic 15" descr="Checklist outline">
            <a:extLst>
              <a:ext uri="{FF2B5EF4-FFF2-40B4-BE49-F238E27FC236}">
                <a16:creationId xmlns:a16="http://schemas.microsoft.com/office/drawing/2014/main" id="{590D2EF1-069B-4B0F-9498-4D672695A7F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31188" y="4961948"/>
            <a:ext cx="618127" cy="618127"/>
          </a:xfrm>
          <a:prstGeom prst="rect">
            <a:avLst/>
          </a:prstGeom>
        </p:spPr>
      </p:pic>
      <p:pic>
        <p:nvPicPr>
          <p:cNvPr id="17" name="Graphic 16" descr="Customer review outline">
            <a:extLst>
              <a:ext uri="{FF2B5EF4-FFF2-40B4-BE49-F238E27FC236}">
                <a16:creationId xmlns:a16="http://schemas.microsoft.com/office/drawing/2014/main" id="{BD722697-F119-4775-AAD1-48B8A414A15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47529" y="3315626"/>
            <a:ext cx="593631" cy="593631"/>
          </a:xfrm>
          <a:prstGeom prst="rect">
            <a:avLst/>
          </a:prstGeom>
        </p:spPr>
      </p:pic>
      <p:pic>
        <p:nvPicPr>
          <p:cNvPr id="18" name="Graphic 17" descr="Handshake outline">
            <a:extLst>
              <a:ext uri="{FF2B5EF4-FFF2-40B4-BE49-F238E27FC236}">
                <a16:creationId xmlns:a16="http://schemas.microsoft.com/office/drawing/2014/main" id="{B9D46BC3-E1A5-4BF4-8876-FF73F97CC0C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67052" y="2064277"/>
            <a:ext cx="651963" cy="651963"/>
          </a:xfrm>
          <a:prstGeom prst="rect">
            <a:avLst/>
          </a:prstGeom>
        </p:spPr>
      </p:pic>
      <p:pic>
        <p:nvPicPr>
          <p:cNvPr id="19" name="Graphic 18" descr="Postit Notes outline">
            <a:extLst>
              <a:ext uri="{FF2B5EF4-FFF2-40B4-BE49-F238E27FC236}">
                <a16:creationId xmlns:a16="http://schemas.microsoft.com/office/drawing/2014/main" id="{68D79A93-F8A7-412B-8F2E-FC3D3C3EB9C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7518803" y="4556948"/>
            <a:ext cx="553392" cy="553392"/>
          </a:xfrm>
          <a:prstGeom prst="rect">
            <a:avLst/>
          </a:prstGeom>
        </p:spPr>
      </p:pic>
      <p:pic>
        <p:nvPicPr>
          <p:cNvPr id="20" name="Graphic 19" descr="Bar graph with downward trend outline">
            <a:extLst>
              <a:ext uri="{FF2B5EF4-FFF2-40B4-BE49-F238E27FC236}">
                <a16:creationId xmlns:a16="http://schemas.microsoft.com/office/drawing/2014/main" id="{4186DD48-B0E7-45B9-85F2-4D3C50CEDF77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002469" y="4767803"/>
            <a:ext cx="614025" cy="61402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7D6E3A8D-9C3F-4060-99CA-B97680791CA4}"/>
              </a:ext>
            </a:extLst>
          </p:cNvPr>
          <p:cNvSpPr txBox="1"/>
          <p:nvPr/>
        </p:nvSpPr>
        <p:spPr>
          <a:xfrm>
            <a:off x="5714508" y="1295019"/>
            <a:ext cx="485319" cy="461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1191A3-9526-485C-ADF0-BA8FB8319C9F}"/>
              </a:ext>
            </a:extLst>
          </p:cNvPr>
          <p:cNvSpPr txBox="1"/>
          <p:nvPr/>
        </p:nvSpPr>
        <p:spPr>
          <a:xfrm>
            <a:off x="4971088" y="2750310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53462DB-8572-410D-8553-1C225366BC69}"/>
              </a:ext>
            </a:extLst>
          </p:cNvPr>
          <p:cNvSpPr txBox="1"/>
          <p:nvPr/>
        </p:nvSpPr>
        <p:spPr>
          <a:xfrm>
            <a:off x="4219682" y="4253124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6F6F48E-A435-4AA9-87A8-9DC4B3596B84}"/>
              </a:ext>
            </a:extLst>
          </p:cNvPr>
          <p:cNvSpPr txBox="1"/>
          <p:nvPr/>
        </p:nvSpPr>
        <p:spPr>
          <a:xfrm>
            <a:off x="5634915" y="4188363"/>
            <a:ext cx="485319" cy="461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2C845DA-0059-4519-85AA-DB72EE93933B}"/>
              </a:ext>
            </a:extLst>
          </p:cNvPr>
          <p:cNvSpPr txBox="1"/>
          <p:nvPr/>
        </p:nvSpPr>
        <p:spPr>
          <a:xfrm>
            <a:off x="7113761" y="3996306"/>
            <a:ext cx="485319" cy="461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25834A4-AB13-4214-A003-6C3A20DB8CBA}"/>
              </a:ext>
            </a:extLst>
          </p:cNvPr>
          <p:cNvSpPr txBox="1"/>
          <p:nvPr/>
        </p:nvSpPr>
        <p:spPr>
          <a:xfrm>
            <a:off x="6361128" y="2709517"/>
            <a:ext cx="550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1A08F41-7120-43E3-8714-E0BC4B3955F7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7F280649-78EC-4802-AF38-43BA09AF43D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04. 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A3B0179-9CD6-4C67-BBAA-8A295F06F88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C847E876-BE92-448C-953F-3C824FCC7D4A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8376873-48C8-4003-96AA-59A874C42123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06. 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3165FFEC-28AA-4E3B-84E1-098A6FD3B3F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6DD48F51-11F3-4EE6-8B83-FA771FE7266F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BE98033-7AA9-45E9-B35B-3DB1D261A63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03. 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4DE59D2-5D27-4399-A569-F57E56173B7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82599A8-0321-4D01-AC06-ED2D418E4B60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B30F358F-DF1D-4295-92AE-16CE4538745F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05.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4D82E54-CF90-41DA-B390-F8E410F636E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8249690E-D520-4384-99C3-B0F18480D4FB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332F7601-77D6-4FC3-96A6-65D1FD408B0F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02. Lorem Ipsum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8FF2C1E-1646-4EBF-A82A-A7FE319053E0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7102224-6DE1-4B9F-B959-BCF86EA4592D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7A50A62-9B21-435B-A7C8-1E3EA0948A3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01. Lorem Ipsum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D6B5AA2-47D9-40A7-AF30-D75CD17042D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9649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563</Words>
  <PresentationFormat>Widescreen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 Triangular Prism Castle – Slide Template</vt:lpstr>
      <vt:lpstr>6 Triangular Prism Castle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 Triangular Prism Castle</dc:title>
  <dc:creator>PresentationGO.com</dc:creator>
  <dc:description>© Copyright PresentationGO.com</dc:description>
  <dcterms:created xsi:type="dcterms:W3CDTF">2014-11-26T05:14:11Z</dcterms:created>
  <dcterms:modified xsi:type="dcterms:W3CDTF">2021-04-14T18:44:20Z</dcterms:modified>
  <cp:category>Charts &amp; Diagrams</cp:category>
</cp:coreProperties>
</file>