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6x2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357D0DB-F6A3-AAEA-C11E-A28A36257D8B}"/>
              </a:ext>
            </a:extLst>
          </p:cNvPr>
          <p:cNvSpPr/>
          <p:nvPr/>
        </p:nvSpPr>
        <p:spPr>
          <a:xfrm>
            <a:off x="5056505" y="1292048"/>
            <a:ext cx="1007426" cy="890420"/>
          </a:xfrm>
          <a:custGeom>
            <a:avLst/>
            <a:gdLst>
              <a:gd name="connsiteX0" fmla="*/ 800951 w 1007426"/>
              <a:gd name="connsiteY0" fmla="*/ 1189 h 890420"/>
              <a:gd name="connsiteX1" fmla="*/ 1007426 w 1007426"/>
              <a:gd name="connsiteY1" fmla="*/ 187381 h 890420"/>
              <a:gd name="connsiteX2" fmla="*/ 1007426 w 1007426"/>
              <a:gd name="connsiteY2" fmla="*/ 721251 h 890420"/>
              <a:gd name="connsiteX3" fmla="*/ 894583 w 1007426"/>
              <a:gd name="connsiteY3" fmla="*/ 726950 h 890420"/>
              <a:gd name="connsiteX4" fmla="*/ 487810 w 1007426"/>
              <a:gd name="connsiteY4" fmla="*/ 831012 h 890420"/>
              <a:gd name="connsiteX5" fmla="*/ 364487 w 1007426"/>
              <a:gd name="connsiteY5" fmla="*/ 890420 h 890420"/>
              <a:gd name="connsiteX6" fmla="*/ 0 w 1007426"/>
              <a:gd name="connsiteY6" fmla="*/ 257745 h 890420"/>
              <a:gd name="connsiteX7" fmla="*/ 800951 w 1007426"/>
              <a:gd name="connsiteY7" fmla="*/ 1189 h 8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20">
                <a:moveTo>
                  <a:pt x="800951" y="1189"/>
                </a:moveTo>
                <a:cubicBezTo>
                  <a:pt x="910415" y="-11305"/>
                  <a:pt x="1007426" y="76282"/>
                  <a:pt x="1007426" y="187381"/>
                </a:cubicBezTo>
                <a:lnTo>
                  <a:pt x="1007426" y="721251"/>
                </a:lnTo>
                <a:lnTo>
                  <a:pt x="894583" y="726950"/>
                </a:lnTo>
                <a:cubicBezTo>
                  <a:pt x="751644" y="741466"/>
                  <a:pt x="614985" y="777222"/>
                  <a:pt x="487810" y="831012"/>
                </a:cubicBezTo>
                <a:lnTo>
                  <a:pt x="364487" y="890420"/>
                </a:lnTo>
                <a:lnTo>
                  <a:pt x="0" y="257745"/>
                </a:lnTo>
                <a:cubicBezTo>
                  <a:pt x="242482" y="123220"/>
                  <a:pt x="513088" y="32511"/>
                  <a:pt x="800951" y="11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7012CF4-7EF8-D107-686B-306262C50A0E}"/>
              </a:ext>
            </a:extLst>
          </p:cNvPr>
          <p:cNvSpPr/>
          <p:nvPr/>
        </p:nvSpPr>
        <p:spPr>
          <a:xfrm>
            <a:off x="6135889" y="1292067"/>
            <a:ext cx="1007426" cy="893486"/>
          </a:xfrm>
          <a:custGeom>
            <a:avLst/>
            <a:gdLst>
              <a:gd name="connsiteX0" fmla="*/ 206476 w 1007426"/>
              <a:gd name="connsiteY0" fmla="*/ 1212 h 893486"/>
              <a:gd name="connsiteX1" fmla="*/ 1007426 w 1007426"/>
              <a:gd name="connsiteY1" fmla="*/ 257772 h 893486"/>
              <a:gd name="connsiteX2" fmla="*/ 640314 w 1007426"/>
              <a:gd name="connsiteY2" fmla="*/ 893486 h 893486"/>
              <a:gd name="connsiteX3" fmla="*/ 635690 w 1007426"/>
              <a:gd name="connsiteY3" fmla="*/ 890676 h 893486"/>
              <a:gd name="connsiteX4" fmla="*/ 105024 w 1007426"/>
              <a:gd name="connsiteY4" fmla="*/ 726931 h 893486"/>
              <a:gd name="connsiteX5" fmla="*/ 0 w 1007426"/>
              <a:gd name="connsiteY5" fmla="*/ 721627 h 893486"/>
              <a:gd name="connsiteX6" fmla="*/ 0 w 1007426"/>
              <a:gd name="connsiteY6" fmla="*/ 185793 h 893486"/>
              <a:gd name="connsiteX7" fmla="*/ 206476 w 1007426"/>
              <a:gd name="connsiteY7" fmla="*/ 1212 h 8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48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314" y="893486"/>
                </a:lnTo>
                <a:lnTo>
                  <a:pt x="635690" y="890676"/>
                </a:lnTo>
                <a:cubicBezTo>
                  <a:pt x="475030" y="803400"/>
                  <a:pt x="295609" y="746286"/>
                  <a:pt x="105024" y="726931"/>
                </a:cubicBezTo>
                <a:lnTo>
                  <a:pt x="0" y="721627"/>
                </a:lnTo>
                <a:lnTo>
                  <a:pt x="0" y="185793"/>
                </a:lnTo>
                <a:cubicBezTo>
                  <a:pt x="0" y="74750"/>
                  <a:pt x="97012" y="-11305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FFB908-AC54-9404-A605-FD5B22912040}"/>
              </a:ext>
            </a:extLst>
          </p:cNvPr>
          <p:cNvSpPr/>
          <p:nvPr/>
        </p:nvSpPr>
        <p:spPr>
          <a:xfrm>
            <a:off x="6131979" y="4674201"/>
            <a:ext cx="1007426" cy="891712"/>
          </a:xfrm>
          <a:custGeom>
            <a:avLst/>
            <a:gdLst>
              <a:gd name="connsiteX0" fmla="*/ 641339 w 1007426"/>
              <a:gd name="connsiteY0" fmla="*/ 0 h 891712"/>
              <a:gd name="connsiteX1" fmla="*/ 1007426 w 1007426"/>
              <a:gd name="connsiteY1" fmla="*/ 633940 h 891712"/>
              <a:gd name="connsiteX2" fmla="*/ 206476 w 1007426"/>
              <a:gd name="connsiteY2" fmla="*/ 890501 h 891712"/>
              <a:gd name="connsiteX3" fmla="*/ 0 w 1007426"/>
              <a:gd name="connsiteY3" fmla="*/ 705919 h 891712"/>
              <a:gd name="connsiteX4" fmla="*/ 0 w 1007426"/>
              <a:gd name="connsiteY4" fmla="*/ 170302 h 891712"/>
              <a:gd name="connsiteX5" fmla="*/ 108934 w 1007426"/>
              <a:gd name="connsiteY5" fmla="*/ 164802 h 891712"/>
              <a:gd name="connsiteX6" fmla="*/ 639600 w 1007426"/>
              <a:gd name="connsiteY6" fmla="*/ 1056 h 89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712">
                <a:moveTo>
                  <a:pt x="641339" y="0"/>
                </a:moveTo>
                <a:lnTo>
                  <a:pt x="1007426" y="633940"/>
                </a:lnTo>
                <a:cubicBezTo>
                  <a:pt x="766530" y="768500"/>
                  <a:pt x="494339" y="859232"/>
                  <a:pt x="206476" y="890501"/>
                </a:cubicBezTo>
                <a:cubicBezTo>
                  <a:pt x="97012" y="903017"/>
                  <a:pt x="0" y="816962"/>
                  <a:pt x="0" y="705919"/>
                </a:cubicBezTo>
                <a:lnTo>
                  <a:pt x="0" y="170302"/>
                </a:lnTo>
                <a:lnTo>
                  <a:pt x="108934" y="164802"/>
                </a:lnTo>
                <a:cubicBezTo>
                  <a:pt x="299519" y="145447"/>
                  <a:pt x="478940" y="88332"/>
                  <a:pt x="639600" y="10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06189F-30B5-08FE-2ED9-65C8AABE227C}"/>
              </a:ext>
            </a:extLst>
          </p:cNvPr>
          <p:cNvSpPr/>
          <p:nvPr/>
        </p:nvSpPr>
        <p:spPr>
          <a:xfrm>
            <a:off x="5052595" y="4674207"/>
            <a:ext cx="1007426" cy="891689"/>
          </a:xfrm>
          <a:custGeom>
            <a:avLst/>
            <a:gdLst>
              <a:gd name="connsiteX0" fmla="*/ 366095 w 1007426"/>
              <a:gd name="connsiteY0" fmla="*/ 0 h 891689"/>
              <a:gd name="connsiteX1" fmla="*/ 367827 w 1007426"/>
              <a:gd name="connsiteY1" fmla="*/ 1051 h 891689"/>
              <a:gd name="connsiteX2" fmla="*/ 898493 w 1007426"/>
              <a:gd name="connsiteY2" fmla="*/ 164797 h 891689"/>
              <a:gd name="connsiteX3" fmla="*/ 1007426 w 1007426"/>
              <a:gd name="connsiteY3" fmla="*/ 170297 h 891689"/>
              <a:gd name="connsiteX4" fmla="*/ 1007426 w 1007426"/>
              <a:gd name="connsiteY4" fmla="*/ 705918 h 891689"/>
              <a:gd name="connsiteX5" fmla="*/ 800951 w 1007426"/>
              <a:gd name="connsiteY5" fmla="*/ 890496 h 891689"/>
              <a:gd name="connsiteX6" fmla="*/ 0 w 1007426"/>
              <a:gd name="connsiteY6" fmla="*/ 633940 h 89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689">
                <a:moveTo>
                  <a:pt x="366095" y="0"/>
                </a:moveTo>
                <a:lnTo>
                  <a:pt x="367827" y="1051"/>
                </a:lnTo>
                <a:cubicBezTo>
                  <a:pt x="528486" y="88327"/>
                  <a:pt x="707908" y="145442"/>
                  <a:pt x="898493" y="164797"/>
                </a:cubicBezTo>
                <a:lnTo>
                  <a:pt x="1007426" y="170297"/>
                </a:lnTo>
                <a:lnTo>
                  <a:pt x="1007426" y="705918"/>
                </a:lnTo>
                <a:cubicBezTo>
                  <a:pt x="1007426" y="815400"/>
                  <a:pt x="912001" y="903012"/>
                  <a:pt x="800951" y="890496"/>
                </a:cubicBezTo>
                <a:cubicBezTo>
                  <a:pt x="513088" y="859227"/>
                  <a:pt x="242482" y="768497"/>
                  <a:pt x="0" y="63394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B73CA39-E6AD-249D-5FE2-CBE8019C20B7}"/>
              </a:ext>
            </a:extLst>
          </p:cNvPr>
          <p:cNvSpPr/>
          <p:nvPr/>
        </p:nvSpPr>
        <p:spPr>
          <a:xfrm>
            <a:off x="3953145" y="3477026"/>
            <a:ext cx="904906" cy="933689"/>
          </a:xfrm>
          <a:custGeom>
            <a:avLst/>
            <a:gdLst>
              <a:gd name="connsiteX0" fmla="*/ 0 w 904906"/>
              <a:gd name="connsiteY0" fmla="*/ 0 h 933689"/>
              <a:gd name="connsiteX1" fmla="*/ 727960 w 904906"/>
              <a:gd name="connsiteY1" fmla="*/ 0 h 933689"/>
              <a:gd name="connsiteX2" fmla="*/ 732853 w 904906"/>
              <a:gd name="connsiteY2" fmla="*/ 96887 h 933689"/>
              <a:gd name="connsiteX3" fmla="*/ 896598 w 904906"/>
              <a:gd name="connsiteY3" fmla="*/ 627553 h 933689"/>
              <a:gd name="connsiteX4" fmla="*/ 904906 w 904906"/>
              <a:gd name="connsiteY4" fmla="*/ 641228 h 933689"/>
              <a:gd name="connsiteX5" fmla="*/ 442704 w 904906"/>
              <a:gd name="connsiteY5" fmla="*/ 908908 h 933689"/>
              <a:gd name="connsiteX6" fmla="*/ 178339 w 904906"/>
              <a:gd name="connsiteY6" fmla="*/ 822849 h 933689"/>
              <a:gd name="connsiteX7" fmla="*/ 0 w 904906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906" h="933689">
                <a:moveTo>
                  <a:pt x="0" y="0"/>
                </a:moveTo>
                <a:lnTo>
                  <a:pt x="727960" y="0"/>
                </a:lnTo>
                <a:lnTo>
                  <a:pt x="732853" y="96887"/>
                </a:lnTo>
                <a:cubicBezTo>
                  <a:pt x="752208" y="287471"/>
                  <a:pt x="809323" y="466893"/>
                  <a:pt x="896598" y="627553"/>
                </a:cubicBezTo>
                <a:lnTo>
                  <a:pt x="904906" y="641228"/>
                </a:lnTo>
                <a:lnTo>
                  <a:pt x="442704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0177EAD-8CE4-B460-DDFB-CF083B1C7CDB}"/>
              </a:ext>
            </a:extLst>
          </p:cNvPr>
          <p:cNvSpPr/>
          <p:nvPr/>
        </p:nvSpPr>
        <p:spPr>
          <a:xfrm>
            <a:off x="7333949" y="3477026"/>
            <a:ext cx="904906" cy="933689"/>
          </a:xfrm>
          <a:custGeom>
            <a:avLst/>
            <a:gdLst>
              <a:gd name="connsiteX0" fmla="*/ 176946 w 904906"/>
              <a:gd name="connsiteY0" fmla="*/ 0 h 933689"/>
              <a:gd name="connsiteX1" fmla="*/ 904906 w 904906"/>
              <a:gd name="connsiteY1" fmla="*/ 0 h 933689"/>
              <a:gd name="connsiteX2" fmla="*/ 726566 w 904906"/>
              <a:gd name="connsiteY2" fmla="*/ 822849 h 933689"/>
              <a:gd name="connsiteX3" fmla="*/ 462202 w 904906"/>
              <a:gd name="connsiteY3" fmla="*/ 908908 h 933689"/>
              <a:gd name="connsiteX4" fmla="*/ 0 w 904906"/>
              <a:gd name="connsiteY4" fmla="*/ 641229 h 933689"/>
              <a:gd name="connsiteX5" fmla="*/ 8308 w 904906"/>
              <a:gd name="connsiteY5" fmla="*/ 627553 h 933689"/>
              <a:gd name="connsiteX6" fmla="*/ 172054 w 904906"/>
              <a:gd name="connsiteY6" fmla="*/ 96887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906" h="933689">
                <a:moveTo>
                  <a:pt x="176946" y="0"/>
                </a:moveTo>
                <a:lnTo>
                  <a:pt x="904906" y="0"/>
                </a:lnTo>
                <a:cubicBezTo>
                  <a:pt x="901783" y="292530"/>
                  <a:pt x="837622" y="571006"/>
                  <a:pt x="726566" y="822849"/>
                </a:cubicBezTo>
                <a:cubicBezTo>
                  <a:pt x="681190" y="924522"/>
                  <a:pt x="557640" y="963648"/>
                  <a:pt x="462202" y="908908"/>
                </a:cubicBezTo>
                <a:lnTo>
                  <a:pt x="0" y="641229"/>
                </a:lnTo>
                <a:lnTo>
                  <a:pt x="8308" y="627553"/>
                </a:lnTo>
                <a:cubicBezTo>
                  <a:pt x="95584" y="466893"/>
                  <a:pt x="152699" y="287471"/>
                  <a:pt x="172054" y="96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35E81A2-8161-5C96-ADBA-D092C26A773D}"/>
              </a:ext>
            </a:extLst>
          </p:cNvPr>
          <p:cNvSpPr/>
          <p:nvPr/>
        </p:nvSpPr>
        <p:spPr>
          <a:xfrm>
            <a:off x="6830239" y="4171435"/>
            <a:ext cx="1026254" cy="1104634"/>
          </a:xfrm>
          <a:custGeom>
            <a:avLst/>
            <a:gdLst>
              <a:gd name="connsiteX0" fmla="*/ 471402 w 1026254"/>
              <a:gd name="connsiteY0" fmla="*/ 0 h 1104634"/>
              <a:gd name="connsiteX1" fmla="*/ 932254 w 1026254"/>
              <a:gd name="connsiteY1" fmla="*/ 267703 h 1104634"/>
              <a:gd name="connsiteX2" fmla="*/ 990133 w 1026254"/>
              <a:gd name="connsiteY2" fmla="*/ 539920 h 1104634"/>
              <a:gd name="connsiteX3" fmla="*/ 367524 w 1026254"/>
              <a:gd name="connsiteY3" fmla="*/ 1104634 h 1104634"/>
              <a:gd name="connsiteX4" fmla="*/ 0 w 1026254"/>
              <a:gd name="connsiteY4" fmla="*/ 468185 h 1104634"/>
              <a:gd name="connsiteX5" fmla="*/ 58198 w 1026254"/>
              <a:gd name="connsiteY5" fmla="*/ 432829 h 1104634"/>
              <a:gd name="connsiteX6" fmla="*/ 441025 w 1026254"/>
              <a:gd name="connsiteY6" fmla="*/ 50002 h 110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54" h="1104634">
                <a:moveTo>
                  <a:pt x="471402" y="0"/>
                </a:moveTo>
                <a:lnTo>
                  <a:pt x="932254" y="267703"/>
                </a:lnTo>
                <a:cubicBezTo>
                  <a:pt x="1029232" y="324019"/>
                  <a:pt x="1055812" y="450741"/>
                  <a:pt x="990133" y="539920"/>
                </a:cubicBezTo>
                <a:cubicBezTo>
                  <a:pt x="822706" y="766742"/>
                  <a:pt x="611559" y="959140"/>
                  <a:pt x="367524" y="1104634"/>
                </a:cubicBezTo>
                <a:lnTo>
                  <a:pt x="0" y="468185"/>
                </a:lnTo>
                <a:lnTo>
                  <a:pt x="58198" y="432829"/>
                </a:lnTo>
                <a:cubicBezTo>
                  <a:pt x="209002" y="330948"/>
                  <a:pt x="339144" y="200806"/>
                  <a:pt x="441025" y="5000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DD3562-DEBE-2371-CE59-B299642C9359}"/>
              </a:ext>
            </a:extLst>
          </p:cNvPr>
          <p:cNvSpPr/>
          <p:nvPr/>
        </p:nvSpPr>
        <p:spPr>
          <a:xfrm>
            <a:off x="4335524" y="4173141"/>
            <a:ext cx="1028001" cy="1102928"/>
          </a:xfrm>
          <a:custGeom>
            <a:avLst/>
            <a:gdLst>
              <a:gd name="connsiteX0" fmla="*/ 555872 w 1028001"/>
              <a:gd name="connsiteY0" fmla="*/ 0 h 1102928"/>
              <a:gd name="connsiteX1" fmla="*/ 585212 w 1028001"/>
              <a:gd name="connsiteY1" fmla="*/ 48296 h 1102928"/>
              <a:gd name="connsiteX2" fmla="*/ 968039 w 1028001"/>
              <a:gd name="connsiteY2" fmla="*/ 431123 h 1102928"/>
              <a:gd name="connsiteX3" fmla="*/ 1028001 w 1028001"/>
              <a:gd name="connsiteY3" fmla="*/ 467551 h 1102928"/>
              <a:gd name="connsiteX4" fmla="*/ 658725 w 1028001"/>
              <a:gd name="connsiteY4" fmla="*/ 1102928 h 1102928"/>
              <a:gd name="connsiteX5" fmla="*/ 36158 w 1028001"/>
              <a:gd name="connsiteY5" fmla="*/ 538223 h 1102928"/>
              <a:gd name="connsiteX6" fmla="*/ 94022 w 1028001"/>
              <a:gd name="connsiteY6" fmla="*/ 266022 h 110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001" h="1102928">
                <a:moveTo>
                  <a:pt x="555872" y="0"/>
                </a:moveTo>
                <a:lnTo>
                  <a:pt x="585212" y="48296"/>
                </a:lnTo>
                <a:cubicBezTo>
                  <a:pt x="687093" y="199100"/>
                  <a:pt x="817235" y="329242"/>
                  <a:pt x="968039" y="431123"/>
                </a:cubicBezTo>
                <a:lnTo>
                  <a:pt x="1028001" y="467551"/>
                </a:lnTo>
                <a:lnTo>
                  <a:pt x="658725" y="1102928"/>
                </a:lnTo>
                <a:cubicBezTo>
                  <a:pt x="416276" y="957429"/>
                  <a:pt x="203529" y="765040"/>
                  <a:pt x="36158" y="538223"/>
                </a:cubicBezTo>
                <a:cubicBezTo>
                  <a:pt x="-29567" y="449065"/>
                  <a:pt x="-2998" y="322311"/>
                  <a:pt x="94022" y="2660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171E9B5-DEEB-69C1-51A4-273346721B0F}"/>
              </a:ext>
            </a:extLst>
          </p:cNvPr>
          <p:cNvSpPr/>
          <p:nvPr/>
        </p:nvSpPr>
        <p:spPr>
          <a:xfrm>
            <a:off x="4329964" y="1586908"/>
            <a:ext cx="1025567" cy="1105717"/>
          </a:xfrm>
          <a:custGeom>
            <a:avLst/>
            <a:gdLst>
              <a:gd name="connsiteX0" fmla="*/ 658731 w 1025567"/>
              <a:gd name="connsiteY0" fmla="*/ 0 h 1105717"/>
              <a:gd name="connsiteX1" fmla="*/ 1025567 w 1025567"/>
              <a:gd name="connsiteY1" fmla="*/ 635258 h 1105717"/>
              <a:gd name="connsiteX2" fmla="*/ 973599 w 1025567"/>
              <a:gd name="connsiteY2" fmla="*/ 666829 h 1105717"/>
              <a:gd name="connsiteX3" fmla="*/ 590772 w 1025567"/>
              <a:gd name="connsiteY3" fmla="*/ 1049656 h 1105717"/>
              <a:gd name="connsiteX4" fmla="*/ 556715 w 1025567"/>
              <a:gd name="connsiteY4" fmla="*/ 1105717 h 1105717"/>
              <a:gd name="connsiteX5" fmla="*/ 94001 w 1025567"/>
              <a:gd name="connsiteY5" fmla="*/ 836931 h 1105717"/>
              <a:gd name="connsiteX6" fmla="*/ 36122 w 1025567"/>
              <a:gd name="connsiteY6" fmla="*/ 564714 h 1105717"/>
              <a:gd name="connsiteX7" fmla="*/ 658731 w 1025567"/>
              <a:gd name="connsiteY7" fmla="*/ 0 h 110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567" h="1105717">
                <a:moveTo>
                  <a:pt x="658731" y="0"/>
                </a:moveTo>
                <a:lnTo>
                  <a:pt x="1025567" y="635258"/>
                </a:lnTo>
                <a:lnTo>
                  <a:pt x="973599" y="666829"/>
                </a:lnTo>
                <a:cubicBezTo>
                  <a:pt x="822795" y="768710"/>
                  <a:pt x="692653" y="898852"/>
                  <a:pt x="590772" y="1049656"/>
                </a:cubicBezTo>
                <a:lnTo>
                  <a:pt x="556715" y="1105717"/>
                </a:lnTo>
                <a:lnTo>
                  <a:pt x="94001" y="836931"/>
                </a:lnTo>
                <a:cubicBezTo>
                  <a:pt x="-2978" y="780616"/>
                  <a:pt x="-29558" y="653893"/>
                  <a:pt x="36122" y="564714"/>
                </a:cubicBezTo>
                <a:cubicBezTo>
                  <a:pt x="203549" y="337893"/>
                  <a:pt x="416285" y="145495"/>
                  <a:pt x="65873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246A84B-F2EF-9AC3-E8F8-EE2D2CEFFDAD}"/>
              </a:ext>
            </a:extLst>
          </p:cNvPr>
          <p:cNvSpPr/>
          <p:nvPr/>
        </p:nvSpPr>
        <p:spPr>
          <a:xfrm>
            <a:off x="6834711" y="1586907"/>
            <a:ext cx="1027309" cy="1104005"/>
          </a:xfrm>
          <a:custGeom>
            <a:avLst/>
            <a:gdLst>
              <a:gd name="connsiteX0" fmla="*/ 368585 w 1027309"/>
              <a:gd name="connsiteY0" fmla="*/ 0 h 1104005"/>
              <a:gd name="connsiteX1" fmla="*/ 991152 w 1027309"/>
              <a:gd name="connsiteY1" fmla="*/ 564705 h 1104005"/>
              <a:gd name="connsiteX2" fmla="*/ 933289 w 1027309"/>
              <a:gd name="connsiteY2" fmla="*/ 836906 h 1104005"/>
              <a:gd name="connsiteX3" fmla="*/ 469571 w 1027309"/>
              <a:gd name="connsiteY3" fmla="*/ 1104005 h 1104005"/>
              <a:gd name="connsiteX4" fmla="*/ 436553 w 1027309"/>
              <a:gd name="connsiteY4" fmla="*/ 1049656 h 1104005"/>
              <a:gd name="connsiteX5" fmla="*/ 53726 w 1027309"/>
              <a:gd name="connsiteY5" fmla="*/ 666829 h 1104005"/>
              <a:gd name="connsiteX6" fmla="*/ 0 w 1027309"/>
              <a:gd name="connsiteY6" fmla="*/ 634190 h 110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7309" h="1104005">
                <a:moveTo>
                  <a:pt x="368585" y="0"/>
                </a:moveTo>
                <a:cubicBezTo>
                  <a:pt x="611034" y="145499"/>
                  <a:pt x="823781" y="337888"/>
                  <a:pt x="991152" y="564705"/>
                </a:cubicBezTo>
                <a:cubicBezTo>
                  <a:pt x="1056877" y="653864"/>
                  <a:pt x="1030308" y="780617"/>
                  <a:pt x="933289" y="836906"/>
                </a:cubicBezTo>
                <a:lnTo>
                  <a:pt x="469571" y="1104005"/>
                </a:lnTo>
                <a:lnTo>
                  <a:pt x="436553" y="1049656"/>
                </a:lnTo>
                <a:cubicBezTo>
                  <a:pt x="334672" y="898852"/>
                  <a:pt x="204530" y="768710"/>
                  <a:pt x="53726" y="666829"/>
                </a:cubicBezTo>
                <a:lnTo>
                  <a:pt x="0" y="63419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5F17E8-C003-9C87-1FEB-5A2FE9F8A308}"/>
              </a:ext>
            </a:extLst>
          </p:cNvPr>
          <p:cNvSpPr/>
          <p:nvPr/>
        </p:nvSpPr>
        <p:spPr>
          <a:xfrm>
            <a:off x="3950765" y="2454406"/>
            <a:ext cx="903467" cy="933690"/>
          </a:xfrm>
          <a:custGeom>
            <a:avLst/>
            <a:gdLst>
              <a:gd name="connsiteX0" fmla="*/ 367515 w 903467"/>
              <a:gd name="connsiteY0" fmla="*/ 837 h 933690"/>
              <a:gd name="connsiteX1" fmla="*/ 442704 w 903467"/>
              <a:gd name="connsiteY1" fmla="*/ 24782 h 933690"/>
              <a:gd name="connsiteX2" fmla="*/ 903467 w 903467"/>
              <a:gd name="connsiteY2" fmla="*/ 291628 h 933690"/>
              <a:gd name="connsiteX3" fmla="*/ 898979 w 903467"/>
              <a:gd name="connsiteY3" fmla="*/ 299014 h 933690"/>
              <a:gd name="connsiteX4" fmla="*/ 735234 w 903467"/>
              <a:gd name="connsiteY4" fmla="*/ 829680 h 933690"/>
              <a:gd name="connsiteX5" fmla="*/ 729982 w 903467"/>
              <a:gd name="connsiteY5" fmla="*/ 933690 h 933690"/>
              <a:gd name="connsiteX6" fmla="*/ 0 w 903467"/>
              <a:gd name="connsiteY6" fmla="*/ 933690 h 933690"/>
              <a:gd name="connsiteX7" fmla="*/ 178339 w 903467"/>
              <a:gd name="connsiteY7" fmla="*/ 110841 h 933690"/>
              <a:gd name="connsiteX8" fmla="*/ 367515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367515" y="837"/>
                </a:moveTo>
                <a:cubicBezTo>
                  <a:pt x="393228" y="3278"/>
                  <a:pt x="418844" y="11096"/>
                  <a:pt x="442704" y="24782"/>
                </a:cubicBezTo>
                <a:lnTo>
                  <a:pt x="903467" y="291628"/>
                </a:lnTo>
                <a:lnTo>
                  <a:pt x="898979" y="299014"/>
                </a:lnTo>
                <a:cubicBezTo>
                  <a:pt x="811704" y="459674"/>
                  <a:pt x="754589" y="639096"/>
                  <a:pt x="735234" y="829680"/>
                </a:cubicBezTo>
                <a:lnTo>
                  <a:pt x="729982" y="933690"/>
                </a:lnTo>
                <a:lnTo>
                  <a:pt x="0" y="933690"/>
                </a:lnTo>
                <a:cubicBezTo>
                  <a:pt x="3124" y="641160"/>
                  <a:pt x="65722" y="364245"/>
                  <a:pt x="178339" y="110841"/>
                </a:cubicBezTo>
                <a:cubicBezTo>
                  <a:pt x="212372" y="34585"/>
                  <a:pt x="290377" y="-6487"/>
                  <a:pt x="367515" y="83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6AEED9-1D07-A6A8-D683-0FDF9EC41E7C}"/>
              </a:ext>
            </a:extLst>
          </p:cNvPr>
          <p:cNvSpPr/>
          <p:nvPr/>
        </p:nvSpPr>
        <p:spPr>
          <a:xfrm>
            <a:off x="7337769" y="2454406"/>
            <a:ext cx="903467" cy="933690"/>
          </a:xfrm>
          <a:custGeom>
            <a:avLst/>
            <a:gdLst>
              <a:gd name="connsiteX0" fmla="*/ 536830 w 903467"/>
              <a:gd name="connsiteY0" fmla="*/ 837 h 933690"/>
              <a:gd name="connsiteX1" fmla="*/ 725127 w 903467"/>
              <a:gd name="connsiteY1" fmla="*/ 110841 h 933690"/>
              <a:gd name="connsiteX2" fmla="*/ 903467 w 903467"/>
              <a:gd name="connsiteY2" fmla="*/ 933690 h 933690"/>
              <a:gd name="connsiteX3" fmla="*/ 173486 w 903467"/>
              <a:gd name="connsiteY3" fmla="*/ 933690 h 933690"/>
              <a:gd name="connsiteX4" fmla="*/ 168234 w 903467"/>
              <a:gd name="connsiteY4" fmla="*/ 829680 h 933690"/>
              <a:gd name="connsiteX5" fmla="*/ 4488 w 903467"/>
              <a:gd name="connsiteY5" fmla="*/ 299014 h 933690"/>
              <a:gd name="connsiteX6" fmla="*/ 0 w 903467"/>
              <a:gd name="connsiteY6" fmla="*/ 291626 h 933690"/>
              <a:gd name="connsiteX7" fmla="*/ 460763 w 903467"/>
              <a:gd name="connsiteY7" fmla="*/ 24782 h 933690"/>
              <a:gd name="connsiteX8" fmla="*/ 536830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536830" y="837"/>
                </a:moveTo>
                <a:cubicBezTo>
                  <a:pt x="614554" y="-6487"/>
                  <a:pt x="692266" y="34585"/>
                  <a:pt x="725127" y="110841"/>
                </a:cubicBezTo>
                <a:cubicBezTo>
                  <a:pt x="836183" y="362683"/>
                  <a:pt x="898782" y="641160"/>
                  <a:pt x="903467" y="933690"/>
                </a:cubicBezTo>
                <a:lnTo>
                  <a:pt x="173486" y="933690"/>
                </a:lnTo>
                <a:lnTo>
                  <a:pt x="168234" y="829680"/>
                </a:lnTo>
                <a:cubicBezTo>
                  <a:pt x="148879" y="639096"/>
                  <a:pt x="91764" y="459674"/>
                  <a:pt x="4488" y="299014"/>
                </a:cubicBezTo>
                <a:lnTo>
                  <a:pt x="0" y="291626"/>
                </a:lnTo>
                <a:lnTo>
                  <a:pt x="460763" y="24782"/>
                </a:lnTo>
                <a:cubicBezTo>
                  <a:pt x="485013" y="11096"/>
                  <a:pt x="510922" y="3278"/>
                  <a:pt x="536830" y="8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E7BFBF2-7B24-208A-4C1A-8631D84B0E07}"/>
              </a:ext>
            </a:extLst>
          </p:cNvPr>
          <p:cNvSpPr/>
          <p:nvPr/>
        </p:nvSpPr>
        <p:spPr>
          <a:xfrm>
            <a:off x="6154939" y="2118775"/>
            <a:ext cx="1084078" cy="942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0" extrusionOk="0">
                <a:moveTo>
                  <a:pt x="4083" y="19671"/>
                </a:moveTo>
                <a:cubicBezTo>
                  <a:pt x="4145" y="19707"/>
                  <a:pt x="4208" y="19742"/>
                  <a:pt x="4270" y="19812"/>
                </a:cubicBezTo>
                <a:cubicBezTo>
                  <a:pt x="6795" y="21460"/>
                  <a:pt x="9881" y="21600"/>
                  <a:pt x="12405" y="19952"/>
                </a:cubicBezTo>
                <a:lnTo>
                  <a:pt x="21600" y="13991"/>
                </a:lnTo>
                <a:cubicBezTo>
                  <a:pt x="17143" y="5751"/>
                  <a:pt x="9164" y="210"/>
                  <a:pt x="0" y="0"/>
                </a:cubicBezTo>
                <a:lnTo>
                  <a:pt x="0" y="11922"/>
                </a:lnTo>
                <a:cubicBezTo>
                  <a:pt x="31" y="15113"/>
                  <a:pt x="1590" y="18129"/>
                  <a:pt x="4083" y="1967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5571A-8364-7955-3420-8619F6C06446}"/>
              </a:ext>
            </a:extLst>
          </p:cNvPr>
          <p:cNvSpPr/>
          <p:nvPr/>
        </p:nvSpPr>
        <p:spPr>
          <a:xfrm>
            <a:off x="6602124" y="2810960"/>
            <a:ext cx="802062" cy="1236081"/>
          </a:xfrm>
          <a:custGeom>
            <a:avLst/>
            <a:gdLst>
              <a:gd name="connsiteX0" fmla="*/ 646830 w 802062"/>
              <a:gd name="connsiteY0" fmla="*/ 0 h 1236081"/>
              <a:gd name="connsiteX1" fmla="*/ 699259 w 802062"/>
              <a:gd name="connsiteY1" fmla="*/ 108835 h 1236081"/>
              <a:gd name="connsiteX2" fmla="*/ 802062 w 802062"/>
              <a:gd name="connsiteY2" fmla="*/ 618040 h 1236081"/>
              <a:gd name="connsiteX3" fmla="*/ 699259 w 802062"/>
              <a:gd name="connsiteY3" fmla="*/ 1127245 h 1236081"/>
              <a:gd name="connsiteX4" fmla="*/ 646830 w 802062"/>
              <a:gd name="connsiteY4" fmla="*/ 1236081 h 1236081"/>
              <a:gd name="connsiteX5" fmla="*/ 198693 w 802062"/>
              <a:gd name="connsiteY5" fmla="*/ 977836 h 1236081"/>
              <a:gd name="connsiteX6" fmla="*/ 24 w 802062"/>
              <a:gd name="connsiteY6" fmla="*/ 624298 h 1236081"/>
              <a:gd name="connsiteX7" fmla="*/ 24 w 802062"/>
              <a:gd name="connsiteY7" fmla="*/ 619605 h 1236081"/>
              <a:gd name="connsiteX8" fmla="*/ 24 w 802062"/>
              <a:gd name="connsiteY8" fmla="*/ 611783 h 1236081"/>
              <a:gd name="connsiteX9" fmla="*/ 198693 w 802062"/>
              <a:gd name="connsiteY9" fmla="*/ 258246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646830" y="0"/>
                </a:moveTo>
                <a:lnTo>
                  <a:pt x="699259" y="108835"/>
                </a:lnTo>
                <a:cubicBezTo>
                  <a:pt x="765456" y="265344"/>
                  <a:pt x="802062" y="437417"/>
                  <a:pt x="802062" y="618040"/>
                </a:cubicBezTo>
                <a:cubicBezTo>
                  <a:pt x="802062" y="798663"/>
                  <a:pt x="765456" y="970736"/>
                  <a:pt x="699259" y="1127245"/>
                </a:cubicBezTo>
                <a:lnTo>
                  <a:pt x="646830" y="1236081"/>
                </a:lnTo>
                <a:lnTo>
                  <a:pt x="198693" y="977836"/>
                </a:lnTo>
                <a:cubicBezTo>
                  <a:pt x="73560" y="905877"/>
                  <a:pt x="-1535" y="769780"/>
                  <a:pt x="24" y="624298"/>
                </a:cubicBezTo>
                <a:cubicBezTo>
                  <a:pt x="24" y="622734"/>
                  <a:pt x="24" y="621169"/>
                  <a:pt x="24" y="619605"/>
                </a:cubicBezTo>
                <a:cubicBezTo>
                  <a:pt x="24" y="618041"/>
                  <a:pt x="24" y="616476"/>
                  <a:pt x="24" y="611783"/>
                </a:cubicBezTo>
                <a:cubicBezTo>
                  <a:pt x="-1535" y="466301"/>
                  <a:pt x="72001" y="331769"/>
                  <a:pt x="198693" y="2582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9A4AA86-1F6D-C918-A7DD-5C3A4849B718}"/>
              </a:ext>
            </a:extLst>
          </p:cNvPr>
          <p:cNvSpPr/>
          <p:nvPr/>
        </p:nvSpPr>
        <p:spPr>
          <a:xfrm>
            <a:off x="4977345" y="2123474"/>
            <a:ext cx="1065973" cy="938863"/>
          </a:xfrm>
          <a:custGeom>
            <a:avLst/>
            <a:gdLst>
              <a:gd name="connsiteX0" fmla="*/ 1065973 w 1065973"/>
              <a:gd name="connsiteY0" fmla="*/ 0 h 938863"/>
              <a:gd name="connsiteX1" fmla="*/ 1065973 w 1065973"/>
              <a:gd name="connsiteY1" fmla="*/ 527181 h 938863"/>
              <a:gd name="connsiteX2" fmla="*/ 861052 w 1065973"/>
              <a:gd name="connsiteY2" fmla="*/ 874470 h 938863"/>
              <a:gd name="connsiteX3" fmla="*/ 851667 w 1065973"/>
              <a:gd name="connsiteY3" fmla="*/ 880726 h 938863"/>
              <a:gd name="connsiteX4" fmla="*/ 443381 w 1065973"/>
              <a:gd name="connsiteY4" fmla="*/ 885417 h 938863"/>
              <a:gd name="connsiteX5" fmla="*/ 0 w 1065973"/>
              <a:gd name="connsiteY5" fmla="*/ 629889 h 938863"/>
              <a:gd name="connsiteX6" fmla="*/ 33888 w 1065973"/>
              <a:gd name="connsiteY6" fmla="*/ 574107 h 938863"/>
              <a:gd name="connsiteX7" fmla="*/ 984902 w 1065973"/>
              <a:gd name="connsiteY7" fmla="*/ 4094 h 9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5973" h="938863">
                <a:moveTo>
                  <a:pt x="1065973" y="0"/>
                </a:moveTo>
                <a:lnTo>
                  <a:pt x="1065973" y="527181"/>
                </a:lnTo>
                <a:cubicBezTo>
                  <a:pt x="1065973" y="671066"/>
                  <a:pt x="987779" y="804047"/>
                  <a:pt x="861052" y="874470"/>
                </a:cubicBezTo>
                <a:cubicBezTo>
                  <a:pt x="857941" y="877598"/>
                  <a:pt x="854779" y="879162"/>
                  <a:pt x="851667" y="880726"/>
                </a:cubicBezTo>
                <a:cubicBezTo>
                  <a:pt x="726496" y="954232"/>
                  <a:pt x="571664" y="960487"/>
                  <a:pt x="443381" y="885417"/>
                </a:cubicBezTo>
                <a:lnTo>
                  <a:pt x="0" y="629889"/>
                </a:lnTo>
                <a:lnTo>
                  <a:pt x="33888" y="574107"/>
                </a:lnTo>
                <a:cubicBezTo>
                  <a:pt x="245469" y="260925"/>
                  <a:pt x="589106" y="44290"/>
                  <a:pt x="984902" y="409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349053-C76E-29B9-2F9E-D21AFDB79745}"/>
              </a:ext>
            </a:extLst>
          </p:cNvPr>
          <p:cNvSpPr/>
          <p:nvPr/>
        </p:nvSpPr>
        <p:spPr>
          <a:xfrm>
            <a:off x="4787814" y="2810960"/>
            <a:ext cx="802062" cy="1236081"/>
          </a:xfrm>
          <a:custGeom>
            <a:avLst/>
            <a:gdLst>
              <a:gd name="connsiteX0" fmla="*/ 155233 w 802062"/>
              <a:gd name="connsiteY0" fmla="*/ 0 h 1236081"/>
              <a:gd name="connsiteX1" fmla="*/ 603369 w 802062"/>
              <a:gd name="connsiteY1" fmla="*/ 258246 h 1236081"/>
              <a:gd name="connsiteX2" fmla="*/ 802038 w 802062"/>
              <a:gd name="connsiteY2" fmla="*/ 611783 h 1236081"/>
              <a:gd name="connsiteX3" fmla="*/ 802038 w 802062"/>
              <a:gd name="connsiteY3" fmla="*/ 616476 h 1236081"/>
              <a:gd name="connsiteX4" fmla="*/ 802038 w 802062"/>
              <a:gd name="connsiteY4" fmla="*/ 624298 h 1236081"/>
              <a:gd name="connsiteX5" fmla="*/ 603369 w 802062"/>
              <a:gd name="connsiteY5" fmla="*/ 977836 h 1236081"/>
              <a:gd name="connsiteX6" fmla="*/ 155233 w 802062"/>
              <a:gd name="connsiteY6" fmla="*/ 1236081 h 1236081"/>
              <a:gd name="connsiteX7" fmla="*/ 102804 w 802062"/>
              <a:gd name="connsiteY7" fmla="*/ 1127245 h 1236081"/>
              <a:gd name="connsiteX8" fmla="*/ 0 w 802062"/>
              <a:gd name="connsiteY8" fmla="*/ 618040 h 1236081"/>
              <a:gd name="connsiteX9" fmla="*/ 102804 w 802062"/>
              <a:gd name="connsiteY9" fmla="*/ 108835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155233" y="0"/>
                </a:moveTo>
                <a:lnTo>
                  <a:pt x="603369" y="258246"/>
                </a:lnTo>
                <a:cubicBezTo>
                  <a:pt x="728502" y="330205"/>
                  <a:pt x="803597" y="466301"/>
                  <a:pt x="802038" y="611783"/>
                </a:cubicBezTo>
                <a:cubicBezTo>
                  <a:pt x="802038" y="613348"/>
                  <a:pt x="802038" y="614912"/>
                  <a:pt x="802038" y="616476"/>
                </a:cubicBezTo>
                <a:cubicBezTo>
                  <a:pt x="802038" y="618041"/>
                  <a:pt x="802038" y="621169"/>
                  <a:pt x="802038" y="624298"/>
                </a:cubicBezTo>
                <a:cubicBezTo>
                  <a:pt x="803597" y="769780"/>
                  <a:pt x="730061" y="904312"/>
                  <a:pt x="603369" y="977836"/>
                </a:cubicBezTo>
                <a:lnTo>
                  <a:pt x="155233" y="1236081"/>
                </a:lnTo>
                <a:lnTo>
                  <a:pt x="102804" y="1127245"/>
                </a:lnTo>
                <a:cubicBezTo>
                  <a:pt x="36606" y="970736"/>
                  <a:pt x="0" y="798663"/>
                  <a:pt x="0" y="618040"/>
                </a:cubicBezTo>
                <a:cubicBezTo>
                  <a:pt x="0" y="437417"/>
                  <a:pt x="36606" y="265344"/>
                  <a:pt x="102804" y="108835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67F21E4-F618-B1F3-88E6-FC564C20347F}"/>
              </a:ext>
            </a:extLst>
          </p:cNvPr>
          <p:cNvSpPr/>
          <p:nvPr/>
        </p:nvSpPr>
        <p:spPr>
          <a:xfrm>
            <a:off x="6148590" y="3808723"/>
            <a:ext cx="1059915" cy="925809"/>
          </a:xfrm>
          <a:custGeom>
            <a:avLst/>
            <a:gdLst>
              <a:gd name="connsiteX0" fmla="*/ 417282 w 1059915"/>
              <a:gd name="connsiteY0" fmla="*/ 55 h 925809"/>
              <a:gd name="connsiteX1" fmla="*/ 622592 w 1059915"/>
              <a:gd name="connsiteY1" fmla="*/ 54011 h 925809"/>
              <a:gd name="connsiteX2" fmla="*/ 1059915 w 1059915"/>
              <a:gd name="connsiteY2" fmla="*/ 306043 h 925809"/>
              <a:gd name="connsiteX3" fmla="*/ 1032180 w 1059915"/>
              <a:gd name="connsiteY3" fmla="*/ 351697 h 925809"/>
              <a:gd name="connsiteX4" fmla="*/ 81166 w 1059915"/>
              <a:gd name="connsiteY4" fmla="*/ 921710 h 925809"/>
              <a:gd name="connsiteX5" fmla="*/ 0 w 1059915"/>
              <a:gd name="connsiteY5" fmla="*/ 925809 h 925809"/>
              <a:gd name="connsiteX6" fmla="*/ 0 w 1059915"/>
              <a:gd name="connsiteY6" fmla="*/ 412240 h 925809"/>
              <a:gd name="connsiteX7" fmla="*/ 204921 w 1059915"/>
              <a:gd name="connsiteY7" fmla="*/ 64958 h 925809"/>
              <a:gd name="connsiteX8" fmla="*/ 214306 w 1059915"/>
              <a:gd name="connsiteY8" fmla="*/ 58703 h 925809"/>
              <a:gd name="connsiteX9" fmla="*/ 417282 w 1059915"/>
              <a:gd name="connsiteY9" fmla="*/ 55 h 92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915" h="925809">
                <a:moveTo>
                  <a:pt x="417282" y="55"/>
                </a:moveTo>
                <a:cubicBezTo>
                  <a:pt x="487672" y="-1118"/>
                  <a:pt x="558451" y="16476"/>
                  <a:pt x="622592" y="54011"/>
                </a:cubicBezTo>
                <a:lnTo>
                  <a:pt x="1059915" y="306043"/>
                </a:lnTo>
                <a:lnTo>
                  <a:pt x="1032180" y="351697"/>
                </a:lnTo>
                <a:cubicBezTo>
                  <a:pt x="820598" y="664879"/>
                  <a:pt x="476962" y="881515"/>
                  <a:pt x="81166" y="921710"/>
                </a:cubicBezTo>
                <a:lnTo>
                  <a:pt x="0" y="925809"/>
                </a:lnTo>
                <a:lnTo>
                  <a:pt x="0" y="412240"/>
                </a:lnTo>
                <a:cubicBezTo>
                  <a:pt x="0" y="268314"/>
                  <a:pt x="78194" y="135380"/>
                  <a:pt x="204921" y="64958"/>
                </a:cubicBezTo>
                <a:cubicBezTo>
                  <a:pt x="208033" y="61830"/>
                  <a:pt x="211195" y="60266"/>
                  <a:pt x="214306" y="58703"/>
                </a:cubicBezTo>
                <a:cubicBezTo>
                  <a:pt x="276892" y="21168"/>
                  <a:pt x="346893" y="1228"/>
                  <a:pt x="417282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1E9195-F43E-ABC5-67DB-E94A15E4D1F3}"/>
              </a:ext>
            </a:extLst>
          </p:cNvPr>
          <p:cNvSpPr/>
          <p:nvPr/>
        </p:nvSpPr>
        <p:spPr>
          <a:xfrm>
            <a:off x="4986751" y="3810607"/>
            <a:ext cx="1069266" cy="924561"/>
          </a:xfrm>
          <a:custGeom>
            <a:avLst/>
            <a:gdLst>
              <a:gd name="connsiteX0" fmla="*/ 650798 w 1069266"/>
              <a:gd name="connsiteY0" fmla="*/ 99 h 924561"/>
              <a:gd name="connsiteX1" fmla="*/ 854960 w 1069266"/>
              <a:gd name="connsiteY1" fmla="*/ 58363 h 924561"/>
              <a:gd name="connsiteX2" fmla="*/ 864345 w 1069266"/>
              <a:gd name="connsiteY2" fmla="*/ 64654 h 924561"/>
              <a:gd name="connsiteX3" fmla="*/ 1069266 w 1069266"/>
              <a:gd name="connsiteY3" fmla="*/ 410356 h 924561"/>
              <a:gd name="connsiteX4" fmla="*/ 1069266 w 1069266"/>
              <a:gd name="connsiteY4" fmla="*/ 924561 h 924561"/>
              <a:gd name="connsiteX5" fmla="*/ 975495 w 1069266"/>
              <a:gd name="connsiteY5" fmla="*/ 919826 h 924561"/>
              <a:gd name="connsiteX6" fmla="*/ 24481 w 1069266"/>
              <a:gd name="connsiteY6" fmla="*/ 349813 h 924561"/>
              <a:gd name="connsiteX7" fmla="*/ 0 w 1069266"/>
              <a:gd name="connsiteY7" fmla="*/ 309517 h 924561"/>
              <a:gd name="connsiteX8" fmla="*/ 446674 w 1069266"/>
              <a:gd name="connsiteY8" fmla="*/ 52118 h 924561"/>
              <a:gd name="connsiteX9" fmla="*/ 650798 w 1069266"/>
              <a:gd name="connsiteY9" fmla="*/ 99 h 9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266" h="924561">
                <a:moveTo>
                  <a:pt x="650798" y="99"/>
                </a:moveTo>
                <a:cubicBezTo>
                  <a:pt x="721194" y="1661"/>
                  <a:pt x="791597" y="21603"/>
                  <a:pt x="854960" y="58363"/>
                </a:cubicBezTo>
                <a:cubicBezTo>
                  <a:pt x="858072" y="61486"/>
                  <a:pt x="861234" y="63048"/>
                  <a:pt x="864345" y="64654"/>
                </a:cubicBezTo>
                <a:cubicBezTo>
                  <a:pt x="989466" y="135008"/>
                  <a:pt x="1067710" y="267997"/>
                  <a:pt x="1069266" y="410356"/>
                </a:cubicBezTo>
                <a:lnTo>
                  <a:pt x="1069266" y="924561"/>
                </a:lnTo>
                <a:lnTo>
                  <a:pt x="975495" y="919826"/>
                </a:lnTo>
                <a:cubicBezTo>
                  <a:pt x="579699" y="879631"/>
                  <a:pt x="236062" y="662995"/>
                  <a:pt x="24481" y="349813"/>
                </a:cubicBezTo>
                <a:lnTo>
                  <a:pt x="0" y="309517"/>
                </a:lnTo>
                <a:lnTo>
                  <a:pt x="446674" y="52118"/>
                </a:lnTo>
                <a:cubicBezTo>
                  <a:pt x="510013" y="15357"/>
                  <a:pt x="580402" y="-1462"/>
                  <a:pt x="650798" y="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548714B-C343-6E7B-5CE5-77E42BADF3E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779298-928B-D67C-8AA3-EE8FA12F72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2258D8-5ABA-93C3-1E2B-7B25668419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088595-26C8-CD97-5C2E-2B4837348AB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581CFA1-71ED-AEE4-5F91-4CB01C3863D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D2AA38-DB13-6608-380D-CE74DAEA0B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2ACDE10-5E04-1FBB-1F77-2952F21B637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B744C1-01B1-9941-A58F-B3490794D07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EAEAB54-3E9D-3382-C0AF-178BD326F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879842-21C0-4769-E205-D365B15804C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764127-A500-C89C-F789-0690BFF918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9907E5-A2B3-C64B-AECC-D1412997DF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61C8B9-53B2-0E8E-AAA9-D55D2939C1E7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5A81F58-618F-59B7-72AB-DDA69DD642E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5C06C75-C097-E9DD-6D15-E4F99762D2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12E934F-FD06-8D50-BFF3-0CAED390A807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320648-0218-F439-8ED3-ABC1B21A62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6BF07C-762F-63ED-2768-A5234D242B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Bar graph with upward trend with solid fill">
            <a:extLst>
              <a:ext uri="{FF2B5EF4-FFF2-40B4-BE49-F238E27FC236}">
                <a16:creationId xmlns:a16="http://schemas.microsoft.com/office/drawing/2014/main" id="{96BDF3CF-A41E-707A-891E-FBE8EA911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3020" y="2294881"/>
            <a:ext cx="562787" cy="562787"/>
          </a:xfrm>
          <a:prstGeom prst="rect">
            <a:avLst/>
          </a:prstGeom>
        </p:spPr>
      </p:pic>
      <p:pic>
        <p:nvPicPr>
          <p:cNvPr id="42" name="Graphic 41" descr="Bullseye with solid fill">
            <a:extLst>
              <a:ext uri="{FF2B5EF4-FFF2-40B4-BE49-F238E27FC236}">
                <a16:creationId xmlns:a16="http://schemas.microsoft.com/office/drawing/2014/main" id="{E9F78303-C873-7B88-7B17-1937F4E462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3020" y="3960069"/>
            <a:ext cx="562787" cy="562787"/>
          </a:xfrm>
          <a:prstGeom prst="rect">
            <a:avLst/>
          </a:prstGeom>
        </p:spPr>
      </p:pic>
      <p:pic>
        <p:nvPicPr>
          <p:cNvPr id="44" name="Graphic 43" descr="Database with solid fill">
            <a:extLst>
              <a:ext uri="{FF2B5EF4-FFF2-40B4-BE49-F238E27FC236}">
                <a16:creationId xmlns:a16="http://schemas.microsoft.com/office/drawing/2014/main" id="{3E25C9DC-B58F-1754-D770-AB90E52F19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8192" y="3147607"/>
            <a:ext cx="562787" cy="562787"/>
          </a:xfrm>
          <a:prstGeom prst="rect">
            <a:avLst/>
          </a:prstGeom>
        </p:spPr>
      </p:pic>
      <p:pic>
        <p:nvPicPr>
          <p:cNvPr id="46" name="Graphic 45" descr="Hourglass Finished with solid fill">
            <a:extLst>
              <a:ext uri="{FF2B5EF4-FFF2-40B4-BE49-F238E27FC236}">
                <a16:creationId xmlns:a16="http://schemas.microsoft.com/office/drawing/2014/main" id="{A6594FF2-9F5C-0846-701D-6FE4F77FC9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0290" y="3147607"/>
            <a:ext cx="562787" cy="562787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8EB3974D-F52E-FF14-EC7C-47E1010746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08031" y="3960069"/>
            <a:ext cx="562787" cy="562787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24E8DEFB-A40B-5E8B-C36E-89FD477E00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08031" y="229488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6x2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357D0DB-F6A3-AAEA-C11E-A28A36257D8B}"/>
              </a:ext>
            </a:extLst>
          </p:cNvPr>
          <p:cNvSpPr/>
          <p:nvPr/>
        </p:nvSpPr>
        <p:spPr>
          <a:xfrm>
            <a:off x="5056505" y="1292048"/>
            <a:ext cx="1007426" cy="890420"/>
          </a:xfrm>
          <a:custGeom>
            <a:avLst/>
            <a:gdLst>
              <a:gd name="connsiteX0" fmla="*/ 800951 w 1007426"/>
              <a:gd name="connsiteY0" fmla="*/ 1189 h 890420"/>
              <a:gd name="connsiteX1" fmla="*/ 1007426 w 1007426"/>
              <a:gd name="connsiteY1" fmla="*/ 187381 h 890420"/>
              <a:gd name="connsiteX2" fmla="*/ 1007426 w 1007426"/>
              <a:gd name="connsiteY2" fmla="*/ 721251 h 890420"/>
              <a:gd name="connsiteX3" fmla="*/ 894583 w 1007426"/>
              <a:gd name="connsiteY3" fmla="*/ 726950 h 890420"/>
              <a:gd name="connsiteX4" fmla="*/ 487810 w 1007426"/>
              <a:gd name="connsiteY4" fmla="*/ 831012 h 890420"/>
              <a:gd name="connsiteX5" fmla="*/ 364487 w 1007426"/>
              <a:gd name="connsiteY5" fmla="*/ 890420 h 890420"/>
              <a:gd name="connsiteX6" fmla="*/ 0 w 1007426"/>
              <a:gd name="connsiteY6" fmla="*/ 257745 h 890420"/>
              <a:gd name="connsiteX7" fmla="*/ 800951 w 1007426"/>
              <a:gd name="connsiteY7" fmla="*/ 1189 h 8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20">
                <a:moveTo>
                  <a:pt x="800951" y="1189"/>
                </a:moveTo>
                <a:cubicBezTo>
                  <a:pt x="910415" y="-11305"/>
                  <a:pt x="1007426" y="76282"/>
                  <a:pt x="1007426" y="187381"/>
                </a:cubicBezTo>
                <a:lnTo>
                  <a:pt x="1007426" y="721251"/>
                </a:lnTo>
                <a:lnTo>
                  <a:pt x="894583" y="726950"/>
                </a:lnTo>
                <a:cubicBezTo>
                  <a:pt x="751644" y="741466"/>
                  <a:pt x="614985" y="777222"/>
                  <a:pt x="487810" y="831012"/>
                </a:cubicBezTo>
                <a:lnTo>
                  <a:pt x="364487" y="890420"/>
                </a:lnTo>
                <a:lnTo>
                  <a:pt x="0" y="257745"/>
                </a:lnTo>
                <a:cubicBezTo>
                  <a:pt x="242482" y="123220"/>
                  <a:pt x="513088" y="32511"/>
                  <a:pt x="800951" y="11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7012CF4-7EF8-D107-686B-306262C50A0E}"/>
              </a:ext>
            </a:extLst>
          </p:cNvPr>
          <p:cNvSpPr/>
          <p:nvPr/>
        </p:nvSpPr>
        <p:spPr>
          <a:xfrm>
            <a:off x="6135889" y="1292067"/>
            <a:ext cx="1007426" cy="893486"/>
          </a:xfrm>
          <a:custGeom>
            <a:avLst/>
            <a:gdLst>
              <a:gd name="connsiteX0" fmla="*/ 206476 w 1007426"/>
              <a:gd name="connsiteY0" fmla="*/ 1212 h 893486"/>
              <a:gd name="connsiteX1" fmla="*/ 1007426 w 1007426"/>
              <a:gd name="connsiteY1" fmla="*/ 257772 h 893486"/>
              <a:gd name="connsiteX2" fmla="*/ 640314 w 1007426"/>
              <a:gd name="connsiteY2" fmla="*/ 893486 h 893486"/>
              <a:gd name="connsiteX3" fmla="*/ 635690 w 1007426"/>
              <a:gd name="connsiteY3" fmla="*/ 890676 h 893486"/>
              <a:gd name="connsiteX4" fmla="*/ 105024 w 1007426"/>
              <a:gd name="connsiteY4" fmla="*/ 726931 h 893486"/>
              <a:gd name="connsiteX5" fmla="*/ 0 w 1007426"/>
              <a:gd name="connsiteY5" fmla="*/ 721627 h 893486"/>
              <a:gd name="connsiteX6" fmla="*/ 0 w 1007426"/>
              <a:gd name="connsiteY6" fmla="*/ 185793 h 893486"/>
              <a:gd name="connsiteX7" fmla="*/ 206476 w 1007426"/>
              <a:gd name="connsiteY7" fmla="*/ 1212 h 8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48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314" y="893486"/>
                </a:lnTo>
                <a:lnTo>
                  <a:pt x="635690" y="890676"/>
                </a:lnTo>
                <a:cubicBezTo>
                  <a:pt x="475030" y="803400"/>
                  <a:pt x="295609" y="746286"/>
                  <a:pt x="105024" y="726931"/>
                </a:cubicBezTo>
                <a:lnTo>
                  <a:pt x="0" y="721627"/>
                </a:lnTo>
                <a:lnTo>
                  <a:pt x="0" y="185793"/>
                </a:lnTo>
                <a:cubicBezTo>
                  <a:pt x="0" y="74750"/>
                  <a:pt x="97012" y="-11305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FFB908-AC54-9404-A605-FD5B22912040}"/>
              </a:ext>
            </a:extLst>
          </p:cNvPr>
          <p:cNvSpPr/>
          <p:nvPr/>
        </p:nvSpPr>
        <p:spPr>
          <a:xfrm>
            <a:off x="6131979" y="4674201"/>
            <a:ext cx="1007426" cy="891712"/>
          </a:xfrm>
          <a:custGeom>
            <a:avLst/>
            <a:gdLst>
              <a:gd name="connsiteX0" fmla="*/ 641339 w 1007426"/>
              <a:gd name="connsiteY0" fmla="*/ 0 h 891712"/>
              <a:gd name="connsiteX1" fmla="*/ 1007426 w 1007426"/>
              <a:gd name="connsiteY1" fmla="*/ 633940 h 891712"/>
              <a:gd name="connsiteX2" fmla="*/ 206476 w 1007426"/>
              <a:gd name="connsiteY2" fmla="*/ 890501 h 891712"/>
              <a:gd name="connsiteX3" fmla="*/ 0 w 1007426"/>
              <a:gd name="connsiteY3" fmla="*/ 705919 h 891712"/>
              <a:gd name="connsiteX4" fmla="*/ 0 w 1007426"/>
              <a:gd name="connsiteY4" fmla="*/ 170302 h 891712"/>
              <a:gd name="connsiteX5" fmla="*/ 108934 w 1007426"/>
              <a:gd name="connsiteY5" fmla="*/ 164802 h 891712"/>
              <a:gd name="connsiteX6" fmla="*/ 639600 w 1007426"/>
              <a:gd name="connsiteY6" fmla="*/ 1056 h 89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712">
                <a:moveTo>
                  <a:pt x="641339" y="0"/>
                </a:moveTo>
                <a:lnTo>
                  <a:pt x="1007426" y="633940"/>
                </a:lnTo>
                <a:cubicBezTo>
                  <a:pt x="766530" y="768500"/>
                  <a:pt x="494339" y="859232"/>
                  <a:pt x="206476" y="890501"/>
                </a:cubicBezTo>
                <a:cubicBezTo>
                  <a:pt x="97012" y="903017"/>
                  <a:pt x="0" y="816962"/>
                  <a:pt x="0" y="705919"/>
                </a:cubicBezTo>
                <a:lnTo>
                  <a:pt x="0" y="170302"/>
                </a:lnTo>
                <a:lnTo>
                  <a:pt x="108934" y="164802"/>
                </a:lnTo>
                <a:cubicBezTo>
                  <a:pt x="299519" y="145447"/>
                  <a:pt x="478940" y="88332"/>
                  <a:pt x="639600" y="10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06189F-30B5-08FE-2ED9-65C8AABE227C}"/>
              </a:ext>
            </a:extLst>
          </p:cNvPr>
          <p:cNvSpPr/>
          <p:nvPr/>
        </p:nvSpPr>
        <p:spPr>
          <a:xfrm>
            <a:off x="5052595" y="4674207"/>
            <a:ext cx="1007426" cy="891689"/>
          </a:xfrm>
          <a:custGeom>
            <a:avLst/>
            <a:gdLst>
              <a:gd name="connsiteX0" fmla="*/ 366095 w 1007426"/>
              <a:gd name="connsiteY0" fmla="*/ 0 h 891689"/>
              <a:gd name="connsiteX1" fmla="*/ 367827 w 1007426"/>
              <a:gd name="connsiteY1" fmla="*/ 1051 h 891689"/>
              <a:gd name="connsiteX2" fmla="*/ 898493 w 1007426"/>
              <a:gd name="connsiteY2" fmla="*/ 164797 h 891689"/>
              <a:gd name="connsiteX3" fmla="*/ 1007426 w 1007426"/>
              <a:gd name="connsiteY3" fmla="*/ 170297 h 891689"/>
              <a:gd name="connsiteX4" fmla="*/ 1007426 w 1007426"/>
              <a:gd name="connsiteY4" fmla="*/ 705918 h 891689"/>
              <a:gd name="connsiteX5" fmla="*/ 800951 w 1007426"/>
              <a:gd name="connsiteY5" fmla="*/ 890496 h 891689"/>
              <a:gd name="connsiteX6" fmla="*/ 0 w 1007426"/>
              <a:gd name="connsiteY6" fmla="*/ 633940 h 89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1689">
                <a:moveTo>
                  <a:pt x="366095" y="0"/>
                </a:moveTo>
                <a:lnTo>
                  <a:pt x="367827" y="1051"/>
                </a:lnTo>
                <a:cubicBezTo>
                  <a:pt x="528486" y="88327"/>
                  <a:pt x="707908" y="145442"/>
                  <a:pt x="898493" y="164797"/>
                </a:cubicBezTo>
                <a:lnTo>
                  <a:pt x="1007426" y="170297"/>
                </a:lnTo>
                <a:lnTo>
                  <a:pt x="1007426" y="705918"/>
                </a:lnTo>
                <a:cubicBezTo>
                  <a:pt x="1007426" y="815400"/>
                  <a:pt x="912001" y="903012"/>
                  <a:pt x="800951" y="890496"/>
                </a:cubicBezTo>
                <a:cubicBezTo>
                  <a:pt x="513088" y="859227"/>
                  <a:pt x="242482" y="768497"/>
                  <a:pt x="0" y="63394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B73CA39-E6AD-249D-5FE2-CBE8019C20B7}"/>
              </a:ext>
            </a:extLst>
          </p:cNvPr>
          <p:cNvSpPr/>
          <p:nvPr/>
        </p:nvSpPr>
        <p:spPr>
          <a:xfrm>
            <a:off x="3953145" y="3477026"/>
            <a:ext cx="904906" cy="933689"/>
          </a:xfrm>
          <a:custGeom>
            <a:avLst/>
            <a:gdLst>
              <a:gd name="connsiteX0" fmla="*/ 0 w 904906"/>
              <a:gd name="connsiteY0" fmla="*/ 0 h 933689"/>
              <a:gd name="connsiteX1" fmla="*/ 727960 w 904906"/>
              <a:gd name="connsiteY1" fmla="*/ 0 h 933689"/>
              <a:gd name="connsiteX2" fmla="*/ 732853 w 904906"/>
              <a:gd name="connsiteY2" fmla="*/ 96887 h 933689"/>
              <a:gd name="connsiteX3" fmla="*/ 896598 w 904906"/>
              <a:gd name="connsiteY3" fmla="*/ 627553 h 933689"/>
              <a:gd name="connsiteX4" fmla="*/ 904906 w 904906"/>
              <a:gd name="connsiteY4" fmla="*/ 641228 h 933689"/>
              <a:gd name="connsiteX5" fmla="*/ 442704 w 904906"/>
              <a:gd name="connsiteY5" fmla="*/ 908908 h 933689"/>
              <a:gd name="connsiteX6" fmla="*/ 178339 w 904906"/>
              <a:gd name="connsiteY6" fmla="*/ 822849 h 933689"/>
              <a:gd name="connsiteX7" fmla="*/ 0 w 904906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906" h="933689">
                <a:moveTo>
                  <a:pt x="0" y="0"/>
                </a:moveTo>
                <a:lnTo>
                  <a:pt x="727960" y="0"/>
                </a:lnTo>
                <a:lnTo>
                  <a:pt x="732853" y="96887"/>
                </a:lnTo>
                <a:cubicBezTo>
                  <a:pt x="752208" y="287471"/>
                  <a:pt x="809323" y="466893"/>
                  <a:pt x="896598" y="627553"/>
                </a:cubicBezTo>
                <a:lnTo>
                  <a:pt x="904906" y="641228"/>
                </a:lnTo>
                <a:lnTo>
                  <a:pt x="442704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0177EAD-8CE4-B460-DDFB-CF083B1C7CDB}"/>
              </a:ext>
            </a:extLst>
          </p:cNvPr>
          <p:cNvSpPr/>
          <p:nvPr/>
        </p:nvSpPr>
        <p:spPr>
          <a:xfrm>
            <a:off x="7333949" y="3477026"/>
            <a:ext cx="904906" cy="933689"/>
          </a:xfrm>
          <a:custGeom>
            <a:avLst/>
            <a:gdLst>
              <a:gd name="connsiteX0" fmla="*/ 176946 w 904906"/>
              <a:gd name="connsiteY0" fmla="*/ 0 h 933689"/>
              <a:gd name="connsiteX1" fmla="*/ 904906 w 904906"/>
              <a:gd name="connsiteY1" fmla="*/ 0 h 933689"/>
              <a:gd name="connsiteX2" fmla="*/ 726566 w 904906"/>
              <a:gd name="connsiteY2" fmla="*/ 822849 h 933689"/>
              <a:gd name="connsiteX3" fmla="*/ 462202 w 904906"/>
              <a:gd name="connsiteY3" fmla="*/ 908908 h 933689"/>
              <a:gd name="connsiteX4" fmla="*/ 0 w 904906"/>
              <a:gd name="connsiteY4" fmla="*/ 641229 h 933689"/>
              <a:gd name="connsiteX5" fmla="*/ 8308 w 904906"/>
              <a:gd name="connsiteY5" fmla="*/ 627553 h 933689"/>
              <a:gd name="connsiteX6" fmla="*/ 172054 w 904906"/>
              <a:gd name="connsiteY6" fmla="*/ 96887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906" h="933689">
                <a:moveTo>
                  <a:pt x="176946" y="0"/>
                </a:moveTo>
                <a:lnTo>
                  <a:pt x="904906" y="0"/>
                </a:lnTo>
                <a:cubicBezTo>
                  <a:pt x="901783" y="292530"/>
                  <a:pt x="837622" y="571006"/>
                  <a:pt x="726566" y="822849"/>
                </a:cubicBezTo>
                <a:cubicBezTo>
                  <a:pt x="681190" y="924522"/>
                  <a:pt x="557640" y="963648"/>
                  <a:pt x="462202" y="908908"/>
                </a:cubicBezTo>
                <a:lnTo>
                  <a:pt x="0" y="641229"/>
                </a:lnTo>
                <a:lnTo>
                  <a:pt x="8308" y="627553"/>
                </a:lnTo>
                <a:cubicBezTo>
                  <a:pt x="95584" y="466893"/>
                  <a:pt x="152699" y="287471"/>
                  <a:pt x="172054" y="96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35E81A2-8161-5C96-ADBA-D092C26A773D}"/>
              </a:ext>
            </a:extLst>
          </p:cNvPr>
          <p:cNvSpPr/>
          <p:nvPr/>
        </p:nvSpPr>
        <p:spPr>
          <a:xfrm>
            <a:off x="6830239" y="4171435"/>
            <a:ext cx="1026254" cy="1104634"/>
          </a:xfrm>
          <a:custGeom>
            <a:avLst/>
            <a:gdLst>
              <a:gd name="connsiteX0" fmla="*/ 471402 w 1026254"/>
              <a:gd name="connsiteY0" fmla="*/ 0 h 1104634"/>
              <a:gd name="connsiteX1" fmla="*/ 932254 w 1026254"/>
              <a:gd name="connsiteY1" fmla="*/ 267703 h 1104634"/>
              <a:gd name="connsiteX2" fmla="*/ 990133 w 1026254"/>
              <a:gd name="connsiteY2" fmla="*/ 539920 h 1104634"/>
              <a:gd name="connsiteX3" fmla="*/ 367524 w 1026254"/>
              <a:gd name="connsiteY3" fmla="*/ 1104634 h 1104634"/>
              <a:gd name="connsiteX4" fmla="*/ 0 w 1026254"/>
              <a:gd name="connsiteY4" fmla="*/ 468185 h 1104634"/>
              <a:gd name="connsiteX5" fmla="*/ 58198 w 1026254"/>
              <a:gd name="connsiteY5" fmla="*/ 432829 h 1104634"/>
              <a:gd name="connsiteX6" fmla="*/ 441025 w 1026254"/>
              <a:gd name="connsiteY6" fmla="*/ 50002 h 110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54" h="1104634">
                <a:moveTo>
                  <a:pt x="471402" y="0"/>
                </a:moveTo>
                <a:lnTo>
                  <a:pt x="932254" y="267703"/>
                </a:lnTo>
                <a:cubicBezTo>
                  <a:pt x="1029232" y="324019"/>
                  <a:pt x="1055812" y="450741"/>
                  <a:pt x="990133" y="539920"/>
                </a:cubicBezTo>
                <a:cubicBezTo>
                  <a:pt x="822706" y="766742"/>
                  <a:pt x="611559" y="959140"/>
                  <a:pt x="367524" y="1104634"/>
                </a:cubicBezTo>
                <a:lnTo>
                  <a:pt x="0" y="468185"/>
                </a:lnTo>
                <a:lnTo>
                  <a:pt x="58198" y="432829"/>
                </a:lnTo>
                <a:cubicBezTo>
                  <a:pt x="209002" y="330948"/>
                  <a:pt x="339144" y="200806"/>
                  <a:pt x="441025" y="5000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DD3562-DEBE-2371-CE59-B299642C9359}"/>
              </a:ext>
            </a:extLst>
          </p:cNvPr>
          <p:cNvSpPr/>
          <p:nvPr/>
        </p:nvSpPr>
        <p:spPr>
          <a:xfrm>
            <a:off x="4335524" y="4173141"/>
            <a:ext cx="1028001" cy="1102928"/>
          </a:xfrm>
          <a:custGeom>
            <a:avLst/>
            <a:gdLst>
              <a:gd name="connsiteX0" fmla="*/ 555872 w 1028001"/>
              <a:gd name="connsiteY0" fmla="*/ 0 h 1102928"/>
              <a:gd name="connsiteX1" fmla="*/ 585212 w 1028001"/>
              <a:gd name="connsiteY1" fmla="*/ 48296 h 1102928"/>
              <a:gd name="connsiteX2" fmla="*/ 968039 w 1028001"/>
              <a:gd name="connsiteY2" fmla="*/ 431123 h 1102928"/>
              <a:gd name="connsiteX3" fmla="*/ 1028001 w 1028001"/>
              <a:gd name="connsiteY3" fmla="*/ 467551 h 1102928"/>
              <a:gd name="connsiteX4" fmla="*/ 658725 w 1028001"/>
              <a:gd name="connsiteY4" fmla="*/ 1102928 h 1102928"/>
              <a:gd name="connsiteX5" fmla="*/ 36158 w 1028001"/>
              <a:gd name="connsiteY5" fmla="*/ 538223 h 1102928"/>
              <a:gd name="connsiteX6" fmla="*/ 94022 w 1028001"/>
              <a:gd name="connsiteY6" fmla="*/ 266022 h 110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001" h="1102928">
                <a:moveTo>
                  <a:pt x="555872" y="0"/>
                </a:moveTo>
                <a:lnTo>
                  <a:pt x="585212" y="48296"/>
                </a:lnTo>
                <a:cubicBezTo>
                  <a:pt x="687093" y="199100"/>
                  <a:pt x="817235" y="329242"/>
                  <a:pt x="968039" y="431123"/>
                </a:cubicBezTo>
                <a:lnTo>
                  <a:pt x="1028001" y="467551"/>
                </a:lnTo>
                <a:lnTo>
                  <a:pt x="658725" y="1102928"/>
                </a:lnTo>
                <a:cubicBezTo>
                  <a:pt x="416276" y="957429"/>
                  <a:pt x="203529" y="765040"/>
                  <a:pt x="36158" y="538223"/>
                </a:cubicBezTo>
                <a:cubicBezTo>
                  <a:pt x="-29567" y="449065"/>
                  <a:pt x="-2998" y="322311"/>
                  <a:pt x="94022" y="2660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171E9B5-DEEB-69C1-51A4-273346721B0F}"/>
              </a:ext>
            </a:extLst>
          </p:cNvPr>
          <p:cNvSpPr/>
          <p:nvPr/>
        </p:nvSpPr>
        <p:spPr>
          <a:xfrm>
            <a:off x="4329964" y="1586908"/>
            <a:ext cx="1025567" cy="1105717"/>
          </a:xfrm>
          <a:custGeom>
            <a:avLst/>
            <a:gdLst>
              <a:gd name="connsiteX0" fmla="*/ 658731 w 1025567"/>
              <a:gd name="connsiteY0" fmla="*/ 0 h 1105717"/>
              <a:gd name="connsiteX1" fmla="*/ 1025567 w 1025567"/>
              <a:gd name="connsiteY1" fmla="*/ 635258 h 1105717"/>
              <a:gd name="connsiteX2" fmla="*/ 973599 w 1025567"/>
              <a:gd name="connsiteY2" fmla="*/ 666829 h 1105717"/>
              <a:gd name="connsiteX3" fmla="*/ 590772 w 1025567"/>
              <a:gd name="connsiteY3" fmla="*/ 1049656 h 1105717"/>
              <a:gd name="connsiteX4" fmla="*/ 556715 w 1025567"/>
              <a:gd name="connsiteY4" fmla="*/ 1105717 h 1105717"/>
              <a:gd name="connsiteX5" fmla="*/ 94001 w 1025567"/>
              <a:gd name="connsiteY5" fmla="*/ 836931 h 1105717"/>
              <a:gd name="connsiteX6" fmla="*/ 36122 w 1025567"/>
              <a:gd name="connsiteY6" fmla="*/ 564714 h 1105717"/>
              <a:gd name="connsiteX7" fmla="*/ 658731 w 1025567"/>
              <a:gd name="connsiteY7" fmla="*/ 0 h 110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567" h="1105717">
                <a:moveTo>
                  <a:pt x="658731" y="0"/>
                </a:moveTo>
                <a:lnTo>
                  <a:pt x="1025567" y="635258"/>
                </a:lnTo>
                <a:lnTo>
                  <a:pt x="973599" y="666829"/>
                </a:lnTo>
                <a:cubicBezTo>
                  <a:pt x="822795" y="768710"/>
                  <a:pt x="692653" y="898852"/>
                  <a:pt x="590772" y="1049656"/>
                </a:cubicBezTo>
                <a:lnTo>
                  <a:pt x="556715" y="1105717"/>
                </a:lnTo>
                <a:lnTo>
                  <a:pt x="94001" y="836931"/>
                </a:lnTo>
                <a:cubicBezTo>
                  <a:pt x="-2978" y="780616"/>
                  <a:pt x="-29558" y="653893"/>
                  <a:pt x="36122" y="564714"/>
                </a:cubicBezTo>
                <a:cubicBezTo>
                  <a:pt x="203549" y="337893"/>
                  <a:pt x="416285" y="145495"/>
                  <a:pt x="65873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246A84B-F2EF-9AC3-E8F8-EE2D2CEFFDAD}"/>
              </a:ext>
            </a:extLst>
          </p:cNvPr>
          <p:cNvSpPr/>
          <p:nvPr/>
        </p:nvSpPr>
        <p:spPr>
          <a:xfrm>
            <a:off x="6834711" y="1586907"/>
            <a:ext cx="1027309" cy="1104005"/>
          </a:xfrm>
          <a:custGeom>
            <a:avLst/>
            <a:gdLst>
              <a:gd name="connsiteX0" fmla="*/ 368585 w 1027309"/>
              <a:gd name="connsiteY0" fmla="*/ 0 h 1104005"/>
              <a:gd name="connsiteX1" fmla="*/ 991152 w 1027309"/>
              <a:gd name="connsiteY1" fmla="*/ 564705 h 1104005"/>
              <a:gd name="connsiteX2" fmla="*/ 933289 w 1027309"/>
              <a:gd name="connsiteY2" fmla="*/ 836906 h 1104005"/>
              <a:gd name="connsiteX3" fmla="*/ 469571 w 1027309"/>
              <a:gd name="connsiteY3" fmla="*/ 1104005 h 1104005"/>
              <a:gd name="connsiteX4" fmla="*/ 436553 w 1027309"/>
              <a:gd name="connsiteY4" fmla="*/ 1049656 h 1104005"/>
              <a:gd name="connsiteX5" fmla="*/ 53726 w 1027309"/>
              <a:gd name="connsiteY5" fmla="*/ 666829 h 1104005"/>
              <a:gd name="connsiteX6" fmla="*/ 0 w 1027309"/>
              <a:gd name="connsiteY6" fmla="*/ 634190 h 110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7309" h="1104005">
                <a:moveTo>
                  <a:pt x="368585" y="0"/>
                </a:moveTo>
                <a:cubicBezTo>
                  <a:pt x="611034" y="145499"/>
                  <a:pt x="823781" y="337888"/>
                  <a:pt x="991152" y="564705"/>
                </a:cubicBezTo>
                <a:cubicBezTo>
                  <a:pt x="1056877" y="653864"/>
                  <a:pt x="1030308" y="780617"/>
                  <a:pt x="933289" y="836906"/>
                </a:cubicBezTo>
                <a:lnTo>
                  <a:pt x="469571" y="1104005"/>
                </a:lnTo>
                <a:lnTo>
                  <a:pt x="436553" y="1049656"/>
                </a:lnTo>
                <a:cubicBezTo>
                  <a:pt x="334672" y="898852"/>
                  <a:pt x="204530" y="768710"/>
                  <a:pt x="53726" y="666829"/>
                </a:cubicBezTo>
                <a:lnTo>
                  <a:pt x="0" y="63419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5F17E8-C003-9C87-1FEB-5A2FE9F8A308}"/>
              </a:ext>
            </a:extLst>
          </p:cNvPr>
          <p:cNvSpPr/>
          <p:nvPr/>
        </p:nvSpPr>
        <p:spPr>
          <a:xfrm>
            <a:off x="3950765" y="2454406"/>
            <a:ext cx="903467" cy="933690"/>
          </a:xfrm>
          <a:custGeom>
            <a:avLst/>
            <a:gdLst>
              <a:gd name="connsiteX0" fmla="*/ 367515 w 903467"/>
              <a:gd name="connsiteY0" fmla="*/ 837 h 933690"/>
              <a:gd name="connsiteX1" fmla="*/ 442704 w 903467"/>
              <a:gd name="connsiteY1" fmla="*/ 24782 h 933690"/>
              <a:gd name="connsiteX2" fmla="*/ 903467 w 903467"/>
              <a:gd name="connsiteY2" fmla="*/ 291628 h 933690"/>
              <a:gd name="connsiteX3" fmla="*/ 898979 w 903467"/>
              <a:gd name="connsiteY3" fmla="*/ 299014 h 933690"/>
              <a:gd name="connsiteX4" fmla="*/ 735234 w 903467"/>
              <a:gd name="connsiteY4" fmla="*/ 829680 h 933690"/>
              <a:gd name="connsiteX5" fmla="*/ 729982 w 903467"/>
              <a:gd name="connsiteY5" fmla="*/ 933690 h 933690"/>
              <a:gd name="connsiteX6" fmla="*/ 0 w 903467"/>
              <a:gd name="connsiteY6" fmla="*/ 933690 h 933690"/>
              <a:gd name="connsiteX7" fmla="*/ 178339 w 903467"/>
              <a:gd name="connsiteY7" fmla="*/ 110841 h 933690"/>
              <a:gd name="connsiteX8" fmla="*/ 367515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367515" y="837"/>
                </a:moveTo>
                <a:cubicBezTo>
                  <a:pt x="393228" y="3278"/>
                  <a:pt x="418844" y="11096"/>
                  <a:pt x="442704" y="24782"/>
                </a:cubicBezTo>
                <a:lnTo>
                  <a:pt x="903467" y="291628"/>
                </a:lnTo>
                <a:lnTo>
                  <a:pt x="898979" y="299014"/>
                </a:lnTo>
                <a:cubicBezTo>
                  <a:pt x="811704" y="459674"/>
                  <a:pt x="754589" y="639096"/>
                  <a:pt x="735234" y="829680"/>
                </a:cubicBezTo>
                <a:lnTo>
                  <a:pt x="729982" y="933690"/>
                </a:lnTo>
                <a:lnTo>
                  <a:pt x="0" y="933690"/>
                </a:lnTo>
                <a:cubicBezTo>
                  <a:pt x="3124" y="641160"/>
                  <a:pt x="65722" y="364245"/>
                  <a:pt x="178339" y="110841"/>
                </a:cubicBezTo>
                <a:cubicBezTo>
                  <a:pt x="212372" y="34585"/>
                  <a:pt x="290377" y="-6487"/>
                  <a:pt x="367515" y="83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6AEED9-1D07-A6A8-D683-0FDF9EC41E7C}"/>
              </a:ext>
            </a:extLst>
          </p:cNvPr>
          <p:cNvSpPr/>
          <p:nvPr/>
        </p:nvSpPr>
        <p:spPr>
          <a:xfrm>
            <a:off x="7337769" y="2454406"/>
            <a:ext cx="903467" cy="933690"/>
          </a:xfrm>
          <a:custGeom>
            <a:avLst/>
            <a:gdLst>
              <a:gd name="connsiteX0" fmla="*/ 536830 w 903467"/>
              <a:gd name="connsiteY0" fmla="*/ 837 h 933690"/>
              <a:gd name="connsiteX1" fmla="*/ 725127 w 903467"/>
              <a:gd name="connsiteY1" fmla="*/ 110841 h 933690"/>
              <a:gd name="connsiteX2" fmla="*/ 903467 w 903467"/>
              <a:gd name="connsiteY2" fmla="*/ 933690 h 933690"/>
              <a:gd name="connsiteX3" fmla="*/ 173486 w 903467"/>
              <a:gd name="connsiteY3" fmla="*/ 933690 h 933690"/>
              <a:gd name="connsiteX4" fmla="*/ 168234 w 903467"/>
              <a:gd name="connsiteY4" fmla="*/ 829680 h 933690"/>
              <a:gd name="connsiteX5" fmla="*/ 4488 w 903467"/>
              <a:gd name="connsiteY5" fmla="*/ 299014 h 933690"/>
              <a:gd name="connsiteX6" fmla="*/ 0 w 903467"/>
              <a:gd name="connsiteY6" fmla="*/ 291626 h 933690"/>
              <a:gd name="connsiteX7" fmla="*/ 460763 w 903467"/>
              <a:gd name="connsiteY7" fmla="*/ 24782 h 933690"/>
              <a:gd name="connsiteX8" fmla="*/ 536830 w 903467"/>
              <a:gd name="connsiteY8" fmla="*/ 837 h 93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467" h="933690">
                <a:moveTo>
                  <a:pt x="536830" y="837"/>
                </a:moveTo>
                <a:cubicBezTo>
                  <a:pt x="614554" y="-6487"/>
                  <a:pt x="692266" y="34585"/>
                  <a:pt x="725127" y="110841"/>
                </a:cubicBezTo>
                <a:cubicBezTo>
                  <a:pt x="836183" y="362683"/>
                  <a:pt x="898782" y="641160"/>
                  <a:pt x="903467" y="933690"/>
                </a:cubicBezTo>
                <a:lnTo>
                  <a:pt x="173486" y="933690"/>
                </a:lnTo>
                <a:lnTo>
                  <a:pt x="168234" y="829680"/>
                </a:lnTo>
                <a:cubicBezTo>
                  <a:pt x="148879" y="639096"/>
                  <a:pt x="91764" y="459674"/>
                  <a:pt x="4488" y="299014"/>
                </a:cubicBezTo>
                <a:lnTo>
                  <a:pt x="0" y="291626"/>
                </a:lnTo>
                <a:lnTo>
                  <a:pt x="460763" y="24782"/>
                </a:lnTo>
                <a:cubicBezTo>
                  <a:pt x="485013" y="11096"/>
                  <a:pt x="510922" y="3278"/>
                  <a:pt x="536830" y="8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E7BFBF2-7B24-208A-4C1A-8631D84B0E07}"/>
              </a:ext>
            </a:extLst>
          </p:cNvPr>
          <p:cNvSpPr/>
          <p:nvPr/>
        </p:nvSpPr>
        <p:spPr>
          <a:xfrm>
            <a:off x="6154939" y="2118775"/>
            <a:ext cx="1084078" cy="942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0" extrusionOk="0">
                <a:moveTo>
                  <a:pt x="4083" y="19671"/>
                </a:moveTo>
                <a:cubicBezTo>
                  <a:pt x="4145" y="19707"/>
                  <a:pt x="4208" y="19742"/>
                  <a:pt x="4270" y="19812"/>
                </a:cubicBezTo>
                <a:cubicBezTo>
                  <a:pt x="6795" y="21460"/>
                  <a:pt x="9881" y="21600"/>
                  <a:pt x="12405" y="19952"/>
                </a:cubicBezTo>
                <a:lnTo>
                  <a:pt x="21600" y="13991"/>
                </a:lnTo>
                <a:cubicBezTo>
                  <a:pt x="17143" y="5751"/>
                  <a:pt x="9164" y="210"/>
                  <a:pt x="0" y="0"/>
                </a:cubicBezTo>
                <a:lnTo>
                  <a:pt x="0" y="11922"/>
                </a:lnTo>
                <a:cubicBezTo>
                  <a:pt x="31" y="15113"/>
                  <a:pt x="1590" y="18129"/>
                  <a:pt x="4083" y="1967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5571A-8364-7955-3420-8619F6C06446}"/>
              </a:ext>
            </a:extLst>
          </p:cNvPr>
          <p:cNvSpPr/>
          <p:nvPr/>
        </p:nvSpPr>
        <p:spPr>
          <a:xfrm>
            <a:off x="6602124" y="2810960"/>
            <a:ext cx="802062" cy="1236081"/>
          </a:xfrm>
          <a:custGeom>
            <a:avLst/>
            <a:gdLst>
              <a:gd name="connsiteX0" fmla="*/ 646830 w 802062"/>
              <a:gd name="connsiteY0" fmla="*/ 0 h 1236081"/>
              <a:gd name="connsiteX1" fmla="*/ 699259 w 802062"/>
              <a:gd name="connsiteY1" fmla="*/ 108835 h 1236081"/>
              <a:gd name="connsiteX2" fmla="*/ 802062 w 802062"/>
              <a:gd name="connsiteY2" fmla="*/ 618040 h 1236081"/>
              <a:gd name="connsiteX3" fmla="*/ 699259 w 802062"/>
              <a:gd name="connsiteY3" fmla="*/ 1127245 h 1236081"/>
              <a:gd name="connsiteX4" fmla="*/ 646830 w 802062"/>
              <a:gd name="connsiteY4" fmla="*/ 1236081 h 1236081"/>
              <a:gd name="connsiteX5" fmla="*/ 198693 w 802062"/>
              <a:gd name="connsiteY5" fmla="*/ 977836 h 1236081"/>
              <a:gd name="connsiteX6" fmla="*/ 24 w 802062"/>
              <a:gd name="connsiteY6" fmla="*/ 624298 h 1236081"/>
              <a:gd name="connsiteX7" fmla="*/ 24 w 802062"/>
              <a:gd name="connsiteY7" fmla="*/ 619605 h 1236081"/>
              <a:gd name="connsiteX8" fmla="*/ 24 w 802062"/>
              <a:gd name="connsiteY8" fmla="*/ 611783 h 1236081"/>
              <a:gd name="connsiteX9" fmla="*/ 198693 w 802062"/>
              <a:gd name="connsiteY9" fmla="*/ 258246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646830" y="0"/>
                </a:moveTo>
                <a:lnTo>
                  <a:pt x="699259" y="108835"/>
                </a:lnTo>
                <a:cubicBezTo>
                  <a:pt x="765456" y="265344"/>
                  <a:pt x="802062" y="437417"/>
                  <a:pt x="802062" y="618040"/>
                </a:cubicBezTo>
                <a:cubicBezTo>
                  <a:pt x="802062" y="798663"/>
                  <a:pt x="765456" y="970736"/>
                  <a:pt x="699259" y="1127245"/>
                </a:cubicBezTo>
                <a:lnTo>
                  <a:pt x="646830" y="1236081"/>
                </a:lnTo>
                <a:lnTo>
                  <a:pt x="198693" y="977836"/>
                </a:lnTo>
                <a:cubicBezTo>
                  <a:pt x="73560" y="905877"/>
                  <a:pt x="-1535" y="769780"/>
                  <a:pt x="24" y="624298"/>
                </a:cubicBezTo>
                <a:cubicBezTo>
                  <a:pt x="24" y="622734"/>
                  <a:pt x="24" y="621169"/>
                  <a:pt x="24" y="619605"/>
                </a:cubicBezTo>
                <a:cubicBezTo>
                  <a:pt x="24" y="618041"/>
                  <a:pt x="24" y="616476"/>
                  <a:pt x="24" y="611783"/>
                </a:cubicBezTo>
                <a:cubicBezTo>
                  <a:pt x="-1535" y="466301"/>
                  <a:pt x="72001" y="331769"/>
                  <a:pt x="198693" y="2582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9A4AA86-1F6D-C918-A7DD-5C3A4849B718}"/>
              </a:ext>
            </a:extLst>
          </p:cNvPr>
          <p:cNvSpPr/>
          <p:nvPr/>
        </p:nvSpPr>
        <p:spPr>
          <a:xfrm>
            <a:off x="4977345" y="2123474"/>
            <a:ext cx="1065973" cy="938863"/>
          </a:xfrm>
          <a:custGeom>
            <a:avLst/>
            <a:gdLst>
              <a:gd name="connsiteX0" fmla="*/ 1065973 w 1065973"/>
              <a:gd name="connsiteY0" fmla="*/ 0 h 938863"/>
              <a:gd name="connsiteX1" fmla="*/ 1065973 w 1065973"/>
              <a:gd name="connsiteY1" fmla="*/ 527181 h 938863"/>
              <a:gd name="connsiteX2" fmla="*/ 861052 w 1065973"/>
              <a:gd name="connsiteY2" fmla="*/ 874470 h 938863"/>
              <a:gd name="connsiteX3" fmla="*/ 851667 w 1065973"/>
              <a:gd name="connsiteY3" fmla="*/ 880726 h 938863"/>
              <a:gd name="connsiteX4" fmla="*/ 443381 w 1065973"/>
              <a:gd name="connsiteY4" fmla="*/ 885417 h 938863"/>
              <a:gd name="connsiteX5" fmla="*/ 0 w 1065973"/>
              <a:gd name="connsiteY5" fmla="*/ 629889 h 938863"/>
              <a:gd name="connsiteX6" fmla="*/ 33888 w 1065973"/>
              <a:gd name="connsiteY6" fmla="*/ 574107 h 938863"/>
              <a:gd name="connsiteX7" fmla="*/ 984902 w 1065973"/>
              <a:gd name="connsiteY7" fmla="*/ 4094 h 9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5973" h="938863">
                <a:moveTo>
                  <a:pt x="1065973" y="0"/>
                </a:moveTo>
                <a:lnTo>
                  <a:pt x="1065973" y="527181"/>
                </a:lnTo>
                <a:cubicBezTo>
                  <a:pt x="1065973" y="671066"/>
                  <a:pt x="987779" y="804047"/>
                  <a:pt x="861052" y="874470"/>
                </a:cubicBezTo>
                <a:cubicBezTo>
                  <a:pt x="857941" y="877598"/>
                  <a:pt x="854779" y="879162"/>
                  <a:pt x="851667" y="880726"/>
                </a:cubicBezTo>
                <a:cubicBezTo>
                  <a:pt x="726496" y="954232"/>
                  <a:pt x="571664" y="960487"/>
                  <a:pt x="443381" y="885417"/>
                </a:cubicBezTo>
                <a:lnTo>
                  <a:pt x="0" y="629889"/>
                </a:lnTo>
                <a:lnTo>
                  <a:pt x="33888" y="574107"/>
                </a:lnTo>
                <a:cubicBezTo>
                  <a:pt x="245469" y="260925"/>
                  <a:pt x="589106" y="44290"/>
                  <a:pt x="984902" y="409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349053-C76E-29B9-2F9E-D21AFDB79745}"/>
              </a:ext>
            </a:extLst>
          </p:cNvPr>
          <p:cNvSpPr/>
          <p:nvPr/>
        </p:nvSpPr>
        <p:spPr>
          <a:xfrm>
            <a:off x="4787814" y="2810960"/>
            <a:ext cx="802062" cy="1236081"/>
          </a:xfrm>
          <a:custGeom>
            <a:avLst/>
            <a:gdLst>
              <a:gd name="connsiteX0" fmla="*/ 155233 w 802062"/>
              <a:gd name="connsiteY0" fmla="*/ 0 h 1236081"/>
              <a:gd name="connsiteX1" fmla="*/ 603369 w 802062"/>
              <a:gd name="connsiteY1" fmla="*/ 258246 h 1236081"/>
              <a:gd name="connsiteX2" fmla="*/ 802038 w 802062"/>
              <a:gd name="connsiteY2" fmla="*/ 611783 h 1236081"/>
              <a:gd name="connsiteX3" fmla="*/ 802038 w 802062"/>
              <a:gd name="connsiteY3" fmla="*/ 616476 h 1236081"/>
              <a:gd name="connsiteX4" fmla="*/ 802038 w 802062"/>
              <a:gd name="connsiteY4" fmla="*/ 624298 h 1236081"/>
              <a:gd name="connsiteX5" fmla="*/ 603369 w 802062"/>
              <a:gd name="connsiteY5" fmla="*/ 977836 h 1236081"/>
              <a:gd name="connsiteX6" fmla="*/ 155233 w 802062"/>
              <a:gd name="connsiteY6" fmla="*/ 1236081 h 1236081"/>
              <a:gd name="connsiteX7" fmla="*/ 102804 w 802062"/>
              <a:gd name="connsiteY7" fmla="*/ 1127245 h 1236081"/>
              <a:gd name="connsiteX8" fmla="*/ 0 w 802062"/>
              <a:gd name="connsiteY8" fmla="*/ 618040 h 1236081"/>
              <a:gd name="connsiteX9" fmla="*/ 102804 w 802062"/>
              <a:gd name="connsiteY9" fmla="*/ 108835 h 1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062" h="1236081">
                <a:moveTo>
                  <a:pt x="155233" y="0"/>
                </a:moveTo>
                <a:lnTo>
                  <a:pt x="603369" y="258246"/>
                </a:lnTo>
                <a:cubicBezTo>
                  <a:pt x="728502" y="330205"/>
                  <a:pt x="803597" y="466301"/>
                  <a:pt x="802038" y="611783"/>
                </a:cubicBezTo>
                <a:cubicBezTo>
                  <a:pt x="802038" y="613348"/>
                  <a:pt x="802038" y="614912"/>
                  <a:pt x="802038" y="616476"/>
                </a:cubicBezTo>
                <a:cubicBezTo>
                  <a:pt x="802038" y="618041"/>
                  <a:pt x="802038" y="621169"/>
                  <a:pt x="802038" y="624298"/>
                </a:cubicBezTo>
                <a:cubicBezTo>
                  <a:pt x="803597" y="769780"/>
                  <a:pt x="730061" y="904312"/>
                  <a:pt x="603369" y="977836"/>
                </a:cubicBezTo>
                <a:lnTo>
                  <a:pt x="155233" y="1236081"/>
                </a:lnTo>
                <a:lnTo>
                  <a:pt x="102804" y="1127245"/>
                </a:lnTo>
                <a:cubicBezTo>
                  <a:pt x="36606" y="970736"/>
                  <a:pt x="0" y="798663"/>
                  <a:pt x="0" y="618040"/>
                </a:cubicBezTo>
                <a:cubicBezTo>
                  <a:pt x="0" y="437417"/>
                  <a:pt x="36606" y="265344"/>
                  <a:pt x="102804" y="108835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67F21E4-F618-B1F3-88E6-FC564C20347F}"/>
              </a:ext>
            </a:extLst>
          </p:cNvPr>
          <p:cNvSpPr/>
          <p:nvPr/>
        </p:nvSpPr>
        <p:spPr>
          <a:xfrm>
            <a:off x="6148590" y="3808723"/>
            <a:ext cx="1059915" cy="925809"/>
          </a:xfrm>
          <a:custGeom>
            <a:avLst/>
            <a:gdLst>
              <a:gd name="connsiteX0" fmla="*/ 417282 w 1059915"/>
              <a:gd name="connsiteY0" fmla="*/ 55 h 925809"/>
              <a:gd name="connsiteX1" fmla="*/ 622592 w 1059915"/>
              <a:gd name="connsiteY1" fmla="*/ 54011 h 925809"/>
              <a:gd name="connsiteX2" fmla="*/ 1059915 w 1059915"/>
              <a:gd name="connsiteY2" fmla="*/ 306043 h 925809"/>
              <a:gd name="connsiteX3" fmla="*/ 1032180 w 1059915"/>
              <a:gd name="connsiteY3" fmla="*/ 351697 h 925809"/>
              <a:gd name="connsiteX4" fmla="*/ 81166 w 1059915"/>
              <a:gd name="connsiteY4" fmla="*/ 921710 h 925809"/>
              <a:gd name="connsiteX5" fmla="*/ 0 w 1059915"/>
              <a:gd name="connsiteY5" fmla="*/ 925809 h 925809"/>
              <a:gd name="connsiteX6" fmla="*/ 0 w 1059915"/>
              <a:gd name="connsiteY6" fmla="*/ 412240 h 925809"/>
              <a:gd name="connsiteX7" fmla="*/ 204921 w 1059915"/>
              <a:gd name="connsiteY7" fmla="*/ 64958 h 925809"/>
              <a:gd name="connsiteX8" fmla="*/ 214306 w 1059915"/>
              <a:gd name="connsiteY8" fmla="*/ 58703 h 925809"/>
              <a:gd name="connsiteX9" fmla="*/ 417282 w 1059915"/>
              <a:gd name="connsiteY9" fmla="*/ 55 h 92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915" h="925809">
                <a:moveTo>
                  <a:pt x="417282" y="55"/>
                </a:moveTo>
                <a:cubicBezTo>
                  <a:pt x="487672" y="-1118"/>
                  <a:pt x="558451" y="16476"/>
                  <a:pt x="622592" y="54011"/>
                </a:cubicBezTo>
                <a:lnTo>
                  <a:pt x="1059915" y="306043"/>
                </a:lnTo>
                <a:lnTo>
                  <a:pt x="1032180" y="351697"/>
                </a:lnTo>
                <a:cubicBezTo>
                  <a:pt x="820598" y="664879"/>
                  <a:pt x="476962" y="881515"/>
                  <a:pt x="81166" y="921710"/>
                </a:cubicBezTo>
                <a:lnTo>
                  <a:pt x="0" y="925809"/>
                </a:lnTo>
                <a:lnTo>
                  <a:pt x="0" y="412240"/>
                </a:lnTo>
                <a:cubicBezTo>
                  <a:pt x="0" y="268314"/>
                  <a:pt x="78194" y="135380"/>
                  <a:pt x="204921" y="64958"/>
                </a:cubicBezTo>
                <a:cubicBezTo>
                  <a:pt x="208033" y="61830"/>
                  <a:pt x="211195" y="60266"/>
                  <a:pt x="214306" y="58703"/>
                </a:cubicBezTo>
                <a:cubicBezTo>
                  <a:pt x="276892" y="21168"/>
                  <a:pt x="346893" y="1228"/>
                  <a:pt x="417282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1E9195-F43E-ABC5-67DB-E94A15E4D1F3}"/>
              </a:ext>
            </a:extLst>
          </p:cNvPr>
          <p:cNvSpPr/>
          <p:nvPr/>
        </p:nvSpPr>
        <p:spPr>
          <a:xfrm>
            <a:off x="4986751" y="3810607"/>
            <a:ext cx="1069266" cy="924561"/>
          </a:xfrm>
          <a:custGeom>
            <a:avLst/>
            <a:gdLst>
              <a:gd name="connsiteX0" fmla="*/ 650798 w 1069266"/>
              <a:gd name="connsiteY0" fmla="*/ 99 h 924561"/>
              <a:gd name="connsiteX1" fmla="*/ 854960 w 1069266"/>
              <a:gd name="connsiteY1" fmla="*/ 58363 h 924561"/>
              <a:gd name="connsiteX2" fmla="*/ 864345 w 1069266"/>
              <a:gd name="connsiteY2" fmla="*/ 64654 h 924561"/>
              <a:gd name="connsiteX3" fmla="*/ 1069266 w 1069266"/>
              <a:gd name="connsiteY3" fmla="*/ 410356 h 924561"/>
              <a:gd name="connsiteX4" fmla="*/ 1069266 w 1069266"/>
              <a:gd name="connsiteY4" fmla="*/ 924561 h 924561"/>
              <a:gd name="connsiteX5" fmla="*/ 975495 w 1069266"/>
              <a:gd name="connsiteY5" fmla="*/ 919826 h 924561"/>
              <a:gd name="connsiteX6" fmla="*/ 24481 w 1069266"/>
              <a:gd name="connsiteY6" fmla="*/ 349813 h 924561"/>
              <a:gd name="connsiteX7" fmla="*/ 0 w 1069266"/>
              <a:gd name="connsiteY7" fmla="*/ 309517 h 924561"/>
              <a:gd name="connsiteX8" fmla="*/ 446674 w 1069266"/>
              <a:gd name="connsiteY8" fmla="*/ 52118 h 924561"/>
              <a:gd name="connsiteX9" fmla="*/ 650798 w 1069266"/>
              <a:gd name="connsiteY9" fmla="*/ 99 h 9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9266" h="924561">
                <a:moveTo>
                  <a:pt x="650798" y="99"/>
                </a:moveTo>
                <a:cubicBezTo>
                  <a:pt x="721194" y="1661"/>
                  <a:pt x="791597" y="21603"/>
                  <a:pt x="854960" y="58363"/>
                </a:cubicBezTo>
                <a:cubicBezTo>
                  <a:pt x="858072" y="61486"/>
                  <a:pt x="861234" y="63048"/>
                  <a:pt x="864345" y="64654"/>
                </a:cubicBezTo>
                <a:cubicBezTo>
                  <a:pt x="989466" y="135008"/>
                  <a:pt x="1067710" y="267997"/>
                  <a:pt x="1069266" y="410356"/>
                </a:cubicBezTo>
                <a:lnTo>
                  <a:pt x="1069266" y="924561"/>
                </a:lnTo>
                <a:lnTo>
                  <a:pt x="975495" y="919826"/>
                </a:lnTo>
                <a:cubicBezTo>
                  <a:pt x="579699" y="879631"/>
                  <a:pt x="236062" y="662995"/>
                  <a:pt x="24481" y="349813"/>
                </a:cubicBezTo>
                <a:lnTo>
                  <a:pt x="0" y="309517"/>
                </a:lnTo>
                <a:lnTo>
                  <a:pt x="446674" y="52118"/>
                </a:lnTo>
                <a:cubicBezTo>
                  <a:pt x="510013" y="15357"/>
                  <a:pt x="580402" y="-1462"/>
                  <a:pt x="650798" y="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548714B-C343-6E7B-5CE5-77E42BADF3E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779298-928B-D67C-8AA3-EE8FA12F72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2258D8-5ABA-93C3-1E2B-7B25668419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088595-26C8-CD97-5C2E-2B4837348AB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581CFA1-71ED-AEE4-5F91-4CB01C3863D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D2AA38-DB13-6608-380D-CE74DAEA0B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2ACDE10-5E04-1FBB-1F77-2952F21B637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B744C1-01B1-9941-A58F-B3490794D07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EAEAB54-3E9D-3382-C0AF-178BD326F6B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879842-21C0-4769-E205-D365B15804C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764127-A500-C89C-F789-0690BFF918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9907E5-A2B3-C64B-AECC-D1412997DF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61C8B9-53B2-0E8E-AAA9-D55D2939C1E7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5A81F58-618F-59B7-72AB-DDA69DD642E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5C06C75-C097-E9DD-6D15-E4F99762D2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12E934F-FD06-8D50-BFF3-0CAED390A807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320648-0218-F439-8ED3-ABC1B21A62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6BF07C-762F-63ED-2768-A5234D242B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Bar graph with upward trend with solid fill">
            <a:extLst>
              <a:ext uri="{FF2B5EF4-FFF2-40B4-BE49-F238E27FC236}">
                <a16:creationId xmlns:a16="http://schemas.microsoft.com/office/drawing/2014/main" id="{96BDF3CF-A41E-707A-891E-FBE8EA911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3020" y="2294881"/>
            <a:ext cx="562787" cy="562787"/>
          </a:xfrm>
          <a:prstGeom prst="rect">
            <a:avLst/>
          </a:prstGeom>
        </p:spPr>
      </p:pic>
      <p:pic>
        <p:nvPicPr>
          <p:cNvPr id="42" name="Graphic 41" descr="Bullseye with solid fill">
            <a:extLst>
              <a:ext uri="{FF2B5EF4-FFF2-40B4-BE49-F238E27FC236}">
                <a16:creationId xmlns:a16="http://schemas.microsoft.com/office/drawing/2014/main" id="{E9F78303-C873-7B88-7B17-1937F4E462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3020" y="3960069"/>
            <a:ext cx="562787" cy="562787"/>
          </a:xfrm>
          <a:prstGeom prst="rect">
            <a:avLst/>
          </a:prstGeom>
        </p:spPr>
      </p:pic>
      <p:pic>
        <p:nvPicPr>
          <p:cNvPr id="44" name="Graphic 43" descr="Database with solid fill">
            <a:extLst>
              <a:ext uri="{FF2B5EF4-FFF2-40B4-BE49-F238E27FC236}">
                <a16:creationId xmlns:a16="http://schemas.microsoft.com/office/drawing/2014/main" id="{3E25C9DC-B58F-1754-D770-AB90E52F19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8192" y="3147607"/>
            <a:ext cx="562787" cy="562787"/>
          </a:xfrm>
          <a:prstGeom prst="rect">
            <a:avLst/>
          </a:prstGeom>
        </p:spPr>
      </p:pic>
      <p:pic>
        <p:nvPicPr>
          <p:cNvPr id="46" name="Graphic 45" descr="Hourglass Finished with solid fill">
            <a:extLst>
              <a:ext uri="{FF2B5EF4-FFF2-40B4-BE49-F238E27FC236}">
                <a16:creationId xmlns:a16="http://schemas.microsoft.com/office/drawing/2014/main" id="{A6594FF2-9F5C-0846-701D-6FE4F77FC9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0290" y="3147607"/>
            <a:ext cx="562787" cy="562787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8EB3974D-F52E-FF14-EC7C-47E1010746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08031" y="3960069"/>
            <a:ext cx="562787" cy="562787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24E8DEFB-A40B-5E8B-C36E-89FD477E00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08031" y="229488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0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525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6x2 Two-Level Chart – Slide Template</vt:lpstr>
      <vt:lpstr>6x2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6x2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2023-03-28T02:34:22Z</dcterms:modified>
  <cp:category>Charts &amp; Diagrams</cp:category>
</cp:coreProperties>
</file>