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9" r:id="rId4"/>
    <p:sldId id="360"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50" d="100"/>
          <a:sy n="150" d="100"/>
        </p:scale>
        <p:origin x="19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2/26/2023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69675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953099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2/26/2023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1.xml"/><Relationship Id="rId16" Type="http://schemas.openxmlformats.org/officeDocument/2006/relationships/image" Target="../media/image15.svg"/><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2.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6.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notesSlide" Target="../notesSlides/notesSlide2.xml"/><Relationship Id="rId16" Type="http://schemas.openxmlformats.org/officeDocument/2006/relationships/image" Target="../media/image29.svg"/><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5" Type="http://schemas.openxmlformats.org/officeDocument/2006/relationships/image" Target="../media/image2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7.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7-Layer Right Arrow – Slide Template</a:t>
            </a:r>
          </a:p>
        </p:txBody>
      </p:sp>
      <p:grpSp>
        <p:nvGrpSpPr>
          <p:cNvPr id="22" name="Group 21">
            <a:extLst>
              <a:ext uri="{FF2B5EF4-FFF2-40B4-BE49-F238E27FC236}">
                <a16:creationId xmlns:a16="http://schemas.microsoft.com/office/drawing/2014/main" id="{597D8D20-D611-7059-1C04-AF85E3CED158}"/>
              </a:ext>
            </a:extLst>
          </p:cNvPr>
          <p:cNvGrpSpPr/>
          <p:nvPr/>
        </p:nvGrpSpPr>
        <p:grpSpPr>
          <a:xfrm>
            <a:off x="6733228" y="2308315"/>
            <a:ext cx="1783285" cy="2406470"/>
            <a:chOff x="332936" y="2555951"/>
            <a:chExt cx="2926080" cy="3208627"/>
          </a:xfrm>
        </p:grpSpPr>
        <p:sp>
          <p:nvSpPr>
            <p:cNvPr id="23" name="TextBox 22">
              <a:extLst>
                <a:ext uri="{FF2B5EF4-FFF2-40B4-BE49-F238E27FC236}">
                  <a16:creationId xmlns:a16="http://schemas.microsoft.com/office/drawing/2014/main" id="{5ECAC0DE-594B-AF33-9CFF-802E65B1B29A}"/>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cap="all" noProof="1"/>
                <a:t>Lorem Ipsum</a:t>
              </a:r>
            </a:p>
          </p:txBody>
        </p:sp>
        <p:sp>
          <p:nvSpPr>
            <p:cNvPr id="24" name="TextBox 23">
              <a:extLst>
                <a:ext uri="{FF2B5EF4-FFF2-40B4-BE49-F238E27FC236}">
                  <a16:creationId xmlns:a16="http://schemas.microsoft.com/office/drawing/2014/main" id="{F4E3ECF0-EC67-6FF4-054B-BF541C564888}"/>
                </a:ext>
              </a:extLst>
            </p:cNvPr>
            <p:cNvSpPr txBox="1"/>
            <p:nvPr/>
          </p:nvSpPr>
          <p:spPr>
            <a:xfrm>
              <a:off x="332936" y="3086922"/>
              <a:ext cx="2926080" cy="2677656"/>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29" name="Shape">
            <a:extLst>
              <a:ext uri="{FF2B5EF4-FFF2-40B4-BE49-F238E27FC236}">
                <a16:creationId xmlns:a16="http://schemas.microsoft.com/office/drawing/2014/main" id="{1372FA02-FE50-D5D4-AB6F-0AD9BE4B1B56}"/>
              </a:ext>
            </a:extLst>
          </p:cNvPr>
          <p:cNvSpPr/>
          <p:nvPr/>
        </p:nvSpPr>
        <p:spPr>
          <a:xfrm>
            <a:off x="462514" y="5040276"/>
            <a:ext cx="506729" cy="561554"/>
          </a:xfrm>
          <a:custGeom>
            <a:avLst/>
            <a:gdLst/>
            <a:ahLst/>
            <a:cxnLst>
              <a:cxn ang="0">
                <a:pos x="wd2" y="hd2"/>
              </a:cxn>
              <a:cxn ang="5400000">
                <a:pos x="wd2" y="hd2"/>
              </a:cxn>
              <a:cxn ang="10800000">
                <a:pos x="wd2" y="hd2"/>
              </a:cxn>
              <a:cxn ang="16200000">
                <a:pos x="wd2" y="hd2"/>
              </a:cxn>
            </a:cxnLst>
            <a:rect l="0" t="0" r="r" b="b"/>
            <a:pathLst>
              <a:path w="21600" h="21600" extrusionOk="0">
                <a:moveTo>
                  <a:pt x="14828" y="0"/>
                </a:moveTo>
                <a:lnTo>
                  <a:pt x="1311" y="0"/>
                </a:lnTo>
                <a:lnTo>
                  <a:pt x="0" y="2092"/>
                </a:lnTo>
                <a:lnTo>
                  <a:pt x="10513" y="2092"/>
                </a:lnTo>
                <a:lnTo>
                  <a:pt x="15947" y="10787"/>
                </a:lnTo>
                <a:lnTo>
                  <a:pt x="10513" y="19483"/>
                </a:lnTo>
                <a:lnTo>
                  <a:pt x="0" y="19483"/>
                </a:lnTo>
                <a:lnTo>
                  <a:pt x="1311" y="21600"/>
                </a:lnTo>
                <a:lnTo>
                  <a:pt x="14828" y="21600"/>
                </a:lnTo>
                <a:lnTo>
                  <a:pt x="21600" y="10787"/>
                </a:ln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30" name="Shape">
            <a:extLst>
              <a:ext uri="{FF2B5EF4-FFF2-40B4-BE49-F238E27FC236}">
                <a16:creationId xmlns:a16="http://schemas.microsoft.com/office/drawing/2014/main" id="{1C697762-67FD-0814-1265-0F84EA7C2409}"/>
              </a:ext>
            </a:extLst>
          </p:cNvPr>
          <p:cNvSpPr/>
          <p:nvPr/>
        </p:nvSpPr>
        <p:spPr>
          <a:xfrm>
            <a:off x="456108" y="1436457"/>
            <a:ext cx="509291" cy="561554"/>
          </a:xfrm>
          <a:custGeom>
            <a:avLst/>
            <a:gdLst/>
            <a:ahLst/>
            <a:cxnLst>
              <a:cxn ang="0">
                <a:pos x="wd2" y="hd2"/>
              </a:cxn>
              <a:cxn ang="5400000">
                <a:pos x="wd2" y="hd2"/>
              </a:cxn>
              <a:cxn ang="10800000">
                <a:pos x="wd2" y="hd2"/>
              </a:cxn>
              <a:cxn ang="16200000">
                <a:pos x="wd2" y="hd2"/>
              </a:cxn>
            </a:cxnLst>
            <a:rect l="0" t="0" r="r" b="b"/>
            <a:pathLst>
              <a:path w="21600" h="21600" extrusionOk="0">
                <a:moveTo>
                  <a:pt x="14862" y="0"/>
                </a:moveTo>
                <a:lnTo>
                  <a:pt x="1413" y="0"/>
                </a:lnTo>
                <a:lnTo>
                  <a:pt x="0" y="2268"/>
                </a:lnTo>
                <a:lnTo>
                  <a:pt x="10569" y="2268"/>
                </a:lnTo>
                <a:lnTo>
                  <a:pt x="15976" y="10989"/>
                </a:lnTo>
                <a:lnTo>
                  <a:pt x="10569" y="19684"/>
                </a:lnTo>
                <a:lnTo>
                  <a:pt x="217" y="19684"/>
                </a:lnTo>
                <a:lnTo>
                  <a:pt x="1413" y="21600"/>
                </a:lnTo>
                <a:lnTo>
                  <a:pt x="14862" y="21600"/>
                </a:lnTo>
                <a:lnTo>
                  <a:pt x="21600" y="10787"/>
                </a:ln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31" name="Shape">
            <a:extLst>
              <a:ext uri="{FF2B5EF4-FFF2-40B4-BE49-F238E27FC236}">
                <a16:creationId xmlns:a16="http://schemas.microsoft.com/office/drawing/2014/main" id="{B9209B49-69B2-E4E4-1D15-1D3978EAA731}"/>
              </a:ext>
            </a:extLst>
          </p:cNvPr>
          <p:cNvSpPr/>
          <p:nvPr/>
        </p:nvSpPr>
        <p:spPr>
          <a:xfrm>
            <a:off x="776415" y="4439640"/>
            <a:ext cx="506729" cy="561554"/>
          </a:xfrm>
          <a:custGeom>
            <a:avLst/>
            <a:gdLst/>
            <a:ahLst/>
            <a:cxnLst>
              <a:cxn ang="0">
                <a:pos x="wd2" y="hd2"/>
              </a:cxn>
              <a:cxn ang="5400000">
                <a:pos x="wd2" y="hd2"/>
              </a:cxn>
              <a:cxn ang="10800000">
                <a:pos x="wd2" y="hd2"/>
              </a:cxn>
              <a:cxn ang="16200000">
                <a:pos x="wd2" y="hd2"/>
              </a:cxn>
            </a:cxnLst>
            <a:rect l="0" t="0" r="r" b="b"/>
            <a:pathLst>
              <a:path w="21600" h="21600" extrusionOk="0">
                <a:moveTo>
                  <a:pt x="14828" y="0"/>
                </a:moveTo>
                <a:lnTo>
                  <a:pt x="1311" y="0"/>
                </a:lnTo>
                <a:lnTo>
                  <a:pt x="0" y="2092"/>
                </a:lnTo>
                <a:lnTo>
                  <a:pt x="10513" y="2092"/>
                </a:lnTo>
                <a:lnTo>
                  <a:pt x="15947" y="10787"/>
                </a:lnTo>
                <a:lnTo>
                  <a:pt x="10513" y="19508"/>
                </a:lnTo>
                <a:lnTo>
                  <a:pt x="0" y="19508"/>
                </a:lnTo>
                <a:lnTo>
                  <a:pt x="1311" y="21600"/>
                </a:lnTo>
                <a:lnTo>
                  <a:pt x="14828" y="21600"/>
                </a:lnTo>
                <a:lnTo>
                  <a:pt x="21600" y="10787"/>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32" name="Shape">
            <a:extLst>
              <a:ext uri="{FF2B5EF4-FFF2-40B4-BE49-F238E27FC236}">
                <a16:creationId xmlns:a16="http://schemas.microsoft.com/office/drawing/2014/main" id="{B82F6A14-171A-E901-0E7C-9D669464E474}"/>
              </a:ext>
            </a:extLst>
          </p:cNvPr>
          <p:cNvSpPr/>
          <p:nvPr/>
        </p:nvSpPr>
        <p:spPr>
          <a:xfrm>
            <a:off x="776415" y="2037093"/>
            <a:ext cx="506729" cy="561554"/>
          </a:xfrm>
          <a:custGeom>
            <a:avLst/>
            <a:gdLst/>
            <a:ahLst/>
            <a:cxnLst>
              <a:cxn ang="0">
                <a:pos x="wd2" y="hd2"/>
              </a:cxn>
              <a:cxn ang="5400000">
                <a:pos x="wd2" y="hd2"/>
              </a:cxn>
              <a:cxn ang="10800000">
                <a:pos x="wd2" y="hd2"/>
              </a:cxn>
              <a:cxn ang="16200000">
                <a:pos x="wd2" y="hd2"/>
              </a:cxn>
            </a:cxnLst>
            <a:rect l="0" t="0" r="r" b="b"/>
            <a:pathLst>
              <a:path w="21600" h="21600" extrusionOk="0">
                <a:moveTo>
                  <a:pt x="14828" y="0"/>
                </a:moveTo>
                <a:lnTo>
                  <a:pt x="1311" y="0"/>
                </a:lnTo>
                <a:lnTo>
                  <a:pt x="0" y="2117"/>
                </a:lnTo>
                <a:lnTo>
                  <a:pt x="10513" y="2117"/>
                </a:lnTo>
                <a:lnTo>
                  <a:pt x="15947" y="10813"/>
                </a:lnTo>
                <a:lnTo>
                  <a:pt x="10513" y="19508"/>
                </a:lnTo>
                <a:lnTo>
                  <a:pt x="0" y="19508"/>
                </a:lnTo>
                <a:lnTo>
                  <a:pt x="1311" y="21600"/>
                </a:lnTo>
                <a:lnTo>
                  <a:pt x="14828" y="21600"/>
                </a:lnTo>
                <a:lnTo>
                  <a:pt x="21600" y="10813"/>
                </a:ln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33" name="Shape">
            <a:extLst>
              <a:ext uri="{FF2B5EF4-FFF2-40B4-BE49-F238E27FC236}">
                <a16:creationId xmlns:a16="http://schemas.microsoft.com/office/drawing/2014/main" id="{668F8240-4AF2-A8B1-FE8F-E1F5D132FA9E}"/>
              </a:ext>
            </a:extLst>
          </p:cNvPr>
          <p:cNvSpPr/>
          <p:nvPr/>
        </p:nvSpPr>
        <p:spPr>
          <a:xfrm>
            <a:off x="1135161" y="3839003"/>
            <a:ext cx="506729" cy="561554"/>
          </a:xfrm>
          <a:custGeom>
            <a:avLst/>
            <a:gdLst/>
            <a:ahLst/>
            <a:cxnLst>
              <a:cxn ang="0">
                <a:pos x="wd2" y="hd2"/>
              </a:cxn>
              <a:cxn ang="5400000">
                <a:pos x="wd2" y="hd2"/>
              </a:cxn>
              <a:cxn ang="10800000">
                <a:pos x="wd2" y="hd2"/>
              </a:cxn>
              <a:cxn ang="16200000">
                <a:pos x="wd2" y="hd2"/>
              </a:cxn>
            </a:cxnLst>
            <a:rect l="0" t="0" r="r" b="b"/>
            <a:pathLst>
              <a:path w="21600" h="21600" extrusionOk="0">
                <a:moveTo>
                  <a:pt x="14828" y="0"/>
                </a:moveTo>
                <a:lnTo>
                  <a:pt x="1311" y="0"/>
                </a:lnTo>
                <a:lnTo>
                  <a:pt x="0" y="2115"/>
                </a:lnTo>
                <a:lnTo>
                  <a:pt x="10513" y="2115"/>
                </a:lnTo>
                <a:lnTo>
                  <a:pt x="15947" y="10800"/>
                </a:lnTo>
                <a:lnTo>
                  <a:pt x="10513" y="19485"/>
                </a:lnTo>
                <a:lnTo>
                  <a:pt x="0" y="19485"/>
                </a:lnTo>
                <a:lnTo>
                  <a:pt x="1311" y="21600"/>
                </a:lnTo>
                <a:lnTo>
                  <a:pt x="14828" y="21600"/>
                </a:lnTo>
                <a:lnTo>
                  <a:pt x="21600" y="10800"/>
                </a:ln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39" name="Shape">
            <a:extLst>
              <a:ext uri="{FF2B5EF4-FFF2-40B4-BE49-F238E27FC236}">
                <a16:creationId xmlns:a16="http://schemas.microsoft.com/office/drawing/2014/main" id="{CB5EA5EC-1831-BBD1-006B-CD4DC62267D7}"/>
              </a:ext>
            </a:extLst>
          </p:cNvPr>
          <p:cNvSpPr/>
          <p:nvPr/>
        </p:nvSpPr>
        <p:spPr>
          <a:xfrm>
            <a:off x="1135161" y="2637730"/>
            <a:ext cx="506729" cy="561554"/>
          </a:xfrm>
          <a:custGeom>
            <a:avLst/>
            <a:gdLst/>
            <a:ahLst/>
            <a:cxnLst>
              <a:cxn ang="0">
                <a:pos x="wd2" y="hd2"/>
              </a:cxn>
              <a:cxn ang="5400000">
                <a:pos x="wd2" y="hd2"/>
              </a:cxn>
              <a:cxn ang="10800000">
                <a:pos x="wd2" y="hd2"/>
              </a:cxn>
              <a:cxn ang="16200000">
                <a:pos x="wd2" y="hd2"/>
              </a:cxn>
            </a:cxnLst>
            <a:rect l="0" t="0" r="r" b="b"/>
            <a:pathLst>
              <a:path w="21600" h="21600" extrusionOk="0">
                <a:moveTo>
                  <a:pt x="14828" y="0"/>
                </a:moveTo>
                <a:lnTo>
                  <a:pt x="1311" y="0"/>
                </a:lnTo>
                <a:lnTo>
                  <a:pt x="0" y="2115"/>
                </a:lnTo>
                <a:lnTo>
                  <a:pt x="10513" y="2115"/>
                </a:lnTo>
                <a:lnTo>
                  <a:pt x="15947" y="10800"/>
                </a:lnTo>
                <a:lnTo>
                  <a:pt x="10513" y="19485"/>
                </a:lnTo>
                <a:lnTo>
                  <a:pt x="0" y="19485"/>
                </a:lnTo>
                <a:lnTo>
                  <a:pt x="1311" y="21600"/>
                </a:lnTo>
                <a:lnTo>
                  <a:pt x="14828" y="21600"/>
                </a:lnTo>
                <a:lnTo>
                  <a:pt x="21600" y="10800"/>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40" name="Shape">
            <a:extLst>
              <a:ext uri="{FF2B5EF4-FFF2-40B4-BE49-F238E27FC236}">
                <a16:creationId xmlns:a16="http://schemas.microsoft.com/office/drawing/2014/main" id="{36B86E6C-C4E7-178D-1B96-C92AB7D4156B}"/>
              </a:ext>
            </a:extLst>
          </p:cNvPr>
          <p:cNvSpPr/>
          <p:nvPr/>
        </p:nvSpPr>
        <p:spPr>
          <a:xfrm>
            <a:off x="1474687" y="3238367"/>
            <a:ext cx="508012" cy="561554"/>
          </a:xfrm>
          <a:custGeom>
            <a:avLst/>
            <a:gdLst/>
            <a:ahLst/>
            <a:cxnLst>
              <a:cxn ang="0">
                <a:pos x="wd2" y="hd2"/>
              </a:cxn>
              <a:cxn ang="5400000">
                <a:pos x="wd2" y="hd2"/>
              </a:cxn>
              <a:cxn ang="10800000">
                <a:pos x="wd2" y="hd2"/>
              </a:cxn>
              <a:cxn ang="16200000">
                <a:pos x="wd2" y="hd2"/>
              </a:cxn>
            </a:cxnLst>
            <a:rect l="0" t="0" r="r" b="b"/>
            <a:pathLst>
              <a:path w="21600" h="21600" extrusionOk="0">
                <a:moveTo>
                  <a:pt x="14845" y="0"/>
                </a:moveTo>
                <a:lnTo>
                  <a:pt x="1362" y="0"/>
                </a:lnTo>
                <a:lnTo>
                  <a:pt x="109" y="2016"/>
                </a:lnTo>
                <a:lnTo>
                  <a:pt x="10541" y="2016"/>
                </a:lnTo>
                <a:lnTo>
                  <a:pt x="15962" y="10712"/>
                </a:lnTo>
                <a:lnTo>
                  <a:pt x="10541" y="19407"/>
                </a:lnTo>
                <a:lnTo>
                  <a:pt x="0" y="19407"/>
                </a:lnTo>
                <a:lnTo>
                  <a:pt x="1362" y="21600"/>
                </a:lnTo>
                <a:lnTo>
                  <a:pt x="14845" y="21600"/>
                </a:lnTo>
                <a:lnTo>
                  <a:pt x="21600" y="10813"/>
                </a:lnTo>
                <a:close/>
              </a:path>
            </a:pathLst>
          </a:custGeom>
          <a:solidFill>
            <a:schemeClr val="accent5">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41" name="Shape">
            <a:extLst>
              <a:ext uri="{FF2B5EF4-FFF2-40B4-BE49-F238E27FC236}">
                <a16:creationId xmlns:a16="http://schemas.microsoft.com/office/drawing/2014/main" id="{A289D28C-E2FE-23C0-93E5-EB6785F6E834}"/>
              </a:ext>
            </a:extLst>
          </p:cNvPr>
          <p:cNvSpPr/>
          <p:nvPr/>
        </p:nvSpPr>
        <p:spPr>
          <a:xfrm>
            <a:off x="1167192" y="2037094"/>
            <a:ext cx="4675856" cy="5615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46" y="10800"/>
                </a:lnTo>
                <a:lnTo>
                  <a:pt x="0" y="21600"/>
                </a:lnTo>
                <a:lnTo>
                  <a:pt x="21600" y="21600"/>
                </a:lnTo>
                <a:lnTo>
                  <a:pt x="20111" y="0"/>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42" name="Shape">
            <a:extLst>
              <a:ext uri="{FF2B5EF4-FFF2-40B4-BE49-F238E27FC236}">
                <a16:creationId xmlns:a16="http://schemas.microsoft.com/office/drawing/2014/main" id="{7DDE9BA5-DE5D-B0EE-B18E-3AACBA75631A}"/>
              </a:ext>
            </a:extLst>
          </p:cNvPr>
          <p:cNvSpPr/>
          <p:nvPr/>
        </p:nvSpPr>
        <p:spPr>
          <a:xfrm>
            <a:off x="853289" y="1436457"/>
            <a:ext cx="4648312" cy="5615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50" y="10800"/>
                </a:lnTo>
                <a:lnTo>
                  <a:pt x="0" y="21600"/>
                </a:lnTo>
                <a:lnTo>
                  <a:pt x="21600" y="21600"/>
                </a:lnTo>
                <a:lnTo>
                  <a:pt x="20103" y="0"/>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43" name="Shape">
            <a:extLst>
              <a:ext uri="{FF2B5EF4-FFF2-40B4-BE49-F238E27FC236}">
                <a16:creationId xmlns:a16="http://schemas.microsoft.com/office/drawing/2014/main" id="{A7C5E2AD-B643-B336-E0C8-1791D2294C02}"/>
              </a:ext>
            </a:extLst>
          </p:cNvPr>
          <p:cNvSpPr/>
          <p:nvPr/>
        </p:nvSpPr>
        <p:spPr>
          <a:xfrm>
            <a:off x="1525936" y="2637731"/>
            <a:ext cx="4659841" cy="5615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48" y="10800"/>
                </a:lnTo>
                <a:lnTo>
                  <a:pt x="0" y="21600"/>
                </a:lnTo>
                <a:lnTo>
                  <a:pt x="21600" y="21600"/>
                </a:lnTo>
                <a:lnTo>
                  <a:pt x="20103" y="0"/>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44" name="Shape">
            <a:extLst>
              <a:ext uri="{FF2B5EF4-FFF2-40B4-BE49-F238E27FC236}">
                <a16:creationId xmlns:a16="http://schemas.microsoft.com/office/drawing/2014/main" id="{138FC399-E01F-43B5-4ED7-E5763963F1B9}"/>
              </a:ext>
            </a:extLst>
          </p:cNvPr>
          <p:cNvSpPr/>
          <p:nvPr/>
        </p:nvSpPr>
        <p:spPr>
          <a:xfrm>
            <a:off x="1865463" y="3238368"/>
            <a:ext cx="4499691" cy="561554"/>
          </a:xfrm>
          <a:custGeom>
            <a:avLst/>
            <a:gdLst/>
            <a:ahLst/>
            <a:cxnLst>
              <a:cxn ang="0">
                <a:pos x="wd2" y="hd2"/>
              </a:cxn>
              <a:cxn ang="5400000">
                <a:pos x="wd2" y="hd2"/>
              </a:cxn>
              <a:cxn ang="10800000">
                <a:pos x="wd2" y="hd2"/>
              </a:cxn>
              <a:cxn ang="16200000">
                <a:pos x="wd2" y="hd2"/>
              </a:cxn>
            </a:cxnLst>
            <a:rect l="0" t="0" r="r" b="b"/>
            <a:pathLst>
              <a:path w="21600" h="21600" extrusionOk="0">
                <a:moveTo>
                  <a:pt x="20834" y="0"/>
                </a:moveTo>
                <a:lnTo>
                  <a:pt x="0" y="0"/>
                </a:lnTo>
                <a:lnTo>
                  <a:pt x="775" y="10812"/>
                </a:lnTo>
                <a:lnTo>
                  <a:pt x="0" y="21600"/>
                </a:lnTo>
                <a:lnTo>
                  <a:pt x="20819" y="21600"/>
                </a:lnTo>
                <a:lnTo>
                  <a:pt x="21600" y="10688"/>
                </a:ln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45" name="Shape">
            <a:extLst>
              <a:ext uri="{FF2B5EF4-FFF2-40B4-BE49-F238E27FC236}">
                <a16:creationId xmlns:a16="http://schemas.microsoft.com/office/drawing/2014/main" id="{AF597A7F-2B0F-EA72-F1B5-325791D52E56}"/>
              </a:ext>
            </a:extLst>
          </p:cNvPr>
          <p:cNvSpPr/>
          <p:nvPr/>
        </p:nvSpPr>
        <p:spPr>
          <a:xfrm>
            <a:off x="1525938" y="3839004"/>
            <a:ext cx="4658561" cy="561554"/>
          </a:xfrm>
          <a:custGeom>
            <a:avLst/>
            <a:gdLst/>
            <a:ahLst/>
            <a:cxnLst>
              <a:cxn ang="0">
                <a:pos x="wd2" y="hd2"/>
              </a:cxn>
              <a:cxn ang="5400000">
                <a:pos x="wd2" y="hd2"/>
              </a:cxn>
              <a:cxn ang="10800000">
                <a:pos x="wd2" y="hd2"/>
              </a:cxn>
              <a:cxn ang="16200000">
                <a:pos x="wd2" y="hd2"/>
              </a:cxn>
            </a:cxnLst>
            <a:rect l="0" t="0" r="r" b="b"/>
            <a:pathLst>
              <a:path w="21600" h="21600" extrusionOk="0">
                <a:moveTo>
                  <a:pt x="749" y="10800"/>
                </a:moveTo>
                <a:lnTo>
                  <a:pt x="0" y="21600"/>
                </a:lnTo>
                <a:lnTo>
                  <a:pt x="20106" y="21600"/>
                </a:lnTo>
                <a:lnTo>
                  <a:pt x="21600" y="0"/>
                </a:lnTo>
                <a:lnTo>
                  <a:pt x="0" y="0"/>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46" name="Shape">
            <a:extLst>
              <a:ext uri="{FF2B5EF4-FFF2-40B4-BE49-F238E27FC236}">
                <a16:creationId xmlns:a16="http://schemas.microsoft.com/office/drawing/2014/main" id="{EE13BF8A-4A79-4304-EC80-5A3778105597}"/>
              </a:ext>
            </a:extLst>
          </p:cNvPr>
          <p:cNvSpPr/>
          <p:nvPr/>
        </p:nvSpPr>
        <p:spPr>
          <a:xfrm>
            <a:off x="1167192" y="4439641"/>
            <a:ext cx="4669451" cy="561554"/>
          </a:xfrm>
          <a:custGeom>
            <a:avLst/>
            <a:gdLst/>
            <a:ahLst/>
            <a:cxnLst>
              <a:cxn ang="0">
                <a:pos x="wd2" y="hd2"/>
              </a:cxn>
              <a:cxn ang="5400000">
                <a:pos x="wd2" y="hd2"/>
              </a:cxn>
              <a:cxn ang="10800000">
                <a:pos x="wd2" y="hd2"/>
              </a:cxn>
              <a:cxn ang="16200000">
                <a:pos x="wd2" y="hd2"/>
              </a:cxn>
            </a:cxnLst>
            <a:rect l="0" t="0" r="r" b="b"/>
            <a:pathLst>
              <a:path w="21600" h="21600" extrusionOk="0">
                <a:moveTo>
                  <a:pt x="747" y="10788"/>
                </a:moveTo>
                <a:lnTo>
                  <a:pt x="0" y="21600"/>
                </a:lnTo>
                <a:lnTo>
                  <a:pt x="20109" y="21600"/>
                </a:lnTo>
                <a:lnTo>
                  <a:pt x="21600" y="0"/>
                </a:lnTo>
                <a:lnTo>
                  <a:pt x="0" y="0"/>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47" name="Shape">
            <a:extLst>
              <a:ext uri="{FF2B5EF4-FFF2-40B4-BE49-F238E27FC236}">
                <a16:creationId xmlns:a16="http://schemas.microsoft.com/office/drawing/2014/main" id="{73F9824A-7531-2BF8-2792-4F8F62A43A02}"/>
              </a:ext>
            </a:extLst>
          </p:cNvPr>
          <p:cNvSpPr/>
          <p:nvPr/>
        </p:nvSpPr>
        <p:spPr>
          <a:xfrm>
            <a:off x="853289" y="5040276"/>
            <a:ext cx="4636778" cy="561554"/>
          </a:xfrm>
          <a:custGeom>
            <a:avLst/>
            <a:gdLst/>
            <a:ahLst/>
            <a:cxnLst>
              <a:cxn ang="0">
                <a:pos x="wd2" y="hd2"/>
              </a:cxn>
              <a:cxn ang="5400000">
                <a:pos x="wd2" y="hd2"/>
              </a:cxn>
              <a:cxn ang="10800000">
                <a:pos x="wd2" y="hd2"/>
              </a:cxn>
              <a:cxn ang="16200000">
                <a:pos x="wd2" y="hd2"/>
              </a:cxn>
            </a:cxnLst>
            <a:rect l="0" t="0" r="r" b="b"/>
            <a:pathLst>
              <a:path w="21600" h="21600" extrusionOk="0">
                <a:moveTo>
                  <a:pt x="752" y="10800"/>
                </a:moveTo>
                <a:lnTo>
                  <a:pt x="0" y="21600"/>
                </a:lnTo>
                <a:lnTo>
                  <a:pt x="20099" y="21600"/>
                </a:lnTo>
                <a:lnTo>
                  <a:pt x="21600" y="0"/>
                </a:lnTo>
                <a:lnTo>
                  <a:pt x="0" y="0"/>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pic>
        <p:nvPicPr>
          <p:cNvPr id="48" name="Graphic 47" descr="Bar graph with upward trend with solid fill">
            <a:extLst>
              <a:ext uri="{FF2B5EF4-FFF2-40B4-BE49-F238E27FC236}">
                <a16:creationId xmlns:a16="http://schemas.microsoft.com/office/drawing/2014/main" id="{A6AC891E-B8A9-95CB-19BE-2FD47160034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5058" y="5153145"/>
            <a:ext cx="333692" cy="335814"/>
          </a:xfrm>
          <a:prstGeom prst="rect">
            <a:avLst/>
          </a:prstGeom>
        </p:spPr>
      </p:pic>
      <p:pic>
        <p:nvPicPr>
          <p:cNvPr id="49" name="Graphic 48" descr="Brainstorm with solid fill">
            <a:extLst>
              <a:ext uri="{FF2B5EF4-FFF2-40B4-BE49-F238E27FC236}">
                <a16:creationId xmlns:a16="http://schemas.microsoft.com/office/drawing/2014/main" id="{7CBCC3CA-E23B-70C5-B04F-52724A1175B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72358" y="3352866"/>
            <a:ext cx="333692" cy="335814"/>
          </a:xfrm>
          <a:prstGeom prst="rect">
            <a:avLst/>
          </a:prstGeom>
        </p:spPr>
      </p:pic>
      <p:pic>
        <p:nvPicPr>
          <p:cNvPr id="50" name="Graphic 49" descr="Bullseye with solid fill">
            <a:extLst>
              <a:ext uri="{FF2B5EF4-FFF2-40B4-BE49-F238E27FC236}">
                <a16:creationId xmlns:a16="http://schemas.microsoft.com/office/drawing/2014/main" id="{12AE8DA7-8A39-F586-5711-DECF3166FEA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33258" y="3952960"/>
            <a:ext cx="333692" cy="335814"/>
          </a:xfrm>
          <a:prstGeom prst="rect">
            <a:avLst/>
          </a:prstGeom>
        </p:spPr>
      </p:pic>
      <p:pic>
        <p:nvPicPr>
          <p:cNvPr id="51" name="Graphic 50" descr="Gears with solid fill">
            <a:extLst>
              <a:ext uri="{FF2B5EF4-FFF2-40B4-BE49-F238E27FC236}">
                <a16:creationId xmlns:a16="http://schemas.microsoft.com/office/drawing/2014/main" id="{73D2E06A-5A23-8DEC-565B-3AB666832722}"/>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94158" y="4553054"/>
            <a:ext cx="333692" cy="335814"/>
          </a:xfrm>
          <a:prstGeom prst="rect">
            <a:avLst/>
          </a:prstGeom>
        </p:spPr>
      </p:pic>
      <p:pic>
        <p:nvPicPr>
          <p:cNvPr id="62" name="Graphic 61" descr="Hourglass 30% with solid fill">
            <a:extLst>
              <a:ext uri="{FF2B5EF4-FFF2-40B4-BE49-F238E27FC236}">
                <a16:creationId xmlns:a16="http://schemas.microsoft.com/office/drawing/2014/main" id="{72940FC5-392A-5F9E-6ADB-B22B3DE4DC11}"/>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33258" y="2752772"/>
            <a:ext cx="333692" cy="335814"/>
          </a:xfrm>
          <a:prstGeom prst="rect">
            <a:avLst/>
          </a:prstGeom>
        </p:spPr>
      </p:pic>
      <p:pic>
        <p:nvPicPr>
          <p:cNvPr id="63" name="Graphic 62" descr="Lightbulb with solid fill">
            <a:extLst>
              <a:ext uri="{FF2B5EF4-FFF2-40B4-BE49-F238E27FC236}">
                <a16:creationId xmlns:a16="http://schemas.microsoft.com/office/drawing/2014/main" id="{90AD174B-0A82-77CF-FB90-33B3ADC29919}"/>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55058" y="1552585"/>
            <a:ext cx="333692" cy="335814"/>
          </a:xfrm>
          <a:prstGeom prst="rect">
            <a:avLst/>
          </a:prstGeom>
        </p:spPr>
      </p:pic>
      <p:pic>
        <p:nvPicPr>
          <p:cNvPr id="64" name="Graphic 63" descr="Research with solid fill">
            <a:extLst>
              <a:ext uri="{FF2B5EF4-FFF2-40B4-BE49-F238E27FC236}">
                <a16:creationId xmlns:a16="http://schemas.microsoft.com/office/drawing/2014/main" id="{7ACE40CD-E46B-D667-6BF0-87E0BB8A34B9}"/>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94158" y="2152679"/>
            <a:ext cx="333692" cy="335814"/>
          </a:xfrm>
          <a:prstGeom prst="rect">
            <a:avLst/>
          </a:prstGeom>
        </p:spPr>
      </p:pic>
      <p:grpSp>
        <p:nvGrpSpPr>
          <p:cNvPr id="10" name="Group 9">
            <a:extLst>
              <a:ext uri="{FF2B5EF4-FFF2-40B4-BE49-F238E27FC236}">
                <a16:creationId xmlns:a16="http://schemas.microsoft.com/office/drawing/2014/main" id="{A0A3ADC4-28C3-C0A9-E164-D815894624E0}"/>
              </a:ext>
            </a:extLst>
          </p:cNvPr>
          <p:cNvGrpSpPr/>
          <p:nvPr/>
        </p:nvGrpSpPr>
        <p:grpSpPr>
          <a:xfrm>
            <a:off x="1475085" y="1422305"/>
            <a:ext cx="3109703" cy="604430"/>
            <a:chOff x="1475085" y="1417576"/>
            <a:chExt cx="3109703" cy="604430"/>
          </a:xfrm>
        </p:grpSpPr>
        <p:sp>
          <p:nvSpPr>
            <p:cNvPr id="66" name="TextBox 65">
              <a:extLst>
                <a:ext uri="{FF2B5EF4-FFF2-40B4-BE49-F238E27FC236}">
                  <a16:creationId xmlns:a16="http://schemas.microsoft.com/office/drawing/2014/main" id="{F3B7B4B8-9540-6AAC-00BA-19676F73F485}"/>
                </a:ext>
              </a:extLst>
            </p:cNvPr>
            <p:cNvSpPr txBox="1"/>
            <p:nvPr/>
          </p:nvSpPr>
          <p:spPr>
            <a:xfrm>
              <a:off x="1475085" y="1417576"/>
              <a:ext cx="3109703" cy="270018"/>
            </a:xfrm>
            <a:prstGeom prst="rect">
              <a:avLst/>
            </a:prstGeom>
            <a:noFill/>
          </p:spPr>
          <p:txBody>
            <a:bodyPr wrap="square" lIns="0" rIns="0" rtlCol="0" anchor="b">
              <a:spAutoFit/>
            </a:bodyPr>
            <a:lstStyle/>
            <a:p>
              <a:r>
                <a:rPr lang="en-US" sz="900" b="1" noProof="1"/>
                <a:t>Lorem Ipsum</a:t>
              </a:r>
            </a:p>
          </p:txBody>
        </p:sp>
        <p:sp>
          <p:nvSpPr>
            <p:cNvPr id="67" name="TextBox 66">
              <a:extLst>
                <a:ext uri="{FF2B5EF4-FFF2-40B4-BE49-F238E27FC236}">
                  <a16:creationId xmlns:a16="http://schemas.microsoft.com/office/drawing/2014/main" id="{2C6C602E-1D20-D1BB-FD20-17FA7308D6DA}"/>
                </a:ext>
              </a:extLst>
            </p:cNvPr>
            <p:cNvSpPr txBox="1"/>
            <p:nvPr/>
          </p:nvSpPr>
          <p:spPr>
            <a:xfrm>
              <a:off x="1475085" y="1630330"/>
              <a:ext cx="3109703" cy="391676"/>
            </a:xfrm>
            <a:prstGeom prst="rect">
              <a:avLst/>
            </a:prstGeom>
            <a:noFill/>
          </p:spPr>
          <p:txBody>
            <a:bodyPr wrap="square" lIns="0" rIns="0" rtlCol="0" anchor="t">
              <a:spAutoFit/>
            </a:bodyPr>
            <a:lstStyle/>
            <a:p>
              <a:pPr algn="just"/>
              <a:r>
                <a:rPr lang="en-US" sz="788" noProof="1">
                  <a:solidFill>
                    <a:schemeClr val="tx1">
                      <a:lumMod val="65000"/>
                      <a:lumOff val="35000"/>
                    </a:schemeClr>
                  </a:solidFill>
                </a:rPr>
                <a:t>Lorem ipsum dolor sit amet, nibh est. A magna maecenas, quam magna nec quis, lorem nunc. Suspendisse viverra sodales mauris. </a:t>
              </a:r>
            </a:p>
          </p:txBody>
        </p:sp>
      </p:grpSp>
      <p:grpSp>
        <p:nvGrpSpPr>
          <p:cNvPr id="4" name="Group 3">
            <a:extLst>
              <a:ext uri="{FF2B5EF4-FFF2-40B4-BE49-F238E27FC236}">
                <a16:creationId xmlns:a16="http://schemas.microsoft.com/office/drawing/2014/main" id="{0E24565D-9363-80F0-A4AD-FE3DC0D5589D}"/>
              </a:ext>
            </a:extLst>
          </p:cNvPr>
          <p:cNvGrpSpPr/>
          <p:nvPr/>
        </p:nvGrpSpPr>
        <p:grpSpPr>
          <a:xfrm>
            <a:off x="1475085" y="5015317"/>
            <a:ext cx="3109703" cy="604430"/>
            <a:chOff x="1475085" y="5019557"/>
            <a:chExt cx="3109703" cy="604430"/>
          </a:xfrm>
        </p:grpSpPr>
        <p:sp>
          <p:nvSpPr>
            <p:cNvPr id="69" name="TextBox 68">
              <a:extLst>
                <a:ext uri="{FF2B5EF4-FFF2-40B4-BE49-F238E27FC236}">
                  <a16:creationId xmlns:a16="http://schemas.microsoft.com/office/drawing/2014/main" id="{9395962F-1F77-7FCE-A371-17FF2193920B}"/>
                </a:ext>
              </a:extLst>
            </p:cNvPr>
            <p:cNvSpPr txBox="1"/>
            <p:nvPr/>
          </p:nvSpPr>
          <p:spPr>
            <a:xfrm>
              <a:off x="1475085" y="5019557"/>
              <a:ext cx="3109703" cy="270018"/>
            </a:xfrm>
            <a:prstGeom prst="rect">
              <a:avLst/>
            </a:prstGeom>
            <a:noFill/>
          </p:spPr>
          <p:txBody>
            <a:bodyPr wrap="square" lIns="0" rIns="0" rtlCol="0" anchor="b">
              <a:spAutoFit/>
            </a:bodyPr>
            <a:lstStyle/>
            <a:p>
              <a:r>
                <a:rPr lang="en-US" sz="900" b="1" noProof="1"/>
                <a:t>Lorem Ipsum</a:t>
              </a:r>
            </a:p>
          </p:txBody>
        </p:sp>
        <p:sp>
          <p:nvSpPr>
            <p:cNvPr id="70" name="TextBox 69">
              <a:extLst>
                <a:ext uri="{FF2B5EF4-FFF2-40B4-BE49-F238E27FC236}">
                  <a16:creationId xmlns:a16="http://schemas.microsoft.com/office/drawing/2014/main" id="{66291596-6AC6-5CDD-FD18-B07E2731906A}"/>
                </a:ext>
              </a:extLst>
            </p:cNvPr>
            <p:cNvSpPr txBox="1"/>
            <p:nvPr/>
          </p:nvSpPr>
          <p:spPr>
            <a:xfrm>
              <a:off x="1475085" y="5232311"/>
              <a:ext cx="3109703" cy="391676"/>
            </a:xfrm>
            <a:prstGeom prst="rect">
              <a:avLst/>
            </a:prstGeom>
            <a:noFill/>
          </p:spPr>
          <p:txBody>
            <a:bodyPr wrap="square" lIns="0" rIns="0" rtlCol="0" anchor="t">
              <a:spAutoFit/>
            </a:bodyPr>
            <a:lstStyle/>
            <a:p>
              <a:pPr algn="just"/>
              <a:r>
                <a:rPr lang="en-US" sz="788" noProof="1">
                  <a:solidFill>
                    <a:schemeClr val="tx1">
                      <a:lumMod val="65000"/>
                      <a:lumOff val="35000"/>
                    </a:schemeClr>
                  </a:solidFill>
                </a:rPr>
                <a:t>Lorem ipsum dolor sit amet, nibh est. A magna maecenas, quam magna nec quis, lorem nunc. Suspendisse viverra sodales mauris. </a:t>
              </a:r>
            </a:p>
          </p:txBody>
        </p:sp>
      </p:grpSp>
      <p:grpSp>
        <p:nvGrpSpPr>
          <p:cNvPr id="9" name="Group 8">
            <a:extLst>
              <a:ext uri="{FF2B5EF4-FFF2-40B4-BE49-F238E27FC236}">
                <a16:creationId xmlns:a16="http://schemas.microsoft.com/office/drawing/2014/main" id="{6EBDDA2B-641F-6636-B84B-B12D6DF2A201}"/>
              </a:ext>
            </a:extLst>
          </p:cNvPr>
          <p:cNvGrpSpPr/>
          <p:nvPr/>
        </p:nvGrpSpPr>
        <p:grpSpPr>
          <a:xfrm>
            <a:off x="1842015" y="2021140"/>
            <a:ext cx="3109703" cy="604430"/>
            <a:chOff x="1842015" y="2017906"/>
            <a:chExt cx="3109703" cy="604430"/>
          </a:xfrm>
        </p:grpSpPr>
        <p:sp>
          <p:nvSpPr>
            <p:cNvPr id="87" name="TextBox 86">
              <a:extLst>
                <a:ext uri="{FF2B5EF4-FFF2-40B4-BE49-F238E27FC236}">
                  <a16:creationId xmlns:a16="http://schemas.microsoft.com/office/drawing/2014/main" id="{76F68050-F6A9-8E0F-9CFD-07D6B36883E1}"/>
                </a:ext>
              </a:extLst>
            </p:cNvPr>
            <p:cNvSpPr txBox="1"/>
            <p:nvPr/>
          </p:nvSpPr>
          <p:spPr>
            <a:xfrm>
              <a:off x="1842015" y="2017906"/>
              <a:ext cx="3109703" cy="270018"/>
            </a:xfrm>
            <a:prstGeom prst="rect">
              <a:avLst/>
            </a:prstGeom>
            <a:noFill/>
          </p:spPr>
          <p:txBody>
            <a:bodyPr wrap="square" lIns="0" rIns="0" rtlCol="0" anchor="b">
              <a:spAutoFit/>
            </a:bodyPr>
            <a:lstStyle/>
            <a:p>
              <a:r>
                <a:rPr lang="en-US" sz="900" b="1" noProof="1"/>
                <a:t>Lorem Ipsum</a:t>
              </a:r>
            </a:p>
          </p:txBody>
        </p:sp>
        <p:sp>
          <p:nvSpPr>
            <p:cNvPr id="88" name="TextBox 87">
              <a:extLst>
                <a:ext uri="{FF2B5EF4-FFF2-40B4-BE49-F238E27FC236}">
                  <a16:creationId xmlns:a16="http://schemas.microsoft.com/office/drawing/2014/main" id="{C72E01DB-8E73-C27A-E44A-E3152E8CD316}"/>
                </a:ext>
              </a:extLst>
            </p:cNvPr>
            <p:cNvSpPr txBox="1"/>
            <p:nvPr/>
          </p:nvSpPr>
          <p:spPr>
            <a:xfrm>
              <a:off x="1842015" y="2230660"/>
              <a:ext cx="3109703" cy="391676"/>
            </a:xfrm>
            <a:prstGeom prst="rect">
              <a:avLst/>
            </a:prstGeom>
            <a:noFill/>
          </p:spPr>
          <p:txBody>
            <a:bodyPr wrap="square" lIns="0" rIns="0" rtlCol="0" anchor="t">
              <a:spAutoFit/>
            </a:bodyPr>
            <a:lstStyle/>
            <a:p>
              <a:pPr algn="just"/>
              <a:r>
                <a:rPr lang="en-US" sz="788" noProof="1">
                  <a:solidFill>
                    <a:schemeClr val="tx1">
                      <a:lumMod val="65000"/>
                      <a:lumOff val="35000"/>
                    </a:schemeClr>
                  </a:solidFill>
                </a:rPr>
                <a:t>Lorem ipsum dolor sit amet, nibh est. A magna maecenas, quam magna nec quis, lorem nunc. Suspendisse viverra sodales mauris. </a:t>
              </a:r>
            </a:p>
          </p:txBody>
        </p:sp>
      </p:grpSp>
      <p:grpSp>
        <p:nvGrpSpPr>
          <p:cNvPr id="8" name="Group 7">
            <a:extLst>
              <a:ext uri="{FF2B5EF4-FFF2-40B4-BE49-F238E27FC236}">
                <a16:creationId xmlns:a16="http://schemas.microsoft.com/office/drawing/2014/main" id="{DD31F129-05AB-8F26-394C-27347AD22E22}"/>
              </a:ext>
            </a:extLst>
          </p:cNvPr>
          <p:cNvGrpSpPr/>
          <p:nvPr/>
        </p:nvGrpSpPr>
        <p:grpSpPr>
          <a:xfrm>
            <a:off x="2208947" y="2619975"/>
            <a:ext cx="3109703" cy="604430"/>
            <a:chOff x="2208947" y="2618238"/>
            <a:chExt cx="3109703" cy="604430"/>
          </a:xfrm>
        </p:grpSpPr>
        <p:sp>
          <p:nvSpPr>
            <p:cNvPr id="91" name="TextBox 90">
              <a:extLst>
                <a:ext uri="{FF2B5EF4-FFF2-40B4-BE49-F238E27FC236}">
                  <a16:creationId xmlns:a16="http://schemas.microsoft.com/office/drawing/2014/main" id="{ED5BFC27-4016-65D3-DDAB-50B5F6EC7A3F}"/>
                </a:ext>
              </a:extLst>
            </p:cNvPr>
            <p:cNvSpPr txBox="1"/>
            <p:nvPr/>
          </p:nvSpPr>
          <p:spPr>
            <a:xfrm>
              <a:off x="2208947" y="2618238"/>
              <a:ext cx="3109703" cy="270018"/>
            </a:xfrm>
            <a:prstGeom prst="rect">
              <a:avLst/>
            </a:prstGeom>
            <a:noFill/>
          </p:spPr>
          <p:txBody>
            <a:bodyPr wrap="square" lIns="0" rIns="0" rtlCol="0" anchor="b">
              <a:spAutoFit/>
            </a:bodyPr>
            <a:lstStyle/>
            <a:p>
              <a:r>
                <a:rPr lang="en-US" sz="900" b="1" noProof="1"/>
                <a:t>Lorem Ipsum</a:t>
              </a:r>
            </a:p>
          </p:txBody>
        </p:sp>
        <p:sp>
          <p:nvSpPr>
            <p:cNvPr id="92" name="TextBox 91">
              <a:extLst>
                <a:ext uri="{FF2B5EF4-FFF2-40B4-BE49-F238E27FC236}">
                  <a16:creationId xmlns:a16="http://schemas.microsoft.com/office/drawing/2014/main" id="{C8AE2E2B-05C7-B816-B1DC-8F3E0F81320D}"/>
                </a:ext>
              </a:extLst>
            </p:cNvPr>
            <p:cNvSpPr txBox="1"/>
            <p:nvPr/>
          </p:nvSpPr>
          <p:spPr>
            <a:xfrm>
              <a:off x="2208947" y="2830992"/>
              <a:ext cx="3109703" cy="391676"/>
            </a:xfrm>
            <a:prstGeom prst="rect">
              <a:avLst/>
            </a:prstGeom>
            <a:noFill/>
          </p:spPr>
          <p:txBody>
            <a:bodyPr wrap="square" lIns="0" rIns="0" rtlCol="0" anchor="t">
              <a:spAutoFit/>
            </a:bodyPr>
            <a:lstStyle/>
            <a:p>
              <a:pPr algn="just"/>
              <a:r>
                <a:rPr lang="en-US" sz="788" noProof="1">
                  <a:solidFill>
                    <a:schemeClr val="tx1">
                      <a:lumMod val="65000"/>
                      <a:lumOff val="35000"/>
                    </a:schemeClr>
                  </a:solidFill>
                </a:rPr>
                <a:t>Lorem ipsum dolor sit amet, nibh est. A magna maecenas, quam magna nec quis, lorem nunc. Suspendisse viverra sodales mauris. </a:t>
              </a:r>
            </a:p>
          </p:txBody>
        </p:sp>
      </p:grpSp>
      <p:grpSp>
        <p:nvGrpSpPr>
          <p:cNvPr id="7" name="Group 6">
            <a:extLst>
              <a:ext uri="{FF2B5EF4-FFF2-40B4-BE49-F238E27FC236}">
                <a16:creationId xmlns:a16="http://schemas.microsoft.com/office/drawing/2014/main" id="{4425AAFF-AECA-A5A4-5B25-3F72803614A8}"/>
              </a:ext>
            </a:extLst>
          </p:cNvPr>
          <p:cNvGrpSpPr/>
          <p:nvPr/>
        </p:nvGrpSpPr>
        <p:grpSpPr>
          <a:xfrm>
            <a:off x="2575878" y="3218810"/>
            <a:ext cx="3109703" cy="604430"/>
            <a:chOff x="2575878" y="3218568"/>
            <a:chExt cx="3109703" cy="604430"/>
          </a:xfrm>
        </p:grpSpPr>
        <p:sp>
          <p:nvSpPr>
            <p:cNvPr id="94" name="TextBox 93">
              <a:extLst>
                <a:ext uri="{FF2B5EF4-FFF2-40B4-BE49-F238E27FC236}">
                  <a16:creationId xmlns:a16="http://schemas.microsoft.com/office/drawing/2014/main" id="{1DF721A4-9863-0289-859D-9390688E9545}"/>
                </a:ext>
              </a:extLst>
            </p:cNvPr>
            <p:cNvSpPr txBox="1"/>
            <p:nvPr/>
          </p:nvSpPr>
          <p:spPr>
            <a:xfrm>
              <a:off x="2575878" y="3218568"/>
              <a:ext cx="3109703" cy="270018"/>
            </a:xfrm>
            <a:prstGeom prst="rect">
              <a:avLst/>
            </a:prstGeom>
            <a:noFill/>
          </p:spPr>
          <p:txBody>
            <a:bodyPr wrap="square" lIns="0" rIns="0" rtlCol="0" anchor="b">
              <a:spAutoFit/>
            </a:bodyPr>
            <a:lstStyle/>
            <a:p>
              <a:r>
                <a:rPr lang="en-US" sz="900" b="1" noProof="1">
                  <a:solidFill>
                    <a:schemeClr val="bg1"/>
                  </a:solidFill>
                </a:rPr>
                <a:t>Lorem Ipsum</a:t>
              </a:r>
            </a:p>
          </p:txBody>
        </p:sp>
        <p:sp>
          <p:nvSpPr>
            <p:cNvPr id="95" name="TextBox 94">
              <a:extLst>
                <a:ext uri="{FF2B5EF4-FFF2-40B4-BE49-F238E27FC236}">
                  <a16:creationId xmlns:a16="http://schemas.microsoft.com/office/drawing/2014/main" id="{0DC545AD-422B-6B87-13A7-D27BB7063973}"/>
                </a:ext>
              </a:extLst>
            </p:cNvPr>
            <p:cNvSpPr txBox="1"/>
            <p:nvPr/>
          </p:nvSpPr>
          <p:spPr>
            <a:xfrm>
              <a:off x="2575878" y="3431322"/>
              <a:ext cx="3109703" cy="391676"/>
            </a:xfrm>
            <a:prstGeom prst="rect">
              <a:avLst/>
            </a:prstGeom>
            <a:noFill/>
          </p:spPr>
          <p:txBody>
            <a:bodyPr wrap="square" lIns="0" rIns="0" rtlCol="0" anchor="t">
              <a:spAutoFit/>
            </a:bodyPr>
            <a:lstStyle/>
            <a:p>
              <a:pPr algn="just"/>
              <a:r>
                <a:rPr lang="en-US" sz="788" noProof="1">
                  <a:solidFill>
                    <a:schemeClr val="bg1"/>
                  </a:solidFill>
                </a:rPr>
                <a:t>Lorem ipsum dolor sit amet, nibh est. A magna maecenas, quam magna nec quis, lorem nunc. Suspendisse viverra sodales mauris. </a:t>
              </a:r>
            </a:p>
          </p:txBody>
        </p:sp>
      </p:grpSp>
      <p:grpSp>
        <p:nvGrpSpPr>
          <p:cNvPr id="6" name="Group 5">
            <a:extLst>
              <a:ext uri="{FF2B5EF4-FFF2-40B4-BE49-F238E27FC236}">
                <a16:creationId xmlns:a16="http://schemas.microsoft.com/office/drawing/2014/main" id="{26926946-FE9B-632B-3F9C-D0066BAEB840}"/>
              </a:ext>
            </a:extLst>
          </p:cNvPr>
          <p:cNvGrpSpPr/>
          <p:nvPr/>
        </p:nvGrpSpPr>
        <p:grpSpPr>
          <a:xfrm>
            <a:off x="2208947" y="3817645"/>
            <a:ext cx="3109703" cy="604430"/>
            <a:chOff x="2208947" y="3818898"/>
            <a:chExt cx="3109703" cy="604430"/>
          </a:xfrm>
        </p:grpSpPr>
        <p:sp>
          <p:nvSpPr>
            <p:cNvPr id="97" name="TextBox 96">
              <a:extLst>
                <a:ext uri="{FF2B5EF4-FFF2-40B4-BE49-F238E27FC236}">
                  <a16:creationId xmlns:a16="http://schemas.microsoft.com/office/drawing/2014/main" id="{E19C9692-C947-DFC3-6C12-C0D1C34B3F80}"/>
                </a:ext>
              </a:extLst>
            </p:cNvPr>
            <p:cNvSpPr txBox="1"/>
            <p:nvPr/>
          </p:nvSpPr>
          <p:spPr>
            <a:xfrm>
              <a:off x="2208947" y="3818898"/>
              <a:ext cx="3109703" cy="270018"/>
            </a:xfrm>
            <a:prstGeom prst="rect">
              <a:avLst/>
            </a:prstGeom>
            <a:noFill/>
          </p:spPr>
          <p:txBody>
            <a:bodyPr wrap="square" lIns="0" rIns="0" rtlCol="0" anchor="b">
              <a:spAutoFit/>
            </a:bodyPr>
            <a:lstStyle/>
            <a:p>
              <a:r>
                <a:rPr lang="en-US" sz="900" b="1" noProof="1"/>
                <a:t>Lorem Ipsum</a:t>
              </a:r>
            </a:p>
          </p:txBody>
        </p:sp>
        <p:sp>
          <p:nvSpPr>
            <p:cNvPr id="98" name="TextBox 97">
              <a:extLst>
                <a:ext uri="{FF2B5EF4-FFF2-40B4-BE49-F238E27FC236}">
                  <a16:creationId xmlns:a16="http://schemas.microsoft.com/office/drawing/2014/main" id="{72F7B4F4-59DD-2C4B-90CF-696433AF7EE8}"/>
                </a:ext>
              </a:extLst>
            </p:cNvPr>
            <p:cNvSpPr txBox="1"/>
            <p:nvPr/>
          </p:nvSpPr>
          <p:spPr>
            <a:xfrm>
              <a:off x="2208947" y="4031652"/>
              <a:ext cx="3109703" cy="391676"/>
            </a:xfrm>
            <a:prstGeom prst="rect">
              <a:avLst/>
            </a:prstGeom>
            <a:noFill/>
          </p:spPr>
          <p:txBody>
            <a:bodyPr wrap="square" lIns="0" rIns="0" rtlCol="0" anchor="t">
              <a:spAutoFit/>
            </a:bodyPr>
            <a:lstStyle/>
            <a:p>
              <a:pPr algn="just"/>
              <a:r>
                <a:rPr lang="en-US" sz="788" noProof="1">
                  <a:solidFill>
                    <a:schemeClr val="tx1">
                      <a:lumMod val="65000"/>
                      <a:lumOff val="35000"/>
                    </a:schemeClr>
                  </a:solidFill>
                </a:rPr>
                <a:t>Lorem ipsum dolor sit amet, nibh est. A magna maecenas, quam magna nec quis, lorem nunc. Suspendisse viverra sodales mauris. </a:t>
              </a:r>
            </a:p>
          </p:txBody>
        </p:sp>
      </p:grpSp>
      <p:grpSp>
        <p:nvGrpSpPr>
          <p:cNvPr id="5" name="Group 4">
            <a:extLst>
              <a:ext uri="{FF2B5EF4-FFF2-40B4-BE49-F238E27FC236}">
                <a16:creationId xmlns:a16="http://schemas.microsoft.com/office/drawing/2014/main" id="{29EB304C-3CFA-1AED-80CB-D5868AD29EE6}"/>
              </a:ext>
            </a:extLst>
          </p:cNvPr>
          <p:cNvGrpSpPr/>
          <p:nvPr/>
        </p:nvGrpSpPr>
        <p:grpSpPr>
          <a:xfrm>
            <a:off x="1842015" y="4416480"/>
            <a:ext cx="3109703" cy="604430"/>
            <a:chOff x="1842015" y="4419228"/>
            <a:chExt cx="3109703" cy="604430"/>
          </a:xfrm>
        </p:grpSpPr>
        <p:sp>
          <p:nvSpPr>
            <p:cNvPr id="100" name="TextBox 99">
              <a:extLst>
                <a:ext uri="{FF2B5EF4-FFF2-40B4-BE49-F238E27FC236}">
                  <a16:creationId xmlns:a16="http://schemas.microsoft.com/office/drawing/2014/main" id="{414EAF96-EA15-7A3C-8C0B-57356EC10A85}"/>
                </a:ext>
              </a:extLst>
            </p:cNvPr>
            <p:cNvSpPr txBox="1"/>
            <p:nvPr/>
          </p:nvSpPr>
          <p:spPr>
            <a:xfrm>
              <a:off x="1842015" y="4419228"/>
              <a:ext cx="3109703" cy="270018"/>
            </a:xfrm>
            <a:prstGeom prst="rect">
              <a:avLst/>
            </a:prstGeom>
            <a:noFill/>
          </p:spPr>
          <p:txBody>
            <a:bodyPr wrap="square" lIns="0" rIns="0" rtlCol="0" anchor="b">
              <a:spAutoFit/>
            </a:bodyPr>
            <a:lstStyle/>
            <a:p>
              <a:r>
                <a:rPr lang="en-US" sz="900" b="1" noProof="1"/>
                <a:t>Lorem Ipsum</a:t>
              </a:r>
            </a:p>
          </p:txBody>
        </p:sp>
        <p:sp>
          <p:nvSpPr>
            <p:cNvPr id="101" name="TextBox 100">
              <a:extLst>
                <a:ext uri="{FF2B5EF4-FFF2-40B4-BE49-F238E27FC236}">
                  <a16:creationId xmlns:a16="http://schemas.microsoft.com/office/drawing/2014/main" id="{F0FA148E-2D97-FA69-320B-488201F834EA}"/>
                </a:ext>
              </a:extLst>
            </p:cNvPr>
            <p:cNvSpPr txBox="1"/>
            <p:nvPr/>
          </p:nvSpPr>
          <p:spPr>
            <a:xfrm>
              <a:off x="1842015" y="4631982"/>
              <a:ext cx="3109703" cy="391676"/>
            </a:xfrm>
            <a:prstGeom prst="rect">
              <a:avLst/>
            </a:prstGeom>
            <a:noFill/>
          </p:spPr>
          <p:txBody>
            <a:bodyPr wrap="square" lIns="0" rIns="0" rtlCol="0" anchor="t">
              <a:spAutoFit/>
            </a:bodyPr>
            <a:lstStyle/>
            <a:p>
              <a:pPr algn="just"/>
              <a:r>
                <a:rPr lang="en-US" sz="788" noProof="1">
                  <a:solidFill>
                    <a:schemeClr val="tx1">
                      <a:lumMod val="65000"/>
                      <a:lumOff val="35000"/>
                    </a:schemeClr>
                  </a:solidFill>
                </a:rPr>
                <a:t>Lorem ipsum dolor sit amet, nibh est. A magna maecenas, quam magna nec quis, lorem nunc. Suspendisse viverra sodales mauris. </a:t>
              </a:r>
            </a:p>
          </p:txBody>
        </p:sp>
      </p:grpSp>
    </p:spTree>
    <p:extLst>
      <p:ext uri="{BB962C8B-B14F-4D97-AF65-F5344CB8AC3E}">
        <p14:creationId xmlns:p14="http://schemas.microsoft.com/office/powerpoint/2010/main" val="1141930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7-Layer Right Arrow – Slide Template</a:t>
            </a:r>
          </a:p>
        </p:txBody>
      </p:sp>
      <p:grpSp>
        <p:nvGrpSpPr>
          <p:cNvPr id="22" name="Group 21">
            <a:extLst>
              <a:ext uri="{FF2B5EF4-FFF2-40B4-BE49-F238E27FC236}">
                <a16:creationId xmlns:a16="http://schemas.microsoft.com/office/drawing/2014/main" id="{597D8D20-D611-7059-1C04-AF85E3CED158}"/>
              </a:ext>
            </a:extLst>
          </p:cNvPr>
          <p:cNvGrpSpPr/>
          <p:nvPr/>
        </p:nvGrpSpPr>
        <p:grpSpPr>
          <a:xfrm>
            <a:off x="6733228" y="2308315"/>
            <a:ext cx="1783285" cy="2406470"/>
            <a:chOff x="332936" y="2555951"/>
            <a:chExt cx="2926080" cy="3208627"/>
          </a:xfrm>
        </p:grpSpPr>
        <p:sp>
          <p:nvSpPr>
            <p:cNvPr id="23" name="TextBox 22">
              <a:extLst>
                <a:ext uri="{FF2B5EF4-FFF2-40B4-BE49-F238E27FC236}">
                  <a16:creationId xmlns:a16="http://schemas.microsoft.com/office/drawing/2014/main" id="{5ECAC0DE-594B-AF33-9CFF-802E65B1B29A}"/>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cap="all" noProof="1">
                  <a:solidFill>
                    <a:schemeClr val="bg1"/>
                  </a:solidFill>
                </a:rPr>
                <a:t>Lorem Ipsum</a:t>
              </a:r>
            </a:p>
          </p:txBody>
        </p:sp>
        <p:sp>
          <p:nvSpPr>
            <p:cNvPr id="24" name="TextBox 23">
              <a:extLst>
                <a:ext uri="{FF2B5EF4-FFF2-40B4-BE49-F238E27FC236}">
                  <a16:creationId xmlns:a16="http://schemas.microsoft.com/office/drawing/2014/main" id="{F4E3ECF0-EC67-6FF4-054B-BF541C564888}"/>
                </a:ext>
              </a:extLst>
            </p:cNvPr>
            <p:cNvSpPr txBox="1"/>
            <p:nvPr/>
          </p:nvSpPr>
          <p:spPr>
            <a:xfrm>
              <a:off x="332936" y="3086922"/>
              <a:ext cx="2926080" cy="2677656"/>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29" name="Shape">
            <a:extLst>
              <a:ext uri="{FF2B5EF4-FFF2-40B4-BE49-F238E27FC236}">
                <a16:creationId xmlns:a16="http://schemas.microsoft.com/office/drawing/2014/main" id="{1372FA02-FE50-D5D4-AB6F-0AD9BE4B1B56}"/>
              </a:ext>
            </a:extLst>
          </p:cNvPr>
          <p:cNvSpPr/>
          <p:nvPr/>
        </p:nvSpPr>
        <p:spPr>
          <a:xfrm>
            <a:off x="462514" y="5040276"/>
            <a:ext cx="506729" cy="561554"/>
          </a:xfrm>
          <a:custGeom>
            <a:avLst/>
            <a:gdLst/>
            <a:ahLst/>
            <a:cxnLst>
              <a:cxn ang="0">
                <a:pos x="wd2" y="hd2"/>
              </a:cxn>
              <a:cxn ang="5400000">
                <a:pos x="wd2" y="hd2"/>
              </a:cxn>
              <a:cxn ang="10800000">
                <a:pos x="wd2" y="hd2"/>
              </a:cxn>
              <a:cxn ang="16200000">
                <a:pos x="wd2" y="hd2"/>
              </a:cxn>
            </a:cxnLst>
            <a:rect l="0" t="0" r="r" b="b"/>
            <a:pathLst>
              <a:path w="21600" h="21600" extrusionOk="0">
                <a:moveTo>
                  <a:pt x="14828" y="0"/>
                </a:moveTo>
                <a:lnTo>
                  <a:pt x="1311" y="0"/>
                </a:lnTo>
                <a:lnTo>
                  <a:pt x="0" y="2092"/>
                </a:lnTo>
                <a:lnTo>
                  <a:pt x="10513" y="2092"/>
                </a:lnTo>
                <a:lnTo>
                  <a:pt x="15947" y="10787"/>
                </a:lnTo>
                <a:lnTo>
                  <a:pt x="10513" y="19483"/>
                </a:lnTo>
                <a:lnTo>
                  <a:pt x="0" y="19483"/>
                </a:lnTo>
                <a:lnTo>
                  <a:pt x="1311" y="21600"/>
                </a:lnTo>
                <a:lnTo>
                  <a:pt x="14828" y="21600"/>
                </a:lnTo>
                <a:lnTo>
                  <a:pt x="21600" y="10787"/>
                </a:ln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30" name="Shape">
            <a:extLst>
              <a:ext uri="{FF2B5EF4-FFF2-40B4-BE49-F238E27FC236}">
                <a16:creationId xmlns:a16="http://schemas.microsoft.com/office/drawing/2014/main" id="{1C697762-67FD-0814-1265-0F84EA7C2409}"/>
              </a:ext>
            </a:extLst>
          </p:cNvPr>
          <p:cNvSpPr/>
          <p:nvPr/>
        </p:nvSpPr>
        <p:spPr>
          <a:xfrm>
            <a:off x="456108" y="1436457"/>
            <a:ext cx="509291" cy="561554"/>
          </a:xfrm>
          <a:custGeom>
            <a:avLst/>
            <a:gdLst/>
            <a:ahLst/>
            <a:cxnLst>
              <a:cxn ang="0">
                <a:pos x="wd2" y="hd2"/>
              </a:cxn>
              <a:cxn ang="5400000">
                <a:pos x="wd2" y="hd2"/>
              </a:cxn>
              <a:cxn ang="10800000">
                <a:pos x="wd2" y="hd2"/>
              </a:cxn>
              <a:cxn ang="16200000">
                <a:pos x="wd2" y="hd2"/>
              </a:cxn>
            </a:cxnLst>
            <a:rect l="0" t="0" r="r" b="b"/>
            <a:pathLst>
              <a:path w="21600" h="21600" extrusionOk="0">
                <a:moveTo>
                  <a:pt x="14862" y="0"/>
                </a:moveTo>
                <a:lnTo>
                  <a:pt x="1413" y="0"/>
                </a:lnTo>
                <a:lnTo>
                  <a:pt x="0" y="2268"/>
                </a:lnTo>
                <a:lnTo>
                  <a:pt x="10569" y="2268"/>
                </a:lnTo>
                <a:lnTo>
                  <a:pt x="15976" y="10989"/>
                </a:lnTo>
                <a:lnTo>
                  <a:pt x="10569" y="19684"/>
                </a:lnTo>
                <a:lnTo>
                  <a:pt x="217" y="19684"/>
                </a:lnTo>
                <a:lnTo>
                  <a:pt x="1413" y="21600"/>
                </a:lnTo>
                <a:lnTo>
                  <a:pt x="14862" y="21600"/>
                </a:lnTo>
                <a:lnTo>
                  <a:pt x="21600" y="10787"/>
                </a:ln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31" name="Shape">
            <a:extLst>
              <a:ext uri="{FF2B5EF4-FFF2-40B4-BE49-F238E27FC236}">
                <a16:creationId xmlns:a16="http://schemas.microsoft.com/office/drawing/2014/main" id="{B9209B49-69B2-E4E4-1D15-1D3978EAA731}"/>
              </a:ext>
            </a:extLst>
          </p:cNvPr>
          <p:cNvSpPr/>
          <p:nvPr/>
        </p:nvSpPr>
        <p:spPr>
          <a:xfrm>
            <a:off x="776415" y="4439640"/>
            <a:ext cx="506729" cy="561554"/>
          </a:xfrm>
          <a:custGeom>
            <a:avLst/>
            <a:gdLst/>
            <a:ahLst/>
            <a:cxnLst>
              <a:cxn ang="0">
                <a:pos x="wd2" y="hd2"/>
              </a:cxn>
              <a:cxn ang="5400000">
                <a:pos x="wd2" y="hd2"/>
              </a:cxn>
              <a:cxn ang="10800000">
                <a:pos x="wd2" y="hd2"/>
              </a:cxn>
              <a:cxn ang="16200000">
                <a:pos x="wd2" y="hd2"/>
              </a:cxn>
            </a:cxnLst>
            <a:rect l="0" t="0" r="r" b="b"/>
            <a:pathLst>
              <a:path w="21600" h="21600" extrusionOk="0">
                <a:moveTo>
                  <a:pt x="14828" y="0"/>
                </a:moveTo>
                <a:lnTo>
                  <a:pt x="1311" y="0"/>
                </a:lnTo>
                <a:lnTo>
                  <a:pt x="0" y="2092"/>
                </a:lnTo>
                <a:lnTo>
                  <a:pt x="10513" y="2092"/>
                </a:lnTo>
                <a:lnTo>
                  <a:pt x="15947" y="10787"/>
                </a:lnTo>
                <a:lnTo>
                  <a:pt x="10513" y="19508"/>
                </a:lnTo>
                <a:lnTo>
                  <a:pt x="0" y="19508"/>
                </a:lnTo>
                <a:lnTo>
                  <a:pt x="1311" y="21600"/>
                </a:lnTo>
                <a:lnTo>
                  <a:pt x="14828" y="21600"/>
                </a:lnTo>
                <a:lnTo>
                  <a:pt x="21600" y="10787"/>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32" name="Shape">
            <a:extLst>
              <a:ext uri="{FF2B5EF4-FFF2-40B4-BE49-F238E27FC236}">
                <a16:creationId xmlns:a16="http://schemas.microsoft.com/office/drawing/2014/main" id="{B82F6A14-171A-E901-0E7C-9D669464E474}"/>
              </a:ext>
            </a:extLst>
          </p:cNvPr>
          <p:cNvSpPr/>
          <p:nvPr/>
        </p:nvSpPr>
        <p:spPr>
          <a:xfrm>
            <a:off x="776415" y="2037093"/>
            <a:ext cx="506729" cy="561554"/>
          </a:xfrm>
          <a:custGeom>
            <a:avLst/>
            <a:gdLst/>
            <a:ahLst/>
            <a:cxnLst>
              <a:cxn ang="0">
                <a:pos x="wd2" y="hd2"/>
              </a:cxn>
              <a:cxn ang="5400000">
                <a:pos x="wd2" y="hd2"/>
              </a:cxn>
              <a:cxn ang="10800000">
                <a:pos x="wd2" y="hd2"/>
              </a:cxn>
              <a:cxn ang="16200000">
                <a:pos x="wd2" y="hd2"/>
              </a:cxn>
            </a:cxnLst>
            <a:rect l="0" t="0" r="r" b="b"/>
            <a:pathLst>
              <a:path w="21600" h="21600" extrusionOk="0">
                <a:moveTo>
                  <a:pt x="14828" y="0"/>
                </a:moveTo>
                <a:lnTo>
                  <a:pt x="1311" y="0"/>
                </a:lnTo>
                <a:lnTo>
                  <a:pt x="0" y="2117"/>
                </a:lnTo>
                <a:lnTo>
                  <a:pt x="10513" y="2117"/>
                </a:lnTo>
                <a:lnTo>
                  <a:pt x="15947" y="10813"/>
                </a:lnTo>
                <a:lnTo>
                  <a:pt x="10513" y="19508"/>
                </a:lnTo>
                <a:lnTo>
                  <a:pt x="0" y="19508"/>
                </a:lnTo>
                <a:lnTo>
                  <a:pt x="1311" y="21600"/>
                </a:lnTo>
                <a:lnTo>
                  <a:pt x="14828" y="21600"/>
                </a:lnTo>
                <a:lnTo>
                  <a:pt x="21600" y="10813"/>
                </a:ln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33" name="Shape">
            <a:extLst>
              <a:ext uri="{FF2B5EF4-FFF2-40B4-BE49-F238E27FC236}">
                <a16:creationId xmlns:a16="http://schemas.microsoft.com/office/drawing/2014/main" id="{668F8240-4AF2-A8B1-FE8F-E1F5D132FA9E}"/>
              </a:ext>
            </a:extLst>
          </p:cNvPr>
          <p:cNvSpPr/>
          <p:nvPr/>
        </p:nvSpPr>
        <p:spPr>
          <a:xfrm>
            <a:off x="1135161" y="3839003"/>
            <a:ext cx="506729" cy="561554"/>
          </a:xfrm>
          <a:custGeom>
            <a:avLst/>
            <a:gdLst/>
            <a:ahLst/>
            <a:cxnLst>
              <a:cxn ang="0">
                <a:pos x="wd2" y="hd2"/>
              </a:cxn>
              <a:cxn ang="5400000">
                <a:pos x="wd2" y="hd2"/>
              </a:cxn>
              <a:cxn ang="10800000">
                <a:pos x="wd2" y="hd2"/>
              </a:cxn>
              <a:cxn ang="16200000">
                <a:pos x="wd2" y="hd2"/>
              </a:cxn>
            </a:cxnLst>
            <a:rect l="0" t="0" r="r" b="b"/>
            <a:pathLst>
              <a:path w="21600" h="21600" extrusionOk="0">
                <a:moveTo>
                  <a:pt x="14828" y="0"/>
                </a:moveTo>
                <a:lnTo>
                  <a:pt x="1311" y="0"/>
                </a:lnTo>
                <a:lnTo>
                  <a:pt x="0" y="2115"/>
                </a:lnTo>
                <a:lnTo>
                  <a:pt x="10513" y="2115"/>
                </a:lnTo>
                <a:lnTo>
                  <a:pt x="15947" y="10800"/>
                </a:lnTo>
                <a:lnTo>
                  <a:pt x="10513" y="19485"/>
                </a:lnTo>
                <a:lnTo>
                  <a:pt x="0" y="19485"/>
                </a:lnTo>
                <a:lnTo>
                  <a:pt x="1311" y="21600"/>
                </a:lnTo>
                <a:lnTo>
                  <a:pt x="14828" y="21600"/>
                </a:lnTo>
                <a:lnTo>
                  <a:pt x="21600" y="10800"/>
                </a:ln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39" name="Shape">
            <a:extLst>
              <a:ext uri="{FF2B5EF4-FFF2-40B4-BE49-F238E27FC236}">
                <a16:creationId xmlns:a16="http://schemas.microsoft.com/office/drawing/2014/main" id="{CB5EA5EC-1831-BBD1-006B-CD4DC62267D7}"/>
              </a:ext>
            </a:extLst>
          </p:cNvPr>
          <p:cNvSpPr/>
          <p:nvPr/>
        </p:nvSpPr>
        <p:spPr>
          <a:xfrm>
            <a:off x="1135161" y="2637730"/>
            <a:ext cx="506729" cy="561554"/>
          </a:xfrm>
          <a:custGeom>
            <a:avLst/>
            <a:gdLst/>
            <a:ahLst/>
            <a:cxnLst>
              <a:cxn ang="0">
                <a:pos x="wd2" y="hd2"/>
              </a:cxn>
              <a:cxn ang="5400000">
                <a:pos x="wd2" y="hd2"/>
              </a:cxn>
              <a:cxn ang="10800000">
                <a:pos x="wd2" y="hd2"/>
              </a:cxn>
              <a:cxn ang="16200000">
                <a:pos x="wd2" y="hd2"/>
              </a:cxn>
            </a:cxnLst>
            <a:rect l="0" t="0" r="r" b="b"/>
            <a:pathLst>
              <a:path w="21600" h="21600" extrusionOk="0">
                <a:moveTo>
                  <a:pt x="14828" y="0"/>
                </a:moveTo>
                <a:lnTo>
                  <a:pt x="1311" y="0"/>
                </a:lnTo>
                <a:lnTo>
                  <a:pt x="0" y="2115"/>
                </a:lnTo>
                <a:lnTo>
                  <a:pt x="10513" y="2115"/>
                </a:lnTo>
                <a:lnTo>
                  <a:pt x="15947" y="10800"/>
                </a:lnTo>
                <a:lnTo>
                  <a:pt x="10513" y="19485"/>
                </a:lnTo>
                <a:lnTo>
                  <a:pt x="0" y="19485"/>
                </a:lnTo>
                <a:lnTo>
                  <a:pt x="1311" y="21600"/>
                </a:lnTo>
                <a:lnTo>
                  <a:pt x="14828" y="21600"/>
                </a:lnTo>
                <a:lnTo>
                  <a:pt x="21600" y="10800"/>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40" name="Shape">
            <a:extLst>
              <a:ext uri="{FF2B5EF4-FFF2-40B4-BE49-F238E27FC236}">
                <a16:creationId xmlns:a16="http://schemas.microsoft.com/office/drawing/2014/main" id="{36B86E6C-C4E7-178D-1B96-C92AB7D4156B}"/>
              </a:ext>
            </a:extLst>
          </p:cNvPr>
          <p:cNvSpPr/>
          <p:nvPr/>
        </p:nvSpPr>
        <p:spPr>
          <a:xfrm>
            <a:off x="1474687" y="3238367"/>
            <a:ext cx="508012" cy="561554"/>
          </a:xfrm>
          <a:custGeom>
            <a:avLst/>
            <a:gdLst/>
            <a:ahLst/>
            <a:cxnLst>
              <a:cxn ang="0">
                <a:pos x="wd2" y="hd2"/>
              </a:cxn>
              <a:cxn ang="5400000">
                <a:pos x="wd2" y="hd2"/>
              </a:cxn>
              <a:cxn ang="10800000">
                <a:pos x="wd2" y="hd2"/>
              </a:cxn>
              <a:cxn ang="16200000">
                <a:pos x="wd2" y="hd2"/>
              </a:cxn>
            </a:cxnLst>
            <a:rect l="0" t="0" r="r" b="b"/>
            <a:pathLst>
              <a:path w="21600" h="21600" extrusionOk="0">
                <a:moveTo>
                  <a:pt x="14845" y="0"/>
                </a:moveTo>
                <a:lnTo>
                  <a:pt x="1362" y="0"/>
                </a:lnTo>
                <a:lnTo>
                  <a:pt x="109" y="2016"/>
                </a:lnTo>
                <a:lnTo>
                  <a:pt x="10541" y="2016"/>
                </a:lnTo>
                <a:lnTo>
                  <a:pt x="15962" y="10712"/>
                </a:lnTo>
                <a:lnTo>
                  <a:pt x="10541" y="19407"/>
                </a:lnTo>
                <a:lnTo>
                  <a:pt x="0" y="19407"/>
                </a:lnTo>
                <a:lnTo>
                  <a:pt x="1362" y="21600"/>
                </a:lnTo>
                <a:lnTo>
                  <a:pt x="14845" y="21600"/>
                </a:lnTo>
                <a:lnTo>
                  <a:pt x="21600" y="10813"/>
                </a:lnTo>
                <a:close/>
              </a:path>
            </a:pathLst>
          </a:custGeom>
          <a:solidFill>
            <a:schemeClr val="accent5">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41" name="Shape">
            <a:extLst>
              <a:ext uri="{FF2B5EF4-FFF2-40B4-BE49-F238E27FC236}">
                <a16:creationId xmlns:a16="http://schemas.microsoft.com/office/drawing/2014/main" id="{A289D28C-E2FE-23C0-93E5-EB6785F6E834}"/>
              </a:ext>
            </a:extLst>
          </p:cNvPr>
          <p:cNvSpPr/>
          <p:nvPr/>
        </p:nvSpPr>
        <p:spPr>
          <a:xfrm>
            <a:off x="1167192" y="2037094"/>
            <a:ext cx="4675856" cy="5615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46" y="10800"/>
                </a:lnTo>
                <a:lnTo>
                  <a:pt x="0" y="21600"/>
                </a:lnTo>
                <a:lnTo>
                  <a:pt x="21600" y="21600"/>
                </a:lnTo>
                <a:lnTo>
                  <a:pt x="20111" y="0"/>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42" name="Shape">
            <a:extLst>
              <a:ext uri="{FF2B5EF4-FFF2-40B4-BE49-F238E27FC236}">
                <a16:creationId xmlns:a16="http://schemas.microsoft.com/office/drawing/2014/main" id="{7DDE9BA5-DE5D-B0EE-B18E-3AACBA75631A}"/>
              </a:ext>
            </a:extLst>
          </p:cNvPr>
          <p:cNvSpPr/>
          <p:nvPr/>
        </p:nvSpPr>
        <p:spPr>
          <a:xfrm>
            <a:off x="853289" y="1436457"/>
            <a:ext cx="4648312" cy="5615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50" y="10800"/>
                </a:lnTo>
                <a:lnTo>
                  <a:pt x="0" y="21600"/>
                </a:lnTo>
                <a:lnTo>
                  <a:pt x="21600" y="21600"/>
                </a:lnTo>
                <a:lnTo>
                  <a:pt x="20103" y="0"/>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43" name="Shape">
            <a:extLst>
              <a:ext uri="{FF2B5EF4-FFF2-40B4-BE49-F238E27FC236}">
                <a16:creationId xmlns:a16="http://schemas.microsoft.com/office/drawing/2014/main" id="{A7C5E2AD-B643-B336-E0C8-1791D2294C02}"/>
              </a:ext>
            </a:extLst>
          </p:cNvPr>
          <p:cNvSpPr/>
          <p:nvPr/>
        </p:nvSpPr>
        <p:spPr>
          <a:xfrm>
            <a:off x="1525936" y="2637731"/>
            <a:ext cx="4659841" cy="5615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48" y="10800"/>
                </a:lnTo>
                <a:lnTo>
                  <a:pt x="0" y="21600"/>
                </a:lnTo>
                <a:lnTo>
                  <a:pt x="21600" y="21600"/>
                </a:lnTo>
                <a:lnTo>
                  <a:pt x="20103" y="0"/>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44" name="Shape">
            <a:extLst>
              <a:ext uri="{FF2B5EF4-FFF2-40B4-BE49-F238E27FC236}">
                <a16:creationId xmlns:a16="http://schemas.microsoft.com/office/drawing/2014/main" id="{138FC399-E01F-43B5-4ED7-E5763963F1B9}"/>
              </a:ext>
            </a:extLst>
          </p:cNvPr>
          <p:cNvSpPr/>
          <p:nvPr/>
        </p:nvSpPr>
        <p:spPr>
          <a:xfrm>
            <a:off x="1865463" y="3238368"/>
            <a:ext cx="4499691" cy="561554"/>
          </a:xfrm>
          <a:custGeom>
            <a:avLst/>
            <a:gdLst/>
            <a:ahLst/>
            <a:cxnLst>
              <a:cxn ang="0">
                <a:pos x="wd2" y="hd2"/>
              </a:cxn>
              <a:cxn ang="5400000">
                <a:pos x="wd2" y="hd2"/>
              </a:cxn>
              <a:cxn ang="10800000">
                <a:pos x="wd2" y="hd2"/>
              </a:cxn>
              <a:cxn ang="16200000">
                <a:pos x="wd2" y="hd2"/>
              </a:cxn>
            </a:cxnLst>
            <a:rect l="0" t="0" r="r" b="b"/>
            <a:pathLst>
              <a:path w="21600" h="21600" extrusionOk="0">
                <a:moveTo>
                  <a:pt x="20834" y="0"/>
                </a:moveTo>
                <a:lnTo>
                  <a:pt x="0" y="0"/>
                </a:lnTo>
                <a:lnTo>
                  <a:pt x="775" y="10812"/>
                </a:lnTo>
                <a:lnTo>
                  <a:pt x="0" y="21600"/>
                </a:lnTo>
                <a:lnTo>
                  <a:pt x="20819" y="21600"/>
                </a:lnTo>
                <a:lnTo>
                  <a:pt x="21600" y="10688"/>
                </a:ln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45" name="Shape">
            <a:extLst>
              <a:ext uri="{FF2B5EF4-FFF2-40B4-BE49-F238E27FC236}">
                <a16:creationId xmlns:a16="http://schemas.microsoft.com/office/drawing/2014/main" id="{AF597A7F-2B0F-EA72-F1B5-325791D52E56}"/>
              </a:ext>
            </a:extLst>
          </p:cNvPr>
          <p:cNvSpPr/>
          <p:nvPr/>
        </p:nvSpPr>
        <p:spPr>
          <a:xfrm>
            <a:off x="1525938" y="3839004"/>
            <a:ext cx="4658561" cy="561554"/>
          </a:xfrm>
          <a:custGeom>
            <a:avLst/>
            <a:gdLst/>
            <a:ahLst/>
            <a:cxnLst>
              <a:cxn ang="0">
                <a:pos x="wd2" y="hd2"/>
              </a:cxn>
              <a:cxn ang="5400000">
                <a:pos x="wd2" y="hd2"/>
              </a:cxn>
              <a:cxn ang="10800000">
                <a:pos x="wd2" y="hd2"/>
              </a:cxn>
              <a:cxn ang="16200000">
                <a:pos x="wd2" y="hd2"/>
              </a:cxn>
            </a:cxnLst>
            <a:rect l="0" t="0" r="r" b="b"/>
            <a:pathLst>
              <a:path w="21600" h="21600" extrusionOk="0">
                <a:moveTo>
                  <a:pt x="749" y="10800"/>
                </a:moveTo>
                <a:lnTo>
                  <a:pt x="0" y="21600"/>
                </a:lnTo>
                <a:lnTo>
                  <a:pt x="20106" y="21600"/>
                </a:lnTo>
                <a:lnTo>
                  <a:pt x="21600" y="0"/>
                </a:lnTo>
                <a:lnTo>
                  <a:pt x="0" y="0"/>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46" name="Shape">
            <a:extLst>
              <a:ext uri="{FF2B5EF4-FFF2-40B4-BE49-F238E27FC236}">
                <a16:creationId xmlns:a16="http://schemas.microsoft.com/office/drawing/2014/main" id="{EE13BF8A-4A79-4304-EC80-5A3778105597}"/>
              </a:ext>
            </a:extLst>
          </p:cNvPr>
          <p:cNvSpPr/>
          <p:nvPr/>
        </p:nvSpPr>
        <p:spPr>
          <a:xfrm>
            <a:off x="1167192" y="4439641"/>
            <a:ext cx="4669451" cy="561554"/>
          </a:xfrm>
          <a:custGeom>
            <a:avLst/>
            <a:gdLst/>
            <a:ahLst/>
            <a:cxnLst>
              <a:cxn ang="0">
                <a:pos x="wd2" y="hd2"/>
              </a:cxn>
              <a:cxn ang="5400000">
                <a:pos x="wd2" y="hd2"/>
              </a:cxn>
              <a:cxn ang="10800000">
                <a:pos x="wd2" y="hd2"/>
              </a:cxn>
              <a:cxn ang="16200000">
                <a:pos x="wd2" y="hd2"/>
              </a:cxn>
            </a:cxnLst>
            <a:rect l="0" t="0" r="r" b="b"/>
            <a:pathLst>
              <a:path w="21600" h="21600" extrusionOk="0">
                <a:moveTo>
                  <a:pt x="747" y="10788"/>
                </a:moveTo>
                <a:lnTo>
                  <a:pt x="0" y="21600"/>
                </a:lnTo>
                <a:lnTo>
                  <a:pt x="20109" y="21600"/>
                </a:lnTo>
                <a:lnTo>
                  <a:pt x="21600" y="0"/>
                </a:lnTo>
                <a:lnTo>
                  <a:pt x="0" y="0"/>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47" name="Shape">
            <a:extLst>
              <a:ext uri="{FF2B5EF4-FFF2-40B4-BE49-F238E27FC236}">
                <a16:creationId xmlns:a16="http://schemas.microsoft.com/office/drawing/2014/main" id="{73F9824A-7531-2BF8-2792-4F8F62A43A02}"/>
              </a:ext>
            </a:extLst>
          </p:cNvPr>
          <p:cNvSpPr/>
          <p:nvPr/>
        </p:nvSpPr>
        <p:spPr>
          <a:xfrm>
            <a:off x="853289" y="5040276"/>
            <a:ext cx="4636778" cy="561554"/>
          </a:xfrm>
          <a:custGeom>
            <a:avLst/>
            <a:gdLst/>
            <a:ahLst/>
            <a:cxnLst>
              <a:cxn ang="0">
                <a:pos x="wd2" y="hd2"/>
              </a:cxn>
              <a:cxn ang="5400000">
                <a:pos x="wd2" y="hd2"/>
              </a:cxn>
              <a:cxn ang="10800000">
                <a:pos x="wd2" y="hd2"/>
              </a:cxn>
              <a:cxn ang="16200000">
                <a:pos x="wd2" y="hd2"/>
              </a:cxn>
            </a:cxnLst>
            <a:rect l="0" t="0" r="r" b="b"/>
            <a:pathLst>
              <a:path w="21600" h="21600" extrusionOk="0">
                <a:moveTo>
                  <a:pt x="752" y="10800"/>
                </a:moveTo>
                <a:lnTo>
                  <a:pt x="0" y="21600"/>
                </a:lnTo>
                <a:lnTo>
                  <a:pt x="20099" y="21600"/>
                </a:lnTo>
                <a:lnTo>
                  <a:pt x="21600" y="0"/>
                </a:lnTo>
                <a:lnTo>
                  <a:pt x="0" y="0"/>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pic>
        <p:nvPicPr>
          <p:cNvPr id="48" name="Graphic 47" descr="Bar graph with upward trend with solid fill">
            <a:extLst>
              <a:ext uri="{FF2B5EF4-FFF2-40B4-BE49-F238E27FC236}">
                <a16:creationId xmlns:a16="http://schemas.microsoft.com/office/drawing/2014/main" id="{A6AC891E-B8A9-95CB-19BE-2FD47160034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5058" y="5153145"/>
            <a:ext cx="333692" cy="335814"/>
          </a:xfrm>
          <a:prstGeom prst="rect">
            <a:avLst/>
          </a:prstGeom>
        </p:spPr>
      </p:pic>
      <p:pic>
        <p:nvPicPr>
          <p:cNvPr id="49" name="Graphic 48" descr="Brainstorm with solid fill">
            <a:extLst>
              <a:ext uri="{FF2B5EF4-FFF2-40B4-BE49-F238E27FC236}">
                <a16:creationId xmlns:a16="http://schemas.microsoft.com/office/drawing/2014/main" id="{7CBCC3CA-E23B-70C5-B04F-52724A1175B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72358" y="3352866"/>
            <a:ext cx="333692" cy="335814"/>
          </a:xfrm>
          <a:prstGeom prst="rect">
            <a:avLst/>
          </a:prstGeom>
        </p:spPr>
      </p:pic>
      <p:pic>
        <p:nvPicPr>
          <p:cNvPr id="50" name="Graphic 49" descr="Bullseye with solid fill">
            <a:extLst>
              <a:ext uri="{FF2B5EF4-FFF2-40B4-BE49-F238E27FC236}">
                <a16:creationId xmlns:a16="http://schemas.microsoft.com/office/drawing/2014/main" id="{12AE8DA7-8A39-F586-5711-DECF3166FEA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33258" y="3952960"/>
            <a:ext cx="333692" cy="335814"/>
          </a:xfrm>
          <a:prstGeom prst="rect">
            <a:avLst/>
          </a:prstGeom>
        </p:spPr>
      </p:pic>
      <p:pic>
        <p:nvPicPr>
          <p:cNvPr id="51" name="Graphic 50" descr="Gears with solid fill">
            <a:extLst>
              <a:ext uri="{FF2B5EF4-FFF2-40B4-BE49-F238E27FC236}">
                <a16:creationId xmlns:a16="http://schemas.microsoft.com/office/drawing/2014/main" id="{73D2E06A-5A23-8DEC-565B-3AB666832722}"/>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94158" y="4553054"/>
            <a:ext cx="333692" cy="335814"/>
          </a:xfrm>
          <a:prstGeom prst="rect">
            <a:avLst/>
          </a:prstGeom>
        </p:spPr>
      </p:pic>
      <p:pic>
        <p:nvPicPr>
          <p:cNvPr id="62" name="Graphic 61" descr="Hourglass 30% with solid fill">
            <a:extLst>
              <a:ext uri="{FF2B5EF4-FFF2-40B4-BE49-F238E27FC236}">
                <a16:creationId xmlns:a16="http://schemas.microsoft.com/office/drawing/2014/main" id="{72940FC5-392A-5F9E-6ADB-B22B3DE4DC11}"/>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33258" y="2752772"/>
            <a:ext cx="333692" cy="335814"/>
          </a:xfrm>
          <a:prstGeom prst="rect">
            <a:avLst/>
          </a:prstGeom>
        </p:spPr>
      </p:pic>
      <p:pic>
        <p:nvPicPr>
          <p:cNvPr id="63" name="Graphic 62" descr="Lightbulb with solid fill">
            <a:extLst>
              <a:ext uri="{FF2B5EF4-FFF2-40B4-BE49-F238E27FC236}">
                <a16:creationId xmlns:a16="http://schemas.microsoft.com/office/drawing/2014/main" id="{90AD174B-0A82-77CF-FB90-33B3ADC29919}"/>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55058" y="1552585"/>
            <a:ext cx="333692" cy="335814"/>
          </a:xfrm>
          <a:prstGeom prst="rect">
            <a:avLst/>
          </a:prstGeom>
        </p:spPr>
      </p:pic>
      <p:pic>
        <p:nvPicPr>
          <p:cNvPr id="64" name="Graphic 63" descr="Research with solid fill">
            <a:extLst>
              <a:ext uri="{FF2B5EF4-FFF2-40B4-BE49-F238E27FC236}">
                <a16:creationId xmlns:a16="http://schemas.microsoft.com/office/drawing/2014/main" id="{7ACE40CD-E46B-D667-6BF0-87E0BB8A34B9}"/>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94158" y="2152679"/>
            <a:ext cx="333692" cy="335814"/>
          </a:xfrm>
          <a:prstGeom prst="rect">
            <a:avLst/>
          </a:prstGeom>
        </p:spPr>
      </p:pic>
      <p:grpSp>
        <p:nvGrpSpPr>
          <p:cNvPr id="10" name="Group 9">
            <a:extLst>
              <a:ext uri="{FF2B5EF4-FFF2-40B4-BE49-F238E27FC236}">
                <a16:creationId xmlns:a16="http://schemas.microsoft.com/office/drawing/2014/main" id="{A0A3ADC4-28C3-C0A9-E164-D815894624E0}"/>
              </a:ext>
            </a:extLst>
          </p:cNvPr>
          <p:cNvGrpSpPr/>
          <p:nvPr/>
        </p:nvGrpSpPr>
        <p:grpSpPr>
          <a:xfrm>
            <a:off x="1475085" y="1422305"/>
            <a:ext cx="3109703" cy="604430"/>
            <a:chOff x="1475085" y="1417576"/>
            <a:chExt cx="3109703" cy="604430"/>
          </a:xfrm>
        </p:grpSpPr>
        <p:sp>
          <p:nvSpPr>
            <p:cNvPr id="66" name="TextBox 65">
              <a:extLst>
                <a:ext uri="{FF2B5EF4-FFF2-40B4-BE49-F238E27FC236}">
                  <a16:creationId xmlns:a16="http://schemas.microsoft.com/office/drawing/2014/main" id="{F3B7B4B8-9540-6AAC-00BA-19676F73F485}"/>
                </a:ext>
              </a:extLst>
            </p:cNvPr>
            <p:cNvSpPr txBox="1"/>
            <p:nvPr/>
          </p:nvSpPr>
          <p:spPr>
            <a:xfrm>
              <a:off x="1475085" y="1417576"/>
              <a:ext cx="3109703" cy="270018"/>
            </a:xfrm>
            <a:prstGeom prst="rect">
              <a:avLst/>
            </a:prstGeom>
            <a:noFill/>
          </p:spPr>
          <p:txBody>
            <a:bodyPr wrap="square" lIns="0" rIns="0" rtlCol="0" anchor="b">
              <a:spAutoFit/>
            </a:bodyPr>
            <a:lstStyle/>
            <a:p>
              <a:r>
                <a:rPr lang="en-US" sz="900" b="1" noProof="1"/>
                <a:t>Lorem Ipsum</a:t>
              </a:r>
            </a:p>
          </p:txBody>
        </p:sp>
        <p:sp>
          <p:nvSpPr>
            <p:cNvPr id="67" name="TextBox 66">
              <a:extLst>
                <a:ext uri="{FF2B5EF4-FFF2-40B4-BE49-F238E27FC236}">
                  <a16:creationId xmlns:a16="http://schemas.microsoft.com/office/drawing/2014/main" id="{2C6C602E-1D20-D1BB-FD20-17FA7308D6DA}"/>
                </a:ext>
              </a:extLst>
            </p:cNvPr>
            <p:cNvSpPr txBox="1"/>
            <p:nvPr/>
          </p:nvSpPr>
          <p:spPr>
            <a:xfrm>
              <a:off x="1475085" y="1630330"/>
              <a:ext cx="3109703" cy="391676"/>
            </a:xfrm>
            <a:prstGeom prst="rect">
              <a:avLst/>
            </a:prstGeom>
            <a:noFill/>
          </p:spPr>
          <p:txBody>
            <a:bodyPr wrap="square" lIns="0" rIns="0" rtlCol="0" anchor="t">
              <a:spAutoFit/>
            </a:bodyPr>
            <a:lstStyle/>
            <a:p>
              <a:pPr algn="just"/>
              <a:r>
                <a:rPr lang="en-US" sz="788" noProof="1">
                  <a:solidFill>
                    <a:schemeClr val="tx1">
                      <a:lumMod val="65000"/>
                      <a:lumOff val="35000"/>
                    </a:schemeClr>
                  </a:solidFill>
                </a:rPr>
                <a:t>Lorem ipsum dolor sit amet, nibh est. A magna maecenas, quam magna nec quis, lorem nunc. Suspendisse viverra sodales mauris. </a:t>
              </a:r>
            </a:p>
          </p:txBody>
        </p:sp>
      </p:grpSp>
      <p:grpSp>
        <p:nvGrpSpPr>
          <p:cNvPr id="4" name="Group 3">
            <a:extLst>
              <a:ext uri="{FF2B5EF4-FFF2-40B4-BE49-F238E27FC236}">
                <a16:creationId xmlns:a16="http://schemas.microsoft.com/office/drawing/2014/main" id="{0E24565D-9363-80F0-A4AD-FE3DC0D5589D}"/>
              </a:ext>
            </a:extLst>
          </p:cNvPr>
          <p:cNvGrpSpPr/>
          <p:nvPr/>
        </p:nvGrpSpPr>
        <p:grpSpPr>
          <a:xfrm>
            <a:off x="1475085" y="5015317"/>
            <a:ext cx="3109703" cy="604430"/>
            <a:chOff x="1475085" y="5019557"/>
            <a:chExt cx="3109703" cy="604430"/>
          </a:xfrm>
        </p:grpSpPr>
        <p:sp>
          <p:nvSpPr>
            <p:cNvPr id="69" name="TextBox 68">
              <a:extLst>
                <a:ext uri="{FF2B5EF4-FFF2-40B4-BE49-F238E27FC236}">
                  <a16:creationId xmlns:a16="http://schemas.microsoft.com/office/drawing/2014/main" id="{9395962F-1F77-7FCE-A371-17FF2193920B}"/>
                </a:ext>
              </a:extLst>
            </p:cNvPr>
            <p:cNvSpPr txBox="1"/>
            <p:nvPr/>
          </p:nvSpPr>
          <p:spPr>
            <a:xfrm>
              <a:off x="1475085" y="5019557"/>
              <a:ext cx="3109703" cy="270018"/>
            </a:xfrm>
            <a:prstGeom prst="rect">
              <a:avLst/>
            </a:prstGeom>
            <a:noFill/>
          </p:spPr>
          <p:txBody>
            <a:bodyPr wrap="square" lIns="0" rIns="0" rtlCol="0" anchor="b">
              <a:spAutoFit/>
            </a:bodyPr>
            <a:lstStyle/>
            <a:p>
              <a:r>
                <a:rPr lang="en-US" sz="900" b="1" noProof="1"/>
                <a:t>Lorem Ipsum</a:t>
              </a:r>
            </a:p>
          </p:txBody>
        </p:sp>
        <p:sp>
          <p:nvSpPr>
            <p:cNvPr id="70" name="TextBox 69">
              <a:extLst>
                <a:ext uri="{FF2B5EF4-FFF2-40B4-BE49-F238E27FC236}">
                  <a16:creationId xmlns:a16="http://schemas.microsoft.com/office/drawing/2014/main" id="{66291596-6AC6-5CDD-FD18-B07E2731906A}"/>
                </a:ext>
              </a:extLst>
            </p:cNvPr>
            <p:cNvSpPr txBox="1"/>
            <p:nvPr/>
          </p:nvSpPr>
          <p:spPr>
            <a:xfrm>
              <a:off x="1475085" y="5232311"/>
              <a:ext cx="3109703" cy="391676"/>
            </a:xfrm>
            <a:prstGeom prst="rect">
              <a:avLst/>
            </a:prstGeom>
            <a:noFill/>
          </p:spPr>
          <p:txBody>
            <a:bodyPr wrap="square" lIns="0" rIns="0" rtlCol="0" anchor="t">
              <a:spAutoFit/>
            </a:bodyPr>
            <a:lstStyle/>
            <a:p>
              <a:pPr algn="just"/>
              <a:r>
                <a:rPr lang="en-US" sz="788" noProof="1">
                  <a:solidFill>
                    <a:schemeClr val="tx1">
                      <a:lumMod val="65000"/>
                      <a:lumOff val="35000"/>
                    </a:schemeClr>
                  </a:solidFill>
                </a:rPr>
                <a:t>Lorem ipsum dolor sit amet, nibh est. A magna maecenas, quam magna nec quis, lorem nunc. Suspendisse viverra sodales mauris. </a:t>
              </a:r>
            </a:p>
          </p:txBody>
        </p:sp>
      </p:grpSp>
      <p:grpSp>
        <p:nvGrpSpPr>
          <p:cNvPr id="9" name="Group 8">
            <a:extLst>
              <a:ext uri="{FF2B5EF4-FFF2-40B4-BE49-F238E27FC236}">
                <a16:creationId xmlns:a16="http://schemas.microsoft.com/office/drawing/2014/main" id="{6EBDDA2B-641F-6636-B84B-B12D6DF2A201}"/>
              </a:ext>
            </a:extLst>
          </p:cNvPr>
          <p:cNvGrpSpPr/>
          <p:nvPr/>
        </p:nvGrpSpPr>
        <p:grpSpPr>
          <a:xfrm>
            <a:off x="1842015" y="2021140"/>
            <a:ext cx="3109703" cy="604430"/>
            <a:chOff x="1842015" y="2017906"/>
            <a:chExt cx="3109703" cy="604430"/>
          </a:xfrm>
        </p:grpSpPr>
        <p:sp>
          <p:nvSpPr>
            <p:cNvPr id="87" name="TextBox 86">
              <a:extLst>
                <a:ext uri="{FF2B5EF4-FFF2-40B4-BE49-F238E27FC236}">
                  <a16:creationId xmlns:a16="http://schemas.microsoft.com/office/drawing/2014/main" id="{76F68050-F6A9-8E0F-9CFD-07D6B36883E1}"/>
                </a:ext>
              </a:extLst>
            </p:cNvPr>
            <p:cNvSpPr txBox="1"/>
            <p:nvPr/>
          </p:nvSpPr>
          <p:spPr>
            <a:xfrm>
              <a:off x="1842015" y="2017906"/>
              <a:ext cx="3109703" cy="270018"/>
            </a:xfrm>
            <a:prstGeom prst="rect">
              <a:avLst/>
            </a:prstGeom>
            <a:noFill/>
          </p:spPr>
          <p:txBody>
            <a:bodyPr wrap="square" lIns="0" rIns="0" rtlCol="0" anchor="b">
              <a:spAutoFit/>
            </a:bodyPr>
            <a:lstStyle/>
            <a:p>
              <a:r>
                <a:rPr lang="en-US" sz="900" b="1" noProof="1"/>
                <a:t>Lorem Ipsum</a:t>
              </a:r>
            </a:p>
          </p:txBody>
        </p:sp>
        <p:sp>
          <p:nvSpPr>
            <p:cNvPr id="88" name="TextBox 87">
              <a:extLst>
                <a:ext uri="{FF2B5EF4-FFF2-40B4-BE49-F238E27FC236}">
                  <a16:creationId xmlns:a16="http://schemas.microsoft.com/office/drawing/2014/main" id="{C72E01DB-8E73-C27A-E44A-E3152E8CD316}"/>
                </a:ext>
              </a:extLst>
            </p:cNvPr>
            <p:cNvSpPr txBox="1"/>
            <p:nvPr/>
          </p:nvSpPr>
          <p:spPr>
            <a:xfrm>
              <a:off x="1842015" y="2230660"/>
              <a:ext cx="3109703" cy="391676"/>
            </a:xfrm>
            <a:prstGeom prst="rect">
              <a:avLst/>
            </a:prstGeom>
            <a:noFill/>
          </p:spPr>
          <p:txBody>
            <a:bodyPr wrap="square" lIns="0" rIns="0" rtlCol="0" anchor="t">
              <a:spAutoFit/>
            </a:bodyPr>
            <a:lstStyle/>
            <a:p>
              <a:pPr algn="just"/>
              <a:r>
                <a:rPr lang="en-US" sz="788" noProof="1">
                  <a:solidFill>
                    <a:schemeClr val="tx1">
                      <a:lumMod val="65000"/>
                      <a:lumOff val="35000"/>
                    </a:schemeClr>
                  </a:solidFill>
                </a:rPr>
                <a:t>Lorem ipsum dolor sit amet, nibh est. A magna maecenas, quam magna nec quis, lorem nunc. Suspendisse viverra sodales mauris. </a:t>
              </a:r>
            </a:p>
          </p:txBody>
        </p:sp>
      </p:grpSp>
      <p:grpSp>
        <p:nvGrpSpPr>
          <p:cNvPr id="8" name="Group 7">
            <a:extLst>
              <a:ext uri="{FF2B5EF4-FFF2-40B4-BE49-F238E27FC236}">
                <a16:creationId xmlns:a16="http://schemas.microsoft.com/office/drawing/2014/main" id="{DD31F129-05AB-8F26-394C-27347AD22E22}"/>
              </a:ext>
            </a:extLst>
          </p:cNvPr>
          <p:cNvGrpSpPr/>
          <p:nvPr/>
        </p:nvGrpSpPr>
        <p:grpSpPr>
          <a:xfrm>
            <a:off x="2208947" y="2619975"/>
            <a:ext cx="3109703" cy="604430"/>
            <a:chOff x="2208947" y="2618238"/>
            <a:chExt cx="3109703" cy="604430"/>
          </a:xfrm>
        </p:grpSpPr>
        <p:sp>
          <p:nvSpPr>
            <p:cNvPr id="91" name="TextBox 90">
              <a:extLst>
                <a:ext uri="{FF2B5EF4-FFF2-40B4-BE49-F238E27FC236}">
                  <a16:creationId xmlns:a16="http://schemas.microsoft.com/office/drawing/2014/main" id="{ED5BFC27-4016-65D3-DDAB-50B5F6EC7A3F}"/>
                </a:ext>
              </a:extLst>
            </p:cNvPr>
            <p:cNvSpPr txBox="1"/>
            <p:nvPr/>
          </p:nvSpPr>
          <p:spPr>
            <a:xfrm>
              <a:off x="2208947" y="2618238"/>
              <a:ext cx="3109703" cy="270018"/>
            </a:xfrm>
            <a:prstGeom prst="rect">
              <a:avLst/>
            </a:prstGeom>
            <a:noFill/>
          </p:spPr>
          <p:txBody>
            <a:bodyPr wrap="square" lIns="0" rIns="0" rtlCol="0" anchor="b">
              <a:spAutoFit/>
            </a:bodyPr>
            <a:lstStyle/>
            <a:p>
              <a:r>
                <a:rPr lang="en-US" sz="900" b="1" noProof="1"/>
                <a:t>Lorem Ipsum</a:t>
              </a:r>
            </a:p>
          </p:txBody>
        </p:sp>
        <p:sp>
          <p:nvSpPr>
            <p:cNvPr id="92" name="TextBox 91">
              <a:extLst>
                <a:ext uri="{FF2B5EF4-FFF2-40B4-BE49-F238E27FC236}">
                  <a16:creationId xmlns:a16="http://schemas.microsoft.com/office/drawing/2014/main" id="{C8AE2E2B-05C7-B816-B1DC-8F3E0F81320D}"/>
                </a:ext>
              </a:extLst>
            </p:cNvPr>
            <p:cNvSpPr txBox="1"/>
            <p:nvPr/>
          </p:nvSpPr>
          <p:spPr>
            <a:xfrm>
              <a:off x="2208947" y="2830992"/>
              <a:ext cx="3109703" cy="391676"/>
            </a:xfrm>
            <a:prstGeom prst="rect">
              <a:avLst/>
            </a:prstGeom>
            <a:noFill/>
          </p:spPr>
          <p:txBody>
            <a:bodyPr wrap="square" lIns="0" rIns="0" rtlCol="0" anchor="t">
              <a:spAutoFit/>
            </a:bodyPr>
            <a:lstStyle/>
            <a:p>
              <a:pPr algn="just"/>
              <a:r>
                <a:rPr lang="en-US" sz="788" noProof="1">
                  <a:solidFill>
                    <a:schemeClr val="tx1">
                      <a:lumMod val="65000"/>
                      <a:lumOff val="35000"/>
                    </a:schemeClr>
                  </a:solidFill>
                </a:rPr>
                <a:t>Lorem ipsum dolor sit amet, nibh est. A magna maecenas, quam magna nec quis, lorem nunc. Suspendisse viverra sodales mauris. </a:t>
              </a:r>
            </a:p>
          </p:txBody>
        </p:sp>
      </p:grpSp>
      <p:grpSp>
        <p:nvGrpSpPr>
          <p:cNvPr id="7" name="Group 6">
            <a:extLst>
              <a:ext uri="{FF2B5EF4-FFF2-40B4-BE49-F238E27FC236}">
                <a16:creationId xmlns:a16="http://schemas.microsoft.com/office/drawing/2014/main" id="{4425AAFF-AECA-A5A4-5B25-3F72803614A8}"/>
              </a:ext>
            </a:extLst>
          </p:cNvPr>
          <p:cNvGrpSpPr/>
          <p:nvPr/>
        </p:nvGrpSpPr>
        <p:grpSpPr>
          <a:xfrm>
            <a:off x="2575878" y="3218810"/>
            <a:ext cx="3109703" cy="604430"/>
            <a:chOff x="2575878" y="3218568"/>
            <a:chExt cx="3109703" cy="604430"/>
          </a:xfrm>
        </p:grpSpPr>
        <p:sp>
          <p:nvSpPr>
            <p:cNvPr id="94" name="TextBox 93">
              <a:extLst>
                <a:ext uri="{FF2B5EF4-FFF2-40B4-BE49-F238E27FC236}">
                  <a16:creationId xmlns:a16="http://schemas.microsoft.com/office/drawing/2014/main" id="{1DF721A4-9863-0289-859D-9390688E9545}"/>
                </a:ext>
              </a:extLst>
            </p:cNvPr>
            <p:cNvSpPr txBox="1"/>
            <p:nvPr/>
          </p:nvSpPr>
          <p:spPr>
            <a:xfrm>
              <a:off x="2575878" y="3218568"/>
              <a:ext cx="3109703" cy="270018"/>
            </a:xfrm>
            <a:prstGeom prst="rect">
              <a:avLst/>
            </a:prstGeom>
            <a:noFill/>
          </p:spPr>
          <p:txBody>
            <a:bodyPr wrap="square" lIns="0" rIns="0" rtlCol="0" anchor="b">
              <a:spAutoFit/>
            </a:bodyPr>
            <a:lstStyle/>
            <a:p>
              <a:r>
                <a:rPr lang="en-US" sz="900" b="1" noProof="1">
                  <a:solidFill>
                    <a:schemeClr val="bg1"/>
                  </a:solidFill>
                </a:rPr>
                <a:t>Lorem Ipsum</a:t>
              </a:r>
            </a:p>
          </p:txBody>
        </p:sp>
        <p:sp>
          <p:nvSpPr>
            <p:cNvPr id="95" name="TextBox 94">
              <a:extLst>
                <a:ext uri="{FF2B5EF4-FFF2-40B4-BE49-F238E27FC236}">
                  <a16:creationId xmlns:a16="http://schemas.microsoft.com/office/drawing/2014/main" id="{0DC545AD-422B-6B87-13A7-D27BB7063973}"/>
                </a:ext>
              </a:extLst>
            </p:cNvPr>
            <p:cNvSpPr txBox="1"/>
            <p:nvPr/>
          </p:nvSpPr>
          <p:spPr>
            <a:xfrm>
              <a:off x="2575878" y="3431322"/>
              <a:ext cx="3109703" cy="391676"/>
            </a:xfrm>
            <a:prstGeom prst="rect">
              <a:avLst/>
            </a:prstGeom>
            <a:noFill/>
          </p:spPr>
          <p:txBody>
            <a:bodyPr wrap="square" lIns="0" rIns="0" rtlCol="0" anchor="t">
              <a:spAutoFit/>
            </a:bodyPr>
            <a:lstStyle/>
            <a:p>
              <a:pPr algn="just"/>
              <a:r>
                <a:rPr lang="en-US" sz="788" noProof="1">
                  <a:solidFill>
                    <a:schemeClr val="bg1"/>
                  </a:solidFill>
                </a:rPr>
                <a:t>Lorem ipsum dolor sit amet, nibh est. A magna maecenas, quam magna nec quis, lorem nunc. Suspendisse viverra sodales mauris. </a:t>
              </a:r>
            </a:p>
          </p:txBody>
        </p:sp>
      </p:grpSp>
      <p:grpSp>
        <p:nvGrpSpPr>
          <p:cNvPr id="6" name="Group 5">
            <a:extLst>
              <a:ext uri="{FF2B5EF4-FFF2-40B4-BE49-F238E27FC236}">
                <a16:creationId xmlns:a16="http://schemas.microsoft.com/office/drawing/2014/main" id="{26926946-FE9B-632B-3F9C-D0066BAEB840}"/>
              </a:ext>
            </a:extLst>
          </p:cNvPr>
          <p:cNvGrpSpPr/>
          <p:nvPr/>
        </p:nvGrpSpPr>
        <p:grpSpPr>
          <a:xfrm>
            <a:off x="2208947" y="3817645"/>
            <a:ext cx="3109703" cy="604430"/>
            <a:chOff x="2208947" y="3818898"/>
            <a:chExt cx="3109703" cy="604430"/>
          </a:xfrm>
        </p:grpSpPr>
        <p:sp>
          <p:nvSpPr>
            <p:cNvPr id="97" name="TextBox 96">
              <a:extLst>
                <a:ext uri="{FF2B5EF4-FFF2-40B4-BE49-F238E27FC236}">
                  <a16:creationId xmlns:a16="http://schemas.microsoft.com/office/drawing/2014/main" id="{E19C9692-C947-DFC3-6C12-C0D1C34B3F80}"/>
                </a:ext>
              </a:extLst>
            </p:cNvPr>
            <p:cNvSpPr txBox="1"/>
            <p:nvPr/>
          </p:nvSpPr>
          <p:spPr>
            <a:xfrm>
              <a:off x="2208947" y="3818898"/>
              <a:ext cx="3109703" cy="270018"/>
            </a:xfrm>
            <a:prstGeom prst="rect">
              <a:avLst/>
            </a:prstGeom>
            <a:noFill/>
          </p:spPr>
          <p:txBody>
            <a:bodyPr wrap="square" lIns="0" rIns="0" rtlCol="0" anchor="b">
              <a:spAutoFit/>
            </a:bodyPr>
            <a:lstStyle/>
            <a:p>
              <a:r>
                <a:rPr lang="en-US" sz="900" b="1" noProof="1"/>
                <a:t>Lorem Ipsum</a:t>
              </a:r>
            </a:p>
          </p:txBody>
        </p:sp>
        <p:sp>
          <p:nvSpPr>
            <p:cNvPr id="98" name="TextBox 97">
              <a:extLst>
                <a:ext uri="{FF2B5EF4-FFF2-40B4-BE49-F238E27FC236}">
                  <a16:creationId xmlns:a16="http://schemas.microsoft.com/office/drawing/2014/main" id="{72F7B4F4-59DD-2C4B-90CF-696433AF7EE8}"/>
                </a:ext>
              </a:extLst>
            </p:cNvPr>
            <p:cNvSpPr txBox="1"/>
            <p:nvPr/>
          </p:nvSpPr>
          <p:spPr>
            <a:xfrm>
              <a:off x="2208947" y="4031652"/>
              <a:ext cx="3109703" cy="391676"/>
            </a:xfrm>
            <a:prstGeom prst="rect">
              <a:avLst/>
            </a:prstGeom>
            <a:noFill/>
          </p:spPr>
          <p:txBody>
            <a:bodyPr wrap="square" lIns="0" rIns="0" rtlCol="0" anchor="t">
              <a:spAutoFit/>
            </a:bodyPr>
            <a:lstStyle/>
            <a:p>
              <a:pPr algn="just"/>
              <a:r>
                <a:rPr lang="en-US" sz="788" noProof="1">
                  <a:solidFill>
                    <a:schemeClr val="tx1">
                      <a:lumMod val="65000"/>
                      <a:lumOff val="35000"/>
                    </a:schemeClr>
                  </a:solidFill>
                </a:rPr>
                <a:t>Lorem ipsum dolor sit amet, nibh est. A magna maecenas, quam magna nec quis, lorem nunc. Suspendisse viverra sodales mauris. </a:t>
              </a:r>
            </a:p>
          </p:txBody>
        </p:sp>
      </p:grpSp>
      <p:grpSp>
        <p:nvGrpSpPr>
          <p:cNvPr id="5" name="Group 4">
            <a:extLst>
              <a:ext uri="{FF2B5EF4-FFF2-40B4-BE49-F238E27FC236}">
                <a16:creationId xmlns:a16="http://schemas.microsoft.com/office/drawing/2014/main" id="{29EB304C-3CFA-1AED-80CB-D5868AD29EE6}"/>
              </a:ext>
            </a:extLst>
          </p:cNvPr>
          <p:cNvGrpSpPr/>
          <p:nvPr/>
        </p:nvGrpSpPr>
        <p:grpSpPr>
          <a:xfrm>
            <a:off x="1842015" y="4416480"/>
            <a:ext cx="3109703" cy="604430"/>
            <a:chOff x="1842015" y="4419228"/>
            <a:chExt cx="3109703" cy="604430"/>
          </a:xfrm>
        </p:grpSpPr>
        <p:sp>
          <p:nvSpPr>
            <p:cNvPr id="100" name="TextBox 99">
              <a:extLst>
                <a:ext uri="{FF2B5EF4-FFF2-40B4-BE49-F238E27FC236}">
                  <a16:creationId xmlns:a16="http://schemas.microsoft.com/office/drawing/2014/main" id="{414EAF96-EA15-7A3C-8C0B-57356EC10A85}"/>
                </a:ext>
              </a:extLst>
            </p:cNvPr>
            <p:cNvSpPr txBox="1"/>
            <p:nvPr/>
          </p:nvSpPr>
          <p:spPr>
            <a:xfrm>
              <a:off x="1842015" y="4419228"/>
              <a:ext cx="3109703" cy="270018"/>
            </a:xfrm>
            <a:prstGeom prst="rect">
              <a:avLst/>
            </a:prstGeom>
            <a:noFill/>
          </p:spPr>
          <p:txBody>
            <a:bodyPr wrap="square" lIns="0" rIns="0" rtlCol="0" anchor="b">
              <a:spAutoFit/>
            </a:bodyPr>
            <a:lstStyle/>
            <a:p>
              <a:r>
                <a:rPr lang="en-US" sz="900" b="1" noProof="1"/>
                <a:t>Lorem Ipsum</a:t>
              </a:r>
            </a:p>
          </p:txBody>
        </p:sp>
        <p:sp>
          <p:nvSpPr>
            <p:cNvPr id="101" name="TextBox 100">
              <a:extLst>
                <a:ext uri="{FF2B5EF4-FFF2-40B4-BE49-F238E27FC236}">
                  <a16:creationId xmlns:a16="http://schemas.microsoft.com/office/drawing/2014/main" id="{F0FA148E-2D97-FA69-320B-488201F834EA}"/>
                </a:ext>
              </a:extLst>
            </p:cNvPr>
            <p:cNvSpPr txBox="1"/>
            <p:nvPr/>
          </p:nvSpPr>
          <p:spPr>
            <a:xfrm>
              <a:off x="1842015" y="4631982"/>
              <a:ext cx="3109703" cy="391676"/>
            </a:xfrm>
            <a:prstGeom prst="rect">
              <a:avLst/>
            </a:prstGeom>
            <a:noFill/>
          </p:spPr>
          <p:txBody>
            <a:bodyPr wrap="square" lIns="0" rIns="0" rtlCol="0" anchor="t">
              <a:spAutoFit/>
            </a:bodyPr>
            <a:lstStyle/>
            <a:p>
              <a:pPr algn="just"/>
              <a:r>
                <a:rPr lang="en-US" sz="788" noProof="1">
                  <a:solidFill>
                    <a:schemeClr val="tx1">
                      <a:lumMod val="65000"/>
                      <a:lumOff val="35000"/>
                    </a:schemeClr>
                  </a:solidFill>
                </a:rPr>
                <a:t>Lorem ipsum dolor sit amet, nibh est. A magna maecenas, quam magna nec quis, lorem nunc. Suspendisse viverra sodales mauris. </a:t>
              </a:r>
            </a:p>
          </p:txBody>
        </p:sp>
      </p:grpSp>
    </p:spTree>
    <p:extLst>
      <p:ext uri="{BB962C8B-B14F-4D97-AF65-F5344CB8AC3E}">
        <p14:creationId xmlns:p14="http://schemas.microsoft.com/office/powerpoint/2010/main" val="942602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10278</TotalTime>
  <Words>607</Words>
  <Application>Microsoft Office PowerPoint</Application>
  <PresentationFormat>On-screen Show (4:3)</PresentationFormat>
  <Paragraphs>42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7-Layer Right Arrow – Slide Template</vt:lpstr>
      <vt:lpstr>7-Layer Right Arrow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7-Layer Right Arrow</dc:title>
  <dc:creator>PresentationGO.com</dc:creator>
  <dc:description>© Copyright PresentationGO.com - Do not distribute or sale without written permission.</dc:description>
  <cp:lastModifiedBy>Christophe Barroche</cp:lastModifiedBy>
  <cp:revision>18</cp:revision>
  <dcterms:created xsi:type="dcterms:W3CDTF">2014-11-26T05:14:11Z</dcterms:created>
  <dcterms:modified xsi:type="dcterms:W3CDTF">2023-02-27T02:15:00Z</dcterms:modified>
  <cp:category>Charts &amp; Diagrams</cp:category>
</cp:coreProperties>
</file>