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87" r:id="rId4"/>
    <p:sldId id="38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A7C36AA-3B70-497C-85EB-022BBFFB69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27463" y="1206500"/>
            <a:ext cx="4535488" cy="4425950"/>
            <a:chOff x="2411" y="760"/>
            <a:chExt cx="2857" cy="2788"/>
          </a:xfrm>
        </p:grpSpPr>
        <p:sp>
          <p:nvSpPr>
            <p:cNvPr id="105" name="Freeform 5">
              <a:extLst>
                <a:ext uri="{FF2B5EF4-FFF2-40B4-BE49-F238E27FC236}">
                  <a16:creationId xmlns:a16="http://schemas.microsoft.com/office/drawing/2014/main" id="{93450AE8-35B7-4FA3-8C1E-E4CE94566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" y="977"/>
              <a:ext cx="1223" cy="1126"/>
            </a:xfrm>
            <a:custGeom>
              <a:avLst/>
              <a:gdLst>
                <a:gd name="T0" fmla="*/ 4576 w 10189"/>
                <a:gd name="T1" fmla="*/ 0 h 9383"/>
                <a:gd name="T2" fmla="*/ 10189 w 10189"/>
                <a:gd name="T3" fmla="*/ 7111 h 9383"/>
                <a:gd name="T4" fmla="*/ 0 w 10189"/>
                <a:gd name="T5" fmla="*/ 9383 h 9383"/>
                <a:gd name="T6" fmla="*/ 4576 w 10189"/>
                <a:gd name="T7" fmla="*/ 0 h 9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9" h="9383">
                  <a:moveTo>
                    <a:pt x="4576" y="0"/>
                  </a:moveTo>
                  <a:cubicBezTo>
                    <a:pt x="7432" y="1393"/>
                    <a:pt x="9498" y="4010"/>
                    <a:pt x="10189" y="7111"/>
                  </a:cubicBezTo>
                  <a:lnTo>
                    <a:pt x="0" y="9383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2421AD5D-351D-4DDC-A7A3-260012966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1936"/>
              <a:ext cx="1306" cy="1059"/>
            </a:xfrm>
            <a:custGeom>
              <a:avLst/>
              <a:gdLst>
                <a:gd name="T0" fmla="*/ 10189 w 10881"/>
                <a:gd name="T1" fmla="*/ 0 h 8822"/>
                <a:gd name="T2" fmla="*/ 8129 w 10881"/>
                <a:gd name="T3" fmla="*/ 8822 h 8822"/>
                <a:gd name="T4" fmla="*/ 0 w 10881"/>
                <a:gd name="T5" fmla="*/ 2272 h 8822"/>
                <a:gd name="T6" fmla="*/ 10189 w 10881"/>
                <a:gd name="T7" fmla="*/ 0 h 8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1" h="8822">
                  <a:moveTo>
                    <a:pt x="10189" y="0"/>
                  </a:moveTo>
                  <a:cubicBezTo>
                    <a:pt x="10881" y="3101"/>
                    <a:pt x="10123" y="6348"/>
                    <a:pt x="8129" y="8822"/>
                  </a:cubicBezTo>
                  <a:lnTo>
                    <a:pt x="0" y="2272"/>
                  </a:lnTo>
                  <a:lnTo>
                    <a:pt x="1018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8DFCB2BB-4704-4CDD-943F-052ACA7EC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294"/>
              <a:ext cx="982" cy="1254"/>
            </a:xfrm>
            <a:custGeom>
              <a:avLst/>
              <a:gdLst>
                <a:gd name="T0" fmla="*/ 8181 w 8181"/>
                <a:gd name="T1" fmla="*/ 6549 h 10455"/>
                <a:gd name="T2" fmla="*/ 0 w 8181"/>
                <a:gd name="T3" fmla="*/ 10439 h 10455"/>
                <a:gd name="T4" fmla="*/ 52 w 8181"/>
                <a:gd name="T5" fmla="*/ 0 h 10455"/>
                <a:gd name="T6" fmla="*/ 8181 w 8181"/>
                <a:gd name="T7" fmla="*/ 6549 h 10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81" h="10455">
                  <a:moveTo>
                    <a:pt x="8181" y="6549"/>
                  </a:moveTo>
                  <a:cubicBezTo>
                    <a:pt x="6188" y="9023"/>
                    <a:pt x="3177" y="10455"/>
                    <a:pt x="0" y="10439"/>
                  </a:cubicBezTo>
                  <a:lnTo>
                    <a:pt x="52" y="0"/>
                  </a:lnTo>
                  <a:lnTo>
                    <a:pt x="8181" y="6549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131A7E90-093C-435C-A1BA-F58DF0E03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293"/>
              <a:ext cx="983" cy="1253"/>
            </a:xfrm>
            <a:custGeom>
              <a:avLst/>
              <a:gdLst>
                <a:gd name="T0" fmla="*/ 8142 w 8194"/>
                <a:gd name="T1" fmla="*/ 10439 h 10439"/>
                <a:gd name="T2" fmla="*/ 0 w 8194"/>
                <a:gd name="T3" fmla="*/ 6468 h 10439"/>
                <a:gd name="T4" fmla="*/ 8194 w 8194"/>
                <a:gd name="T5" fmla="*/ 0 h 10439"/>
                <a:gd name="T6" fmla="*/ 8142 w 8194"/>
                <a:gd name="T7" fmla="*/ 10439 h 10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94" h="10439">
                  <a:moveTo>
                    <a:pt x="8142" y="10439"/>
                  </a:moveTo>
                  <a:cubicBezTo>
                    <a:pt x="4965" y="10424"/>
                    <a:pt x="1968" y="8962"/>
                    <a:pt x="0" y="6468"/>
                  </a:cubicBezTo>
                  <a:lnTo>
                    <a:pt x="8194" y="0"/>
                  </a:lnTo>
                  <a:lnTo>
                    <a:pt x="8142" y="10439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A38094DB-1078-4137-BE85-E429DA78B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1923"/>
              <a:ext cx="1307" cy="1061"/>
            </a:xfrm>
            <a:custGeom>
              <a:avLst/>
              <a:gdLst>
                <a:gd name="T0" fmla="*/ 2694 w 10889"/>
                <a:gd name="T1" fmla="*/ 8842 h 8842"/>
                <a:gd name="T2" fmla="*/ 723 w 10889"/>
                <a:gd name="T3" fmla="*/ 0 h 8842"/>
                <a:gd name="T4" fmla="*/ 10889 w 10889"/>
                <a:gd name="T5" fmla="*/ 2374 h 8842"/>
                <a:gd name="T6" fmla="*/ 2694 w 10889"/>
                <a:gd name="T7" fmla="*/ 8842 h 8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9" h="8842">
                  <a:moveTo>
                    <a:pt x="2694" y="8842"/>
                  </a:moveTo>
                  <a:cubicBezTo>
                    <a:pt x="726" y="6348"/>
                    <a:pt x="0" y="3094"/>
                    <a:pt x="723" y="0"/>
                  </a:cubicBezTo>
                  <a:lnTo>
                    <a:pt x="10889" y="2374"/>
                  </a:lnTo>
                  <a:lnTo>
                    <a:pt x="2694" y="884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C1199B2D-6840-428D-8D26-D61CFF18D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970"/>
              <a:ext cx="1220" cy="1132"/>
            </a:xfrm>
            <a:custGeom>
              <a:avLst/>
              <a:gdLst>
                <a:gd name="T0" fmla="*/ 0 w 10166"/>
                <a:gd name="T1" fmla="*/ 7054 h 9428"/>
                <a:gd name="T2" fmla="*/ 5683 w 10166"/>
                <a:gd name="T3" fmla="*/ 0 h 9428"/>
                <a:gd name="T4" fmla="*/ 10166 w 10166"/>
                <a:gd name="T5" fmla="*/ 9428 h 9428"/>
                <a:gd name="T6" fmla="*/ 0 w 10166"/>
                <a:gd name="T7" fmla="*/ 7054 h 9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6" h="9428">
                  <a:moveTo>
                    <a:pt x="0" y="7054"/>
                  </a:moveTo>
                  <a:cubicBezTo>
                    <a:pt x="722" y="3960"/>
                    <a:pt x="2814" y="1364"/>
                    <a:pt x="5683" y="0"/>
                  </a:cubicBezTo>
                  <a:lnTo>
                    <a:pt x="10166" y="9428"/>
                  </a:lnTo>
                  <a:lnTo>
                    <a:pt x="0" y="705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">
              <a:extLst>
                <a:ext uri="{FF2B5EF4-FFF2-40B4-BE49-F238E27FC236}">
                  <a16:creationId xmlns:a16="http://schemas.microsoft.com/office/drawing/2014/main" id="{63D83E4A-7C07-4CFD-B69F-F66D1ADF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760"/>
              <a:ext cx="1087" cy="1295"/>
            </a:xfrm>
            <a:custGeom>
              <a:avLst/>
              <a:gdLst>
                <a:gd name="T0" fmla="*/ 0 w 9059"/>
                <a:gd name="T1" fmla="*/ 1364 h 10792"/>
                <a:gd name="T2" fmla="*/ 9059 w 9059"/>
                <a:gd name="T3" fmla="*/ 1409 h 10792"/>
                <a:gd name="T4" fmla="*/ 4483 w 9059"/>
                <a:gd name="T5" fmla="*/ 10792 h 10792"/>
                <a:gd name="T6" fmla="*/ 0 w 9059"/>
                <a:gd name="T7" fmla="*/ 1364 h 10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59" h="10792">
                  <a:moveTo>
                    <a:pt x="0" y="1364"/>
                  </a:moveTo>
                  <a:cubicBezTo>
                    <a:pt x="2869" y="0"/>
                    <a:pt x="6204" y="16"/>
                    <a:pt x="9059" y="1409"/>
                  </a:cubicBezTo>
                  <a:lnTo>
                    <a:pt x="4483" y="10792"/>
                  </a:lnTo>
                  <a:lnTo>
                    <a:pt x="0" y="1364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Gear Cycle – Slide Template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F66D7CE-9B9B-4F96-9A66-8D4292516AA5}"/>
              </a:ext>
            </a:extLst>
          </p:cNvPr>
          <p:cNvSpPr/>
          <p:nvPr/>
        </p:nvSpPr>
        <p:spPr>
          <a:xfrm>
            <a:off x="4172606" y="1584556"/>
            <a:ext cx="3846787" cy="3794374"/>
          </a:xfrm>
          <a:custGeom>
            <a:avLst/>
            <a:gdLst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066372 w 3846787"/>
              <a:gd name="connsiteY67" fmla="*/ 311505 h 3794374"/>
              <a:gd name="connsiteX68" fmla="*/ 1230924 w 3846787"/>
              <a:gd name="connsiteY68" fmla="*/ 232167 h 3794374"/>
              <a:gd name="connsiteX69" fmla="*/ 1166503 w 3846787"/>
              <a:gd name="connsiteY69" fmla="*/ 98373 h 3794374"/>
              <a:gd name="connsiteX70" fmla="*/ 1461423 w 3846787"/>
              <a:gd name="connsiteY7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230924 w 3846787"/>
              <a:gd name="connsiteY67" fmla="*/ 232167 h 3794374"/>
              <a:gd name="connsiteX68" fmla="*/ 1166503 w 3846787"/>
              <a:gd name="connsiteY68" fmla="*/ 98373 h 3794374"/>
              <a:gd name="connsiteX69" fmla="*/ 1461423 w 3846787"/>
              <a:gd name="connsiteY6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166503 w 3846787"/>
              <a:gd name="connsiteY67" fmla="*/ 98373 h 3794374"/>
              <a:gd name="connsiteX68" fmla="*/ 1461423 w 3846787"/>
              <a:gd name="connsiteY6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786585 w 3846787"/>
              <a:gd name="connsiteY7" fmla="*/ 303129 h 3794374"/>
              <a:gd name="connsiteX8" fmla="*/ 2846266 w 3846787"/>
              <a:gd name="connsiteY8" fmla="*/ 179179 h 3794374"/>
              <a:gd name="connsiteX9" fmla="*/ 3117144 w 3846787"/>
              <a:gd name="connsiteY9" fmla="*/ 358182 h 3794374"/>
              <a:gd name="connsiteX10" fmla="*/ 2909667 w 3846787"/>
              <a:gd name="connsiteY10" fmla="*/ 801737 h 3794374"/>
              <a:gd name="connsiteX11" fmla="*/ 2778591 w 3846787"/>
              <a:gd name="connsiteY11" fmla="*/ 1083505 h 3794374"/>
              <a:gd name="connsiteX12" fmla="*/ 2914119 w 3846787"/>
              <a:gd name="connsiteY12" fmla="*/ 1251617 h 3794374"/>
              <a:gd name="connsiteX13" fmla="*/ 3217766 w 3846787"/>
              <a:gd name="connsiteY13" fmla="*/ 1183985 h 3794374"/>
              <a:gd name="connsiteX14" fmla="*/ 3680805 w 3846787"/>
              <a:gd name="connsiteY14" fmla="*/ 1079113 h 3794374"/>
              <a:gd name="connsiteX15" fmla="*/ 3781249 w 3846787"/>
              <a:gd name="connsiteY15" fmla="*/ 1360881 h 3794374"/>
              <a:gd name="connsiteX16" fmla="*/ 3614573 w 3846787"/>
              <a:gd name="connsiteY16" fmla="*/ 1398976 h 3794374"/>
              <a:gd name="connsiteX17" fmla="*/ 3667246 w 3846787"/>
              <a:gd name="connsiteY17" fmla="*/ 1574553 h 3794374"/>
              <a:gd name="connsiteX18" fmla="*/ 3818470 w 3846787"/>
              <a:gd name="connsiteY18" fmla="*/ 1540059 h 3794374"/>
              <a:gd name="connsiteX19" fmla="*/ 3846787 w 3846787"/>
              <a:gd name="connsiteY19" fmla="*/ 1823935 h 3794374"/>
              <a:gd name="connsiteX20" fmla="*/ 3370569 w 3846787"/>
              <a:gd name="connsiteY20" fmla="*/ 1939698 h 3794374"/>
              <a:gd name="connsiteX21" fmla="*/ 3069059 w 3846787"/>
              <a:gd name="connsiteY21" fmla="*/ 2014005 h 3794374"/>
              <a:gd name="connsiteX22" fmla="*/ 3023290 w 3846787"/>
              <a:gd name="connsiteY22" fmla="*/ 2223749 h 3794374"/>
              <a:gd name="connsiteX23" fmla="*/ 3265673 w 3846787"/>
              <a:gd name="connsiteY23" fmla="*/ 2418211 h 3794374"/>
              <a:gd name="connsiteX24" fmla="*/ 3650174 w 3846787"/>
              <a:gd name="connsiteY24" fmla="*/ 2724044 h 3794374"/>
              <a:gd name="connsiteX25" fmla="*/ 3479740 w 3846787"/>
              <a:gd name="connsiteY25" fmla="*/ 3003528 h 3794374"/>
              <a:gd name="connsiteX26" fmla="*/ 3343024 w 3846787"/>
              <a:gd name="connsiteY26" fmla="*/ 2894403 h 3794374"/>
              <a:gd name="connsiteX27" fmla="*/ 3228488 w 3846787"/>
              <a:gd name="connsiteY27" fmla="*/ 3036328 h 3794374"/>
              <a:gd name="connsiteX28" fmla="*/ 3368432 w 3846787"/>
              <a:gd name="connsiteY28" fmla="*/ 3147750 h 3794374"/>
              <a:gd name="connsiteX29" fmla="*/ 3143502 w 3846787"/>
              <a:gd name="connsiteY29" fmla="*/ 3363994 h 3794374"/>
              <a:gd name="connsiteX30" fmla="*/ 2752412 w 3846787"/>
              <a:gd name="connsiteY30" fmla="*/ 3060444 h 3794374"/>
              <a:gd name="connsiteX31" fmla="*/ 2507713 w 3846787"/>
              <a:gd name="connsiteY31" fmla="*/ 2868090 h 3794374"/>
              <a:gd name="connsiteX32" fmla="*/ 2313415 w 3846787"/>
              <a:gd name="connsiteY32" fmla="*/ 2962071 h 3794374"/>
              <a:gd name="connsiteX33" fmla="*/ 2311100 w 3846787"/>
              <a:gd name="connsiteY33" fmla="*/ 3272296 h 3794374"/>
              <a:gd name="connsiteX34" fmla="*/ 2308963 w 3846787"/>
              <a:gd name="connsiteY34" fmla="*/ 3757309 h 3794374"/>
              <a:gd name="connsiteX35" fmla="*/ 2016180 w 3846787"/>
              <a:gd name="connsiteY35" fmla="*/ 3794374 h 3794374"/>
              <a:gd name="connsiteX36" fmla="*/ 2016180 w 3846787"/>
              <a:gd name="connsiteY36" fmla="*/ 3647492 h 3794374"/>
              <a:gd name="connsiteX37" fmla="*/ 1832745 w 3846787"/>
              <a:gd name="connsiteY37" fmla="*/ 3657682 h 3794374"/>
              <a:gd name="connsiteX38" fmla="*/ 1832745 w 3846787"/>
              <a:gd name="connsiteY38" fmla="*/ 3794374 h 3794374"/>
              <a:gd name="connsiteX39" fmla="*/ 1537825 w 3846787"/>
              <a:gd name="connsiteY39" fmla="*/ 3757309 h 3794374"/>
              <a:gd name="connsiteX40" fmla="*/ 1535687 w 3846787"/>
              <a:gd name="connsiteY40" fmla="*/ 3272296 h 3794374"/>
              <a:gd name="connsiteX41" fmla="*/ 1533550 w 3846787"/>
              <a:gd name="connsiteY41" fmla="*/ 2962071 h 3794374"/>
              <a:gd name="connsiteX42" fmla="*/ 1339074 w 3846787"/>
              <a:gd name="connsiteY42" fmla="*/ 2868090 h 3794374"/>
              <a:gd name="connsiteX43" fmla="*/ 1094375 w 3846787"/>
              <a:gd name="connsiteY43" fmla="*/ 3060444 h 3794374"/>
              <a:gd name="connsiteX44" fmla="*/ 705601 w 3846787"/>
              <a:gd name="connsiteY44" fmla="*/ 3363994 h 3794374"/>
              <a:gd name="connsiteX45" fmla="*/ 482808 w 3846787"/>
              <a:gd name="connsiteY45" fmla="*/ 3150033 h 3794374"/>
              <a:gd name="connsiteX46" fmla="*/ 626532 w 3846787"/>
              <a:gd name="connsiteY46" fmla="*/ 3035574 h 3794374"/>
              <a:gd name="connsiteX47" fmla="*/ 505746 w 3846787"/>
              <a:gd name="connsiteY47" fmla="*/ 2895125 h 3794374"/>
              <a:gd name="connsiteX48" fmla="*/ 367048 w 3846787"/>
              <a:gd name="connsiteY48" fmla="*/ 3005812 h 3794374"/>
              <a:gd name="connsiteX49" fmla="*/ 196614 w 3846787"/>
              <a:gd name="connsiteY49" fmla="*/ 2724044 h 3794374"/>
              <a:gd name="connsiteX50" fmla="*/ 578799 w 3846787"/>
              <a:gd name="connsiteY50" fmla="*/ 2418211 h 3794374"/>
              <a:gd name="connsiteX51" fmla="*/ 821360 w 3846787"/>
              <a:gd name="connsiteY51" fmla="*/ 2223749 h 3794374"/>
              <a:gd name="connsiteX52" fmla="*/ 775413 w 3846787"/>
              <a:gd name="connsiteY52" fmla="*/ 2014005 h 3794374"/>
              <a:gd name="connsiteX53" fmla="*/ 474081 w 3846787"/>
              <a:gd name="connsiteY53" fmla="*/ 1939698 h 3794374"/>
              <a:gd name="connsiteX54" fmla="*/ 0 w 3846787"/>
              <a:gd name="connsiteY54" fmla="*/ 1823935 h 3794374"/>
              <a:gd name="connsiteX55" fmla="*/ 28317 w 3846787"/>
              <a:gd name="connsiteY55" fmla="*/ 1540059 h 3794374"/>
              <a:gd name="connsiteX56" fmla="*/ 171883 w 3846787"/>
              <a:gd name="connsiteY56" fmla="*/ 1572806 h 3794374"/>
              <a:gd name="connsiteX57" fmla="*/ 219669 w 3846787"/>
              <a:gd name="connsiteY57" fmla="*/ 1398386 h 3794374"/>
              <a:gd name="connsiteX58" fmla="*/ 65538 w 3846787"/>
              <a:gd name="connsiteY58" fmla="*/ 1363164 h 3794374"/>
              <a:gd name="connsiteX59" fmla="*/ 165982 w 3846787"/>
              <a:gd name="connsiteY59" fmla="*/ 1081221 h 3794374"/>
              <a:gd name="connsiteX60" fmla="*/ 629199 w 3846787"/>
              <a:gd name="connsiteY60" fmla="*/ 1186093 h 3794374"/>
              <a:gd name="connsiteX61" fmla="*/ 932846 w 3846787"/>
              <a:gd name="connsiteY61" fmla="*/ 1253900 h 3794374"/>
              <a:gd name="connsiteX62" fmla="*/ 1068196 w 3846787"/>
              <a:gd name="connsiteY62" fmla="*/ 1085613 h 3794374"/>
              <a:gd name="connsiteX63" fmla="*/ 937120 w 3846787"/>
              <a:gd name="connsiteY63" fmla="*/ 803845 h 3794374"/>
              <a:gd name="connsiteX64" fmla="*/ 729643 w 3846787"/>
              <a:gd name="connsiteY64" fmla="*/ 360466 h 3794374"/>
              <a:gd name="connsiteX65" fmla="*/ 1002658 w 3846787"/>
              <a:gd name="connsiteY65" fmla="*/ 179179 h 3794374"/>
              <a:gd name="connsiteX66" fmla="*/ 1166503 w 3846787"/>
              <a:gd name="connsiteY66" fmla="*/ 98373 h 3794374"/>
              <a:gd name="connsiteX67" fmla="*/ 1461423 w 3846787"/>
              <a:gd name="connsiteY6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14573 w 3846787"/>
              <a:gd name="connsiteY15" fmla="*/ 1398976 h 3794374"/>
              <a:gd name="connsiteX16" fmla="*/ 3667246 w 3846787"/>
              <a:gd name="connsiteY16" fmla="*/ 1574553 h 3794374"/>
              <a:gd name="connsiteX17" fmla="*/ 3818470 w 3846787"/>
              <a:gd name="connsiteY17" fmla="*/ 1540059 h 3794374"/>
              <a:gd name="connsiteX18" fmla="*/ 3846787 w 3846787"/>
              <a:gd name="connsiteY18" fmla="*/ 1823935 h 3794374"/>
              <a:gd name="connsiteX19" fmla="*/ 3370569 w 3846787"/>
              <a:gd name="connsiteY19" fmla="*/ 1939698 h 3794374"/>
              <a:gd name="connsiteX20" fmla="*/ 3069059 w 3846787"/>
              <a:gd name="connsiteY20" fmla="*/ 2014005 h 3794374"/>
              <a:gd name="connsiteX21" fmla="*/ 3023290 w 3846787"/>
              <a:gd name="connsiteY21" fmla="*/ 2223749 h 3794374"/>
              <a:gd name="connsiteX22" fmla="*/ 3265673 w 3846787"/>
              <a:gd name="connsiteY22" fmla="*/ 2418211 h 3794374"/>
              <a:gd name="connsiteX23" fmla="*/ 3650174 w 3846787"/>
              <a:gd name="connsiteY23" fmla="*/ 2724044 h 3794374"/>
              <a:gd name="connsiteX24" fmla="*/ 3479740 w 3846787"/>
              <a:gd name="connsiteY24" fmla="*/ 3003528 h 3794374"/>
              <a:gd name="connsiteX25" fmla="*/ 3343024 w 3846787"/>
              <a:gd name="connsiteY25" fmla="*/ 2894403 h 3794374"/>
              <a:gd name="connsiteX26" fmla="*/ 3228488 w 3846787"/>
              <a:gd name="connsiteY26" fmla="*/ 3036328 h 3794374"/>
              <a:gd name="connsiteX27" fmla="*/ 3368432 w 3846787"/>
              <a:gd name="connsiteY27" fmla="*/ 3147750 h 3794374"/>
              <a:gd name="connsiteX28" fmla="*/ 3143502 w 3846787"/>
              <a:gd name="connsiteY28" fmla="*/ 3363994 h 3794374"/>
              <a:gd name="connsiteX29" fmla="*/ 2752412 w 3846787"/>
              <a:gd name="connsiteY29" fmla="*/ 3060444 h 3794374"/>
              <a:gd name="connsiteX30" fmla="*/ 2507713 w 3846787"/>
              <a:gd name="connsiteY30" fmla="*/ 2868090 h 3794374"/>
              <a:gd name="connsiteX31" fmla="*/ 2313415 w 3846787"/>
              <a:gd name="connsiteY31" fmla="*/ 2962071 h 3794374"/>
              <a:gd name="connsiteX32" fmla="*/ 2311100 w 3846787"/>
              <a:gd name="connsiteY32" fmla="*/ 3272296 h 3794374"/>
              <a:gd name="connsiteX33" fmla="*/ 2308963 w 3846787"/>
              <a:gd name="connsiteY33" fmla="*/ 3757309 h 3794374"/>
              <a:gd name="connsiteX34" fmla="*/ 2016180 w 3846787"/>
              <a:gd name="connsiteY34" fmla="*/ 3794374 h 3794374"/>
              <a:gd name="connsiteX35" fmla="*/ 2016180 w 3846787"/>
              <a:gd name="connsiteY35" fmla="*/ 3647492 h 3794374"/>
              <a:gd name="connsiteX36" fmla="*/ 1832745 w 3846787"/>
              <a:gd name="connsiteY36" fmla="*/ 3657682 h 3794374"/>
              <a:gd name="connsiteX37" fmla="*/ 1832745 w 3846787"/>
              <a:gd name="connsiteY37" fmla="*/ 3794374 h 3794374"/>
              <a:gd name="connsiteX38" fmla="*/ 1537825 w 3846787"/>
              <a:gd name="connsiteY38" fmla="*/ 3757309 h 3794374"/>
              <a:gd name="connsiteX39" fmla="*/ 1535687 w 3846787"/>
              <a:gd name="connsiteY39" fmla="*/ 3272296 h 3794374"/>
              <a:gd name="connsiteX40" fmla="*/ 1533550 w 3846787"/>
              <a:gd name="connsiteY40" fmla="*/ 2962071 h 3794374"/>
              <a:gd name="connsiteX41" fmla="*/ 1339074 w 3846787"/>
              <a:gd name="connsiteY41" fmla="*/ 2868090 h 3794374"/>
              <a:gd name="connsiteX42" fmla="*/ 1094375 w 3846787"/>
              <a:gd name="connsiteY42" fmla="*/ 3060444 h 3794374"/>
              <a:gd name="connsiteX43" fmla="*/ 705601 w 3846787"/>
              <a:gd name="connsiteY43" fmla="*/ 3363994 h 3794374"/>
              <a:gd name="connsiteX44" fmla="*/ 482808 w 3846787"/>
              <a:gd name="connsiteY44" fmla="*/ 3150033 h 3794374"/>
              <a:gd name="connsiteX45" fmla="*/ 626532 w 3846787"/>
              <a:gd name="connsiteY45" fmla="*/ 3035574 h 3794374"/>
              <a:gd name="connsiteX46" fmla="*/ 505746 w 3846787"/>
              <a:gd name="connsiteY46" fmla="*/ 2895125 h 3794374"/>
              <a:gd name="connsiteX47" fmla="*/ 367048 w 3846787"/>
              <a:gd name="connsiteY47" fmla="*/ 3005812 h 3794374"/>
              <a:gd name="connsiteX48" fmla="*/ 196614 w 3846787"/>
              <a:gd name="connsiteY48" fmla="*/ 2724044 h 3794374"/>
              <a:gd name="connsiteX49" fmla="*/ 578799 w 3846787"/>
              <a:gd name="connsiteY49" fmla="*/ 2418211 h 3794374"/>
              <a:gd name="connsiteX50" fmla="*/ 821360 w 3846787"/>
              <a:gd name="connsiteY50" fmla="*/ 2223749 h 3794374"/>
              <a:gd name="connsiteX51" fmla="*/ 775413 w 3846787"/>
              <a:gd name="connsiteY51" fmla="*/ 2014005 h 3794374"/>
              <a:gd name="connsiteX52" fmla="*/ 474081 w 3846787"/>
              <a:gd name="connsiteY52" fmla="*/ 1939698 h 3794374"/>
              <a:gd name="connsiteX53" fmla="*/ 0 w 3846787"/>
              <a:gd name="connsiteY53" fmla="*/ 1823935 h 3794374"/>
              <a:gd name="connsiteX54" fmla="*/ 28317 w 3846787"/>
              <a:gd name="connsiteY54" fmla="*/ 1540059 h 3794374"/>
              <a:gd name="connsiteX55" fmla="*/ 171883 w 3846787"/>
              <a:gd name="connsiteY55" fmla="*/ 1572806 h 3794374"/>
              <a:gd name="connsiteX56" fmla="*/ 219669 w 3846787"/>
              <a:gd name="connsiteY56" fmla="*/ 1398386 h 3794374"/>
              <a:gd name="connsiteX57" fmla="*/ 65538 w 3846787"/>
              <a:gd name="connsiteY57" fmla="*/ 1363164 h 3794374"/>
              <a:gd name="connsiteX58" fmla="*/ 165982 w 3846787"/>
              <a:gd name="connsiteY58" fmla="*/ 1081221 h 3794374"/>
              <a:gd name="connsiteX59" fmla="*/ 629199 w 3846787"/>
              <a:gd name="connsiteY59" fmla="*/ 1186093 h 3794374"/>
              <a:gd name="connsiteX60" fmla="*/ 932846 w 3846787"/>
              <a:gd name="connsiteY60" fmla="*/ 1253900 h 3794374"/>
              <a:gd name="connsiteX61" fmla="*/ 1068196 w 3846787"/>
              <a:gd name="connsiteY61" fmla="*/ 1085613 h 3794374"/>
              <a:gd name="connsiteX62" fmla="*/ 937120 w 3846787"/>
              <a:gd name="connsiteY62" fmla="*/ 803845 h 3794374"/>
              <a:gd name="connsiteX63" fmla="*/ 729643 w 3846787"/>
              <a:gd name="connsiteY63" fmla="*/ 360466 h 3794374"/>
              <a:gd name="connsiteX64" fmla="*/ 1002658 w 3846787"/>
              <a:gd name="connsiteY64" fmla="*/ 179179 h 3794374"/>
              <a:gd name="connsiteX65" fmla="*/ 1166503 w 3846787"/>
              <a:gd name="connsiteY65" fmla="*/ 98373 h 3794374"/>
              <a:gd name="connsiteX66" fmla="*/ 1461423 w 3846787"/>
              <a:gd name="connsiteY66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67246 w 3846787"/>
              <a:gd name="connsiteY15" fmla="*/ 1574553 h 3794374"/>
              <a:gd name="connsiteX16" fmla="*/ 3818470 w 3846787"/>
              <a:gd name="connsiteY16" fmla="*/ 1540059 h 3794374"/>
              <a:gd name="connsiteX17" fmla="*/ 3846787 w 3846787"/>
              <a:gd name="connsiteY17" fmla="*/ 1823935 h 3794374"/>
              <a:gd name="connsiteX18" fmla="*/ 3370569 w 3846787"/>
              <a:gd name="connsiteY18" fmla="*/ 1939698 h 3794374"/>
              <a:gd name="connsiteX19" fmla="*/ 3069059 w 3846787"/>
              <a:gd name="connsiteY19" fmla="*/ 2014005 h 3794374"/>
              <a:gd name="connsiteX20" fmla="*/ 3023290 w 3846787"/>
              <a:gd name="connsiteY20" fmla="*/ 2223749 h 3794374"/>
              <a:gd name="connsiteX21" fmla="*/ 3265673 w 3846787"/>
              <a:gd name="connsiteY21" fmla="*/ 2418211 h 3794374"/>
              <a:gd name="connsiteX22" fmla="*/ 3650174 w 3846787"/>
              <a:gd name="connsiteY22" fmla="*/ 2724044 h 3794374"/>
              <a:gd name="connsiteX23" fmla="*/ 3479740 w 3846787"/>
              <a:gd name="connsiteY23" fmla="*/ 3003528 h 3794374"/>
              <a:gd name="connsiteX24" fmla="*/ 3343024 w 3846787"/>
              <a:gd name="connsiteY24" fmla="*/ 2894403 h 3794374"/>
              <a:gd name="connsiteX25" fmla="*/ 3228488 w 3846787"/>
              <a:gd name="connsiteY25" fmla="*/ 3036328 h 3794374"/>
              <a:gd name="connsiteX26" fmla="*/ 3368432 w 3846787"/>
              <a:gd name="connsiteY26" fmla="*/ 3147750 h 3794374"/>
              <a:gd name="connsiteX27" fmla="*/ 3143502 w 3846787"/>
              <a:gd name="connsiteY27" fmla="*/ 3363994 h 3794374"/>
              <a:gd name="connsiteX28" fmla="*/ 2752412 w 3846787"/>
              <a:gd name="connsiteY28" fmla="*/ 3060444 h 3794374"/>
              <a:gd name="connsiteX29" fmla="*/ 2507713 w 3846787"/>
              <a:gd name="connsiteY29" fmla="*/ 2868090 h 3794374"/>
              <a:gd name="connsiteX30" fmla="*/ 2313415 w 3846787"/>
              <a:gd name="connsiteY30" fmla="*/ 2962071 h 3794374"/>
              <a:gd name="connsiteX31" fmla="*/ 2311100 w 3846787"/>
              <a:gd name="connsiteY31" fmla="*/ 3272296 h 3794374"/>
              <a:gd name="connsiteX32" fmla="*/ 2308963 w 3846787"/>
              <a:gd name="connsiteY32" fmla="*/ 3757309 h 3794374"/>
              <a:gd name="connsiteX33" fmla="*/ 2016180 w 3846787"/>
              <a:gd name="connsiteY33" fmla="*/ 3794374 h 3794374"/>
              <a:gd name="connsiteX34" fmla="*/ 2016180 w 3846787"/>
              <a:gd name="connsiteY34" fmla="*/ 3647492 h 3794374"/>
              <a:gd name="connsiteX35" fmla="*/ 1832745 w 3846787"/>
              <a:gd name="connsiteY35" fmla="*/ 3657682 h 3794374"/>
              <a:gd name="connsiteX36" fmla="*/ 1832745 w 3846787"/>
              <a:gd name="connsiteY36" fmla="*/ 3794374 h 3794374"/>
              <a:gd name="connsiteX37" fmla="*/ 1537825 w 3846787"/>
              <a:gd name="connsiteY37" fmla="*/ 3757309 h 3794374"/>
              <a:gd name="connsiteX38" fmla="*/ 1535687 w 3846787"/>
              <a:gd name="connsiteY38" fmla="*/ 3272296 h 3794374"/>
              <a:gd name="connsiteX39" fmla="*/ 1533550 w 3846787"/>
              <a:gd name="connsiteY39" fmla="*/ 2962071 h 3794374"/>
              <a:gd name="connsiteX40" fmla="*/ 1339074 w 3846787"/>
              <a:gd name="connsiteY40" fmla="*/ 2868090 h 3794374"/>
              <a:gd name="connsiteX41" fmla="*/ 1094375 w 3846787"/>
              <a:gd name="connsiteY41" fmla="*/ 3060444 h 3794374"/>
              <a:gd name="connsiteX42" fmla="*/ 705601 w 3846787"/>
              <a:gd name="connsiteY42" fmla="*/ 3363994 h 3794374"/>
              <a:gd name="connsiteX43" fmla="*/ 482808 w 3846787"/>
              <a:gd name="connsiteY43" fmla="*/ 3150033 h 3794374"/>
              <a:gd name="connsiteX44" fmla="*/ 626532 w 3846787"/>
              <a:gd name="connsiteY44" fmla="*/ 3035574 h 3794374"/>
              <a:gd name="connsiteX45" fmla="*/ 505746 w 3846787"/>
              <a:gd name="connsiteY45" fmla="*/ 2895125 h 3794374"/>
              <a:gd name="connsiteX46" fmla="*/ 367048 w 3846787"/>
              <a:gd name="connsiteY46" fmla="*/ 3005812 h 3794374"/>
              <a:gd name="connsiteX47" fmla="*/ 196614 w 3846787"/>
              <a:gd name="connsiteY47" fmla="*/ 2724044 h 3794374"/>
              <a:gd name="connsiteX48" fmla="*/ 578799 w 3846787"/>
              <a:gd name="connsiteY48" fmla="*/ 2418211 h 3794374"/>
              <a:gd name="connsiteX49" fmla="*/ 821360 w 3846787"/>
              <a:gd name="connsiteY49" fmla="*/ 2223749 h 3794374"/>
              <a:gd name="connsiteX50" fmla="*/ 775413 w 3846787"/>
              <a:gd name="connsiteY50" fmla="*/ 2014005 h 3794374"/>
              <a:gd name="connsiteX51" fmla="*/ 474081 w 3846787"/>
              <a:gd name="connsiteY51" fmla="*/ 1939698 h 3794374"/>
              <a:gd name="connsiteX52" fmla="*/ 0 w 3846787"/>
              <a:gd name="connsiteY52" fmla="*/ 1823935 h 3794374"/>
              <a:gd name="connsiteX53" fmla="*/ 28317 w 3846787"/>
              <a:gd name="connsiteY53" fmla="*/ 1540059 h 3794374"/>
              <a:gd name="connsiteX54" fmla="*/ 171883 w 3846787"/>
              <a:gd name="connsiteY54" fmla="*/ 1572806 h 3794374"/>
              <a:gd name="connsiteX55" fmla="*/ 219669 w 3846787"/>
              <a:gd name="connsiteY55" fmla="*/ 1398386 h 3794374"/>
              <a:gd name="connsiteX56" fmla="*/ 65538 w 3846787"/>
              <a:gd name="connsiteY56" fmla="*/ 1363164 h 3794374"/>
              <a:gd name="connsiteX57" fmla="*/ 165982 w 3846787"/>
              <a:gd name="connsiteY57" fmla="*/ 1081221 h 3794374"/>
              <a:gd name="connsiteX58" fmla="*/ 629199 w 3846787"/>
              <a:gd name="connsiteY58" fmla="*/ 1186093 h 3794374"/>
              <a:gd name="connsiteX59" fmla="*/ 932846 w 3846787"/>
              <a:gd name="connsiteY59" fmla="*/ 1253900 h 3794374"/>
              <a:gd name="connsiteX60" fmla="*/ 1068196 w 3846787"/>
              <a:gd name="connsiteY60" fmla="*/ 1085613 h 3794374"/>
              <a:gd name="connsiteX61" fmla="*/ 937120 w 3846787"/>
              <a:gd name="connsiteY61" fmla="*/ 803845 h 3794374"/>
              <a:gd name="connsiteX62" fmla="*/ 729643 w 3846787"/>
              <a:gd name="connsiteY62" fmla="*/ 360466 h 3794374"/>
              <a:gd name="connsiteX63" fmla="*/ 1002658 w 3846787"/>
              <a:gd name="connsiteY63" fmla="*/ 179179 h 3794374"/>
              <a:gd name="connsiteX64" fmla="*/ 1166503 w 3846787"/>
              <a:gd name="connsiteY64" fmla="*/ 98373 h 3794374"/>
              <a:gd name="connsiteX65" fmla="*/ 1461423 w 3846787"/>
              <a:gd name="connsiteY65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43024 w 3846787"/>
              <a:gd name="connsiteY23" fmla="*/ 2894403 h 3794374"/>
              <a:gd name="connsiteX24" fmla="*/ 3228488 w 3846787"/>
              <a:gd name="connsiteY24" fmla="*/ 3036328 h 3794374"/>
              <a:gd name="connsiteX25" fmla="*/ 3368432 w 3846787"/>
              <a:gd name="connsiteY25" fmla="*/ 3147750 h 3794374"/>
              <a:gd name="connsiteX26" fmla="*/ 3143502 w 3846787"/>
              <a:gd name="connsiteY26" fmla="*/ 3363994 h 3794374"/>
              <a:gd name="connsiteX27" fmla="*/ 2752412 w 3846787"/>
              <a:gd name="connsiteY27" fmla="*/ 3060444 h 3794374"/>
              <a:gd name="connsiteX28" fmla="*/ 2507713 w 3846787"/>
              <a:gd name="connsiteY28" fmla="*/ 2868090 h 3794374"/>
              <a:gd name="connsiteX29" fmla="*/ 2313415 w 3846787"/>
              <a:gd name="connsiteY29" fmla="*/ 2962071 h 3794374"/>
              <a:gd name="connsiteX30" fmla="*/ 2311100 w 3846787"/>
              <a:gd name="connsiteY30" fmla="*/ 3272296 h 3794374"/>
              <a:gd name="connsiteX31" fmla="*/ 2308963 w 3846787"/>
              <a:gd name="connsiteY31" fmla="*/ 3757309 h 3794374"/>
              <a:gd name="connsiteX32" fmla="*/ 2016180 w 3846787"/>
              <a:gd name="connsiteY32" fmla="*/ 3794374 h 3794374"/>
              <a:gd name="connsiteX33" fmla="*/ 2016180 w 3846787"/>
              <a:gd name="connsiteY33" fmla="*/ 3647492 h 3794374"/>
              <a:gd name="connsiteX34" fmla="*/ 1832745 w 3846787"/>
              <a:gd name="connsiteY34" fmla="*/ 3657682 h 3794374"/>
              <a:gd name="connsiteX35" fmla="*/ 1832745 w 3846787"/>
              <a:gd name="connsiteY35" fmla="*/ 3794374 h 3794374"/>
              <a:gd name="connsiteX36" fmla="*/ 1537825 w 3846787"/>
              <a:gd name="connsiteY36" fmla="*/ 3757309 h 3794374"/>
              <a:gd name="connsiteX37" fmla="*/ 1535687 w 3846787"/>
              <a:gd name="connsiteY37" fmla="*/ 3272296 h 3794374"/>
              <a:gd name="connsiteX38" fmla="*/ 1533550 w 3846787"/>
              <a:gd name="connsiteY38" fmla="*/ 2962071 h 3794374"/>
              <a:gd name="connsiteX39" fmla="*/ 1339074 w 3846787"/>
              <a:gd name="connsiteY39" fmla="*/ 2868090 h 3794374"/>
              <a:gd name="connsiteX40" fmla="*/ 1094375 w 3846787"/>
              <a:gd name="connsiteY40" fmla="*/ 3060444 h 3794374"/>
              <a:gd name="connsiteX41" fmla="*/ 705601 w 3846787"/>
              <a:gd name="connsiteY41" fmla="*/ 3363994 h 3794374"/>
              <a:gd name="connsiteX42" fmla="*/ 482808 w 3846787"/>
              <a:gd name="connsiteY42" fmla="*/ 3150033 h 3794374"/>
              <a:gd name="connsiteX43" fmla="*/ 626532 w 3846787"/>
              <a:gd name="connsiteY43" fmla="*/ 3035574 h 3794374"/>
              <a:gd name="connsiteX44" fmla="*/ 505746 w 3846787"/>
              <a:gd name="connsiteY44" fmla="*/ 2895125 h 3794374"/>
              <a:gd name="connsiteX45" fmla="*/ 367048 w 3846787"/>
              <a:gd name="connsiteY45" fmla="*/ 3005812 h 3794374"/>
              <a:gd name="connsiteX46" fmla="*/ 196614 w 3846787"/>
              <a:gd name="connsiteY46" fmla="*/ 2724044 h 3794374"/>
              <a:gd name="connsiteX47" fmla="*/ 578799 w 3846787"/>
              <a:gd name="connsiteY47" fmla="*/ 2418211 h 3794374"/>
              <a:gd name="connsiteX48" fmla="*/ 821360 w 3846787"/>
              <a:gd name="connsiteY48" fmla="*/ 2223749 h 3794374"/>
              <a:gd name="connsiteX49" fmla="*/ 775413 w 3846787"/>
              <a:gd name="connsiteY49" fmla="*/ 2014005 h 3794374"/>
              <a:gd name="connsiteX50" fmla="*/ 474081 w 3846787"/>
              <a:gd name="connsiteY50" fmla="*/ 1939698 h 3794374"/>
              <a:gd name="connsiteX51" fmla="*/ 0 w 3846787"/>
              <a:gd name="connsiteY51" fmla="*/ 1823935 h 3794374"/>
              <a:gd name="connsiteX52" fmla="*/ 28317 w 3846787"/>
              <a:gd name="connsiteY52" fmla="*/ 1540059 h 3794374"/>
              <a:gd name="connsiteX53" fmla="*/ 171883 w 3846787"/>
              <a:gd name="connsiteY53" fmla="*/ 1572806 h 3794374"/>
              <a:gd name="connsiteX54" fmla="*/ 219669 w 3846787"/>
              <a:gd name="connsiteY54" fmla="*/ 1398386 h 3794374"/>
              <a:gd name="connsiteX55" fmla="*/ 65538 w 3846787"/>
              <a:gd name="connsiteY55" fmla="*/ 1363164 h 3794374"/>
              <a:gd name="connsiteX56" fmla="*/ 165982 w 3846787"/>
              <a:gd name="connsiteY56" fmla="*/ 1081221 h 3794374"/>
              <a:gd name="connsiteX57" fmla="*/ 629199 w 3846787"/>
              <a:gd name="connsiteY57" fmla="*/ 1186093 h 3794374"/>
              <a:gd name="connsiteX58" fmla="*/ 932846 w 3846787"/>
              <a:gd name="connsiteY58" fmla="*/ 1253900 h 3794374"/>
              <a:gd name="connsiteX59" fmla="*/ 1068196 w 3846787"/>
              <a:gd name="connsiteY59" fmla="*/ 1085613 h 3794374"/>
              <a:gd name="connsiteX60" fmla="*/ 937120 w 3846787"/>
              <a:gd name="connsiteY60" fmla="*/ 803845 h 3794374"/>
              <a:gd name="connsiteX61" fmla="*/ 729643 w 3846787"/>
              <a:gd name="connsiteY61" fmla="*/ 360466 h 3794374"/>
              <a:gd name="connsiteX62" fmla="*/ 1002658 w 3846787"/>
              <a:gd name="connsiteY62" fmla="*/ 179179 h 3794374"/>
              <a:gd name="connsiteX63" fmla="*/ 1166503 w 3846787"/>
              <a:gd name="connsiteY63" fmla="*/ 98373 h 3794374"/>
              <a:gd name="connsiteX64" fmla="*/ 1461423 w 3846787"/>
              <a:gd name="connsiteY64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228488 w 3846787"/>
              <a:gd name="connsiteY23" fmla="*/ 3036328 h 3794374"/>
              <a:gd name="connsiteX24" fmla="*/ 3368432 w 3846787"/>
              <a:gd name="connsiteY24" fmla="*/ 3147750 h 3794374"/>
              <a:gd name="connsiteX25" fmla="*/ 3143502 w 3846787"/>
              <a:gd name="connsiteY25" fmla="*/ 3363994 h 3794374"/>
              <a:gd name="connsiteX26" fmla="*/ 2752412 w 3846787"/>
              <a:gd name="connsiteY26" fmla="*/ 3060444 h 3794374"/>
              <a:gd name="connsiteX27" fmla="*/ 2507713 w 3846787"/>
              <a:gd name="connsiteY27" fmla="*/ 2868090 h 3794374"/>
              <a:gd name="connsiteX28" fmla="*/ 2313415 w 3846787"/>
              <a:gd name="connsiteY28" fmla="*/ 2962071 h 3794374"/>
              <a:gd name="connsiteX29" fmla="*/ 2311100 w 3846787"/>
              <a:gd name="connsiteY29" fmla="*/ 3272296 h 3794374"/>
              <a:gd name="connsiteX30" fmla="*/ 2308963 w 3846787"/>
              <a:gd name="connsiteY30" fmla="*/ 3757309 h 3794374"/>
              <a:gd name="connsiteX31" fmla="*/ 2016180 w 3846787"/>
              <a:gd name="connsiteY31" fmla="*/ 3794374 h 3794374"/>
              <a:gd name="connsiteX32" fmla="*/ 2016180 w 3846787"/>
              <a:gd name="connsiteY32" fmla="*/ 3647492 h 3794374"/>
              <a:gd name="connsiteX33" fmla="*/ 1832745 w 3846787"/>
              <a:gd name="connsiteY33" fmla="*/ 3657682 h 3794374"/>
              <a:gd name="connsiteX34" fmla="*/ 1832745 w 3846787"/>
              <a:gd name="connsiteY34" fmla="*/ 3794374 h 3794374"/>
              <a:gd name="connsiteX35" fmla="*/ 1537825 w 3846787"/>
              <a:gd name="connsiteY35" fmla="*/ 3757309 h 3794374"/>
              <a:gd name="connsiteX36" fmla="*/ 1535687 w 3846787"/>
              <a:gd name="connsiteY36" fmla="*/ 3272296 h 3794374"/>
              <a:gd name="connsiteX37" fmla="*/ 1533550 w 3846787"/>
              <a:gd name="connsiteY37" fmla="*/ 2962071 h 3794374"/>
              <a:gd name="connsiteX38" fmla="*/ 1339074 w 3846787"/>
              <a:gd name="connsiteY38" fmla="*/ 2868090 h 3794374"/>
              <a:gd name="connsiteX39" fmla="*/ 1094375 w 3846787"/>
              <a:gd name="connsiteY39" fmla="*/ 3060444 h 3794374"/>
              <a:gd name="connsiteX40" fmla="*/ 705601 w 3846787"/>
              <a:gd name="connsiteY40" fmla="*/ 3363994 h 3794374"/>
              <a:gd name="connsiteX41" fmla="*/ 482808 w 3846787"/>
              <a:gd name="connsiteY41" fmla="*/ 3150033 h 3794374"/>
              <a:gd name="connsiteX42" fmla="*/ 626532 w 3846787"/>
              <a:gd name="connsiteY42" fmla="*/ 3035574 h 3794374"/>
              <a:gd name="connsiteX43" fmla="*/ 505746 w 3846787"/>
              <a:gd name="connsiteY43" fmla="*/ 2895125 h 3794374"/>
              <a:gd name="connsiteX44" fmla="*/ 367048 w 3846787"/>
              <a:gd name="connsiteY44" fmla="*/ 3005812 h 3794374"/>
              <a:gd name="connsiteX45" fmla="*/ 196614 w 3846787"/>
              <a:gd name="connsiteY45" fmla="*/ 2724044 h 3794374"/>
              <a:gd name="connsiteX46" fmla="*/ 578799 w 3846787"/>
              <a:gd name="connsiteY46" fmla="*/ 2418211 h 3794374"/>
              <a:gd name="connsiteX47" fmla="*/ 821360 w 3846787"/>
              <a:gd name="connsiteY47" fmla="*/ 2223749 h 3794374"/>
              <a:gd name="connsiteX48" fmla="*/ 775413 w 3846787"/>
              <a:gd name="connsiteY48" fmla="*/ 2014005 h 3794374"/>
              <a:gd name="connsiteX49" fmla="*/ 474081 w 3846787"/>
              <a:gd name="connsiteY49" fmla="*/ 1939698 h 3794374"/>
              <a:gd name="connsiteX50" fmla="*/ 0 w 3846787"/>
              <a:gd name="connsiteY50" fmla="*/ 1823935 h 3794374"/>
              <a:gd name="connsiteX51" fmla="*/ 28317 w 3846787"/>
              <a:gd name="connsiteY51" fmla="*/ 1540059 h 3794374"/>
              <a:gd name="connsiteX52" fmla="*/ 171883 w 3846787"/>
              <a:gd name="connsiteY52" fmla="*/ 1572806 h 3794374"/>
              <a:gd name="connsiteX53" fmla="*/ 219669 w 3846787"/>
              <a:gd name="connsiteY53" fmla="*/ 1398386 h 3794374"/>
              <a:gd name="connsiteX54" fmla="*/ 65538 w 3846787"/>
              <a:gd name="connsiteY54" fmla="*/ 1363164 h 3794374"/>
              <a:gd name="connsiteX55" fmla="*/ 165982 w 3846787"/>
              <a:gd name="connsiteY55" fmla="*/ 1081221 h 3794374"/>
              <a:gd name="connsiteX56" fmla="*/ 629199 w 3846787"/>
              <a:gd name="connsiteY56" fmla="*/ 1186093 h 3794374"/>
              <a:gd name="connsiteX57" fmla="*/ 932846 w 3846787"/>
              <a:gd name="connsiteY57" fmla="*/ 1253900 h 3794374"/>
              <a:gd name="connsiteX58" fmla="*/ 1068196 w 3846787"/>
              <a:gd name="connsiteY58" fmla="*/ 1085613 h 3794374"/>
              <a:gd name="connsiteX59" fmla="*/ 937120 w 3846787"/>
              <a:gd name="connsiteY59" fmla="*/ 803845 h 3794374"/>
              <a:gd name="connsiteX60" fmla="*/ 729643 w 3846787"/>
              <a:gd name="connsiteY60" fmla="*/ 360466 h 3794374"/>
              <a:gd name="connsiteX61" fmla="*/ 1002658 w 3846787"/>
              <a:gd name="connsiteY61" fmla="*/ 179179 h 3794374"/>
              <a:gd name="connsiteX62" fmla="*/ 1166503 w 3846787"/>
              <a:gd name="connsiteY62" fmla="*/ 98373 h 3794374"/>
              <a:gd name="connsiteX63" fmla="*/ 1461423 w 3846787"/>
              <a:gd name="connsiteY63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2016180 w 3846787"/>
              <a:gd name="connsiteY31" fmla="*/ 3647492 h 3794374"/>
              <a:gd name="connsiteX32" fmla="*/ 1832745 w 3846787"/>
              <a:gd name="connsiteY32" fmla="*/ 3657682 h 3794374"/>
              <a:gd name="connsiteX33" fmla="*/ 1832745 w 3846787"/>
              <a:gd name="connsiteY33" fmla="*/ 3794374 h 3794374"/>
              <a:gd name="connsiteX34" fmla="*/ 1537825 w 3846787"/>
              <a:gd name="connsiteY34" fmla="*/ 3757309 h 3794374"/>
              <a:gd name="connsiteX35" fmla="*/ 1535687 w 3846787"/>
              <a:gd name="connsiteY35" fmla="*/ 3272296 h 3794374"/>
              <a:gd name="connsiteX36" fmla="*/ 1533550 w 3846787"/>
              <a:gd name="connsiteY36" fmla="*/ 2962071 h 3794374"/>
              <a:gd name="connsiteX37" fmla="*/ 1339074 w 3846787"/>
              <a:gd name="connsiteY37" fmla="*/ 2868090 h 3794374"/>
              <a:gd name="connsiteX38" fmla="*/ 1094375 w 3846787"/>
              <a:gd name="connsiteY38" fmla="*/ 3060444 h 3794374"/>
              <a:gd name="connsiteX39" fmla="*/ 705601 w 3846787"/>
              <a:gd name="connsiteY39" fmla="*/ 3363994 h 3794374"/>
              <a:gd name="connsiteX40" fmla="*/ 482808 w 3846787"/>
              <a:gd name="connsiteY40" fmla="*/ 3150033 h 3794374"/>
              <a:gd name="connsiteX41" fmla="*/ 626532 w 3846787"/>
              <a:gd name="connsiteY41" fmla="*/ 3035574 h 3794374"/>
              <a:gd name="connsiteX42" fmla="*/ 505746 w 3846787"/>
              <a:gd name="connsiteY42" fmla="*/ 2895125 h 3794374"/>
              <a:gd name="connsiteX43" fmla="*/ 367048 w 3846787"/>
              <a:gd name="connsiteY43" fmla="*/ 3005812 h 3794374"/>
              <a:gd name="connsiteX44" fmla="*/ 196614 w 3846787"/>
              <a:gd name="connsiteY44" fmla="*/ 2724044 h 3794374"/>
              <a:gd name="connsiteX45" fmla="*/ 578799 w 3846787"/>
              <a:gd name="connsiteY45" fmla="*/ 2418211 h 3794374"/>
              <a:gd name="connsiteX46" fmla="*/ 821360 w 3846787"/>
              <a:gd name="connsiteY46" fmla="*/ 2223749 h 3794374"/>
              <a:gd name="connsiteX47" fmla="*/ 775413 w 3846787"/>
              <a:gd name="connsiteY47" fmla="*/ 2014005 h 3794374"/>
              <a:gd name="connsiteX48" fmla="*/ 474081 w 3846787"/>
              <a:gd name="connsiteY48" fmla="*/ 1939698 h 3794374"/>
              <a:gd name="connsiteX49" fmla="*/ 0 w 3846787"/>
              <a:gd name="connsiteY49" fmla="*/ 1823935 h 3794374"/>
              <a:gd name="connsiteX50" fmla="*/ 28317 w 3846787"/>
              <a:gd name="connsiteY50" fmla="*/ 1540059 h 3794374"/>
              <a:gd name="connsiteX51" fmla="*/ 171883 w 3846787"/>
              <a:gd name="connsiteY51" fmla="*/ 1572806 h 3794374"/>
              <a:gd name="connsiteX52" fmla="*/ 219669 w 3846787"/>
              <a:gd name="connsiteY52" fmla="*/ 1398386 h 3794374"/>
              <a:gd name="connsiteX53" fmla="*/ 65538 w 3846787"/>
              <a:gd name="connsiteY53" fmla="*/ 1363164 h 3794374"/>
              <a:gd name="connsiteX54" fmla="*/ 165982 w 3846787"/>
              <a:gd name="connsiteY54" fmla="*/ 1081221 h 3794374"/>
              <a:gd name="connsiteX55" fmla="*/ 629199 w 3846787"/>
              <a:gd name="connsiteY55" fmla="*/ 1186093 h 3794374"/>
              <a:gd name="connsiteX56" fmla="*/ 932846 w 3846787"/>
              <a:gd name="connsiteY56" fmla="*/ 1253900 h 3794374"/>
              <a:gd name="connsiteX57" fmla="*/ 1068196 w 3846787"/>
              <a:gd name="connsiteY57" fmla="*/ 1085613 h 3794374"/>
              <a:gd name="connsiteX58" fmla="*/ 937120 w 3846787"/>
              <a:gd name="connsiteY58" fmla="*/ 803845 h 3794374"/>
              <a:gd name="connsiteX59" fmla="*/ 729643 w 3846787"/>
              <a:gd name="connsiteY59" fmla="*/ 360466 h 3794374"/>
              <a:gd name="connsiteX60" fmla="*/ 1002658 w 3846787"/>
              <a:gd name="connsiteY60" fmla="*/ 179179 h 3794374"/>
              <a:gd name="connsiteX61" fmla="*/ 1166503 w 3846787"/>
              <a:gd name="connsiteY61" fmla="*/ 98373 h 3794374"/>
              <a:gd name="connsiteX62" fmla="*/ 1461423 w 3846787"/>
              <a:gd name="connsiteY62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657682 h 3794374"/>
              <a:gd name="connsiteX32" fmla="*/ 1832745 w 3846787"/>
              <a:gd name="connsiteY32" fmla="*/ 3794374 h 3794374"/>
              <a:gd name="connsiteX33" fmla="*/ 1537825 w 3846787"/>
              <a:gd name="connsiteY33" fmla="*/ 3757309 h 3794374"/>
              <a:gd name="connsiteX34" fmla="*/ 1535687 w 3846787"/>
              <a:gd name="connsiteY34" fmla="*/ 3272296 h 3794374"/>
              <a:gd name="connsiteX35" fmla="*/ 1533550 w 3846787"/>
              <a:gd name="connsiteY35" fmla="*/ 2962071 h 3794374"/>
              <a:gd name="connsiteX36" fmla="*/ 1339074 w 3846787"/>
              <a:gd name="connsiteY36" fmla="*/ 2868090 h 3794374"/>
              <a:gd name="connsiteX37" fmla="*/ 1094375 w 3846787"/>
              <a:gd name="connsiteY37" fmla="*/ 3060444 h 3794374"/>
              <a:gd name="connsiteX38" fmla="*/ 705601 w 3846787"/>
              <a:gd name="connsiteY38" fmla="*/ 3363994 h 3794374"/>
              <a:gd name="connsiteX39" fmla="*/ 482808 w 3846787"/>
              <a:gd name="connsiteY39" fmla="*/ 3150033 h 3794374"/>
              <a:gd name="connsiteX40" fmla="*/ 626532 w 3846787"/>
              <a:gd name="connsiteY40" fmla="*/ 3035574 h 3794374"/>
              <a:gd name="connsiteX41" fmla="*/ 505746 w 3846787"/>
              <a:gd name="connsiteY41" fmla="*/ 2895125 h 3794374"/>
              <a:gd name="connsiteX42" fmla="*/ 367048 w 3846787"/>
              <a:gd name="connsiteY42" fmla="*/ 3005812 h 3794374"/>
              <a:gd name="connsiteX43" fmla="*/ 196614 w 3846787"/>
              <a:gd name="connsiteY43" fmla="*/ 2724044 h 3794374"/>
              <a:gd name="connsiteX44" fmla="*/ 578799 w 3846787"/>
              <a:gd name="connsiteY44" fmla="*/ 2418211 h 3794374"/>
              <a:gd name="connsiteX45" fmla="*/ 821360 w 3846787"/>
              <a:gd name="connsiteY45" fmla="*/ 2223749 h 3794374"/>
              <a:gd name="connsiteX46" fmla="*/ 775413 w 3846787"/>
              <a:gd name="connsiteY46" fmla="*/ 2014005 h 3794374"/>
              <a:gd name="connsiteX47" fmla="*/ 474081 w 3846787"/>
              <a:gd name="connsiteY47" fmla="*/ 1939698 h 3794374"/>
              <a:gd name="connsiteX48" fmla="*/ 0 w 3846787"/>
              <a:gd name="connsiteY48" fmla="*/ 1823935 h 3794374"/>
              <a:gd name="connsiteX49" fmla="*/ 28317 w 3846787"/>
              <a:gd name="connsiteY49" fmla="*/ 1540059 h 3794374"/>
              <a:gd name="connsiteX50" fmla="*/ 171883 w 3846787"/>
              <a:gd name="connsiteY50" fmla="*/ 1572806 h 3794374"/>
              <a:gd name="connsiteX51" fmla="*/ 219669 w 3846787"/>
              <a:gd name="connsiteY51" fmla="*/ 1398386 h 3794374"/>
              <a:gd name="connsiteX52" fmla="*/ 65538 w 3846787"/>
              <a:gd name="connsiteY52" fmla="*/ 1363164 h 3794374"/>
              <a:gd name="connsiteX53" fmla="*/ 165982 w 3846787"/>
              <a:gd name="connsiteY53" fmla="*/ 1081221 h 3794374"/>
              <a:gd name="connsiteX54" fmla="*/ 629199 w 3846787"/>
              <a:gd name="connsiteY54" fmla="*/ 1186093 h 3794374"/>
              <a:gd name="connsiteX55" fmla="*/ 932846 w 3846787"/>
              <a:gd name="connsiteY55" fmla="*/ 1253900 h 3794374"/>
              <a:gd name="connsiteX56" fmla="*/ 1068196 w 3846787"/>
              <a:gd name="connsiteY56" fmla="*/ 1085613 h 3794374"/>
              <a:gd name="connsiteX57" fmla="*/ 937120 w 3846787"/>
              <a:gd name="connsiteY57" fmla="*/ 803845 h 3794374"/>
              <a:gd name="connsiteX58" fmla="*/ 729643 w 3846787"/>
              <a:gd name="connsiteY58" fmla="*/ 360466 h 3794374"/>
              <a:gd name="connsiteX59" fmla="*/ 1002658 w 3846787"/>
              <a:gd name="connsiteY59" fmla="*/ 179179 h 3794374"/>
              <a:gd name="connsiteX60" fmla="*/ 1166503 w 3846787"/>
              <a:gd name="connsiteY60" fmla="*/ 98373 h 3794374"/>
              <a:gd name="connsiteX61" fmla="*/ 1461423 w 3846787"/>
              <a:gd name="connsiteY61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626532 w 3846787"/>
              <a:gd name="connsiteY39" fmla="*/ 3035574 h 3794374"/>
              <a:gd name="connsiteX40" fmla="*/ 505746 w 3846787"/>
              <a:gd name="connsiteY40" fmla="*/ 2895125 h 3794374"/>
              <a:gd name="connsiteX41" fmla="*/ 367048 w 3846787"/>
              <a:gd name="connsiteY41" fmla="*/ 3005812 h 3794374"/>
              <a:gd name="connsiteX42" fmla="*/ 196614 w 3846787"/>
              <a:gd name="connsiteY42" fmla="*/ 2724044 h 3794374"/>
              <a:gd name="connsiteX43" fmla="*/ 578799 w 3846787"/>
              <a:gd name="connsiteY43" fmla="*/ 2418211 h 3794374"/>
              <a:gd name="connsiteX44" fmla="*/ 821360 w 3846787"/>
              <a:gd name="connsiteY44" fmla="*/ 2223749 h 3794374"/>
              <a:gd name="connsiteX45" fmla="*/ 775413 w 3846787"/>
              <a:gd name="connsiteY45" fmla="*/ 2014005 h 3794374"/>
              <a:gd name="connsiteX46" fmla="*/ 474081 w 3846787"/>
              <a:gd name="connsiteY46" fmla="*/ 1939698 h 3794374"/>
              <a:gd name="connsiteX47" fmla="*/ 0 w 3846787"/>
              <a:gd name="connsiteY47" fmla="*/ 1823935 h 3794374"/>
              <a:gd name="connsiteX48" fmla="*/ 28317 w 3846787"/>
              <a:gd name="connsiteY48" fmla="*/ 1540059 h 3794374"/>
              <a:gd name="connsiteX49" fmla="*/ 171883 w 3846787"/>
              <a:gd name="connsiteY49" fmla="*/ 1572806 h 3794374"/>
              <a:gd name="connsiteX50" fmla="*/ 219669 w 3846787"/>
              <a:gd name="connsiteY50" fmla="*/ 1398386 h 3794374"/>
              <a:gd name="connsiteX51" fmla="*/ 65538 w 3846787"/>
              <a:gd name="connsiteY51" fmla="*/ 1363164 h 3794374"/>
              <a:gd name="connsiteX52" fmla="*/ 165982 w 3846787"/>
              <a:gd name="connsiteY52" fmla="*/ 1081221 h 3794374"/>
              <a:gd name="connsiteX53" fmla="*/ 629199 w 3846787"/>
              <a:gd name="connsiteY53" fmla="*/ 1186093 h 3794374"/>
              <a:gd name="connsiteX54" fmla="*/ 932846 w 3846787"/>
              <a:gd name="connsiteY54" fmla="*/ 1253900 h 3794374"/>
              <a:gd name="connsiteX55" fmla="*/ 1068196 w 3846787"/>
              <a:gd name="connsiteY55" fmla="*/ 1085613 h 3794374"/>
              <a:gd name="connsiteX56" fmla="*/ 937120 w 3846787"/>
              <a:gd name="connsiteY56" fmla="*/ 803845 h 3794374"/>
              <a:gd name="connsiteX57" fmla="*/ 729643 w 3846787"/>
              <a:gd name="connsiteY57" fmla="*/ 360466 h 3794374"/>
              <a:gd name="connsiteX58" fmla="*/ 1002658 w 3846787"/>
              <a:gd name="connsiteY58" fmla="*/ 179179 h 3794374"/>
              <a:gd name="connsiteX59" fmla="*/ 1166503 w 3846787"/>
              <a:gd name="connsiteY59" fmla="*/ 98373 h 3794374"/>
              <a:gd name="connsiteX60" fmla="*/ 1461423 w 3846787"/>
              <a:gd name="connsiteY6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505746 w 3846787"/>
              <a:gd name="connsiteY39" fmla="*/ 2895125 h 3794374"/>
              <a:gd name="connsiteX40" fmla="*/ 367048 w 3846787"/>
              <a:gd name="connsiteY40" fmla="*/ 3005812 h 3794374"/>
              <a:gd name="connsiteX41" fmla="*/ 196614 w 3846787"/>
              <a:gd name="connsiteY41" fmla="*/ 2724044 h 3794374"/>
              <a:gd name="connsiteX42" fmla="*/ 578799 w 3846787"/>
              <a:gd name="connsiteY42" fmla="*/ 2418211 h 3794374"/>
              <a:gd name="connsiteX43" fmla="*/ 821360 w 3846787"/>
              <a:gd name="connsiteY43" fmla="*/ 2223749 h 3794374"/>
              <a:gd name="connsiteX44" fmla="*/ 775413 w 3846787"/>
              <a:gd name="connsiteY44" fmla="*/ 2014005 h 3794374"/>
              <a:gd name="connsiteX45" fmla="*/ 474081 w 3846787"/>
              <a:gd name="connsiteY45" fmla="*/ 1939698 h 3794374"/>
              <a:gd name="connsiteX46" fmla="*/ 0 w 3846787"/>
              <a:gd name="connsiteY46" fmla="*/ 1823935 h 3794374"/>
              <a:gd name="connsiteX47" fmla="*/ 28317 w 3846787"/>
              <a:gd name="connsiteY47" fmla="*/ 1540059 h 3794374"/>
              <a:gd name="connsiteX48" fmla="*/ 171883 w 3846787"/>
              <a:gd name="connsiteY48" fmla="*/ 1572806 h 3794374"/>
              <a:gd name="connsiteX49" fmla="*/ 219669 w 3846787"/>
              <a:gd name="connsiteY49" fmla="*/ 1398386 h 3794374"/>
              <a:gd name="connsiteX50" fmla="*/ 65538 w 3846787"/>
              <a:gd name="connsiteY50" fmla="*/ 1363164 h 3794374"/>
              <a:gd name="connsiteX51" fmla="*/ 165982 w 3846787"/>
              <a:gd name="connsiteY51" fmla="*/ 1081221 h 3794374"/>
              <a:gd name="connsiteX52" fmla="*/ 629199 w 3846787"/>
              <a:gd name="connsiteY52" fmla="*/ 1186093 h 3794374"/>
              <a:gd name="connsiteX53" fmla="*/ 932846 w 3846787"/>
              <a:gd name="connsiteY53" fmla="*/ 1253900 h 3794374"/>
              <a:gd name="connsiteX54" fmla="*/ 1068196 w 3846787"/>
              <a:gd name="connsiteY54" fmla="*/ 1085613 h 3794374"/>
              <a:gd name="connsiteX55" fmla="*/ 937120 w 3846787"/>
              <a:gd name="connsiteY55" fmla="*/ 803845 h 3794374"/>
              <a:gd name="connsiteX56" fmla="*/ 729643 w 3846787"/>
              <a:gd name="connsiteY56" fmla="*/ 360466 h 3794374"/>
              <a:gd name="connsiteX57" fmla="*/ 1002658 w 3846787"/>
              <a:gd name="connsiteY57" fmla="*/ 179179 h 3794374"/>
              <a:gd name="connsiteX58" fmla="*/ 1166503 w 3846787"/>
              <a:gd name="connsiteY58" fmla="*/ 98373 h 3794374"/>
              <a:gd name="connsiteX59" fmla="*/ 1461423 w 3846787"/>
              <a:gd name="connsiteY5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171883 w 3846787"/>
              <a:gd name="connsiteY47" fmla="*/ 1572806 h 3794374"/>
              <a:gd name="connsiteX48" fmla="*/ 219669 w 3846787"/>
              <a:gd name="connsiteY48" fmla="*/ 1398386 h 3794374"/>
              <a:gd name="connsiteX49" fmla="*/ 65538 w 3846787"/>
              <a:gd name="connsiteY49" fmla="*/ 1363164 h 3794374"/>
              <a:gd name="connsiteX50" fmla="*/ 165982 w 3846787"/>
              <a:gd name="connsiteY50" fmla="*/ 1081221 h 3794374"/>
              <a:gd name="connsiteX51" fmla="*/ 629199 w 3846787"/>
              <a:gd name="connsiteY51" fmla="*/ 1186093 h 3794374"/>
              <a:gd name="connsiteX52" fmla="*/ 932846 w 3846787"/>
              <a:gd name="connsiteY52" fmla="*/ 1253900 h 3794374"/>
              <a:gd name="connsiteX53" fmla="*/ 1068196 w 3846787"/>
              <a:gd name="connsiteY53" fmla="*/ 1085613 h 3794374"/>
              <a:gd name="connsiteX54" fmla="*/ 937120 w 3846787"/>
              <a:gd name="connsiteY54" fmla="*/ 803845 h 3794374"/>
              <a:gd name="connsiteX55" fmla="*/ 729643 w 3846787"/>
              <a:gd name="connsiteY55" fmla="*/ 360466 h 3794374"/>
              <a:gd name="connsiteX56" fmla="*/ 1002658 w 3846787"/>
              <a:gd name="connsiteY56" fmla="*/ 179179 h 3794374"/>
              <a:gd name="connsiteX57" fmla="*/ 1166503 w 3846787"/>
              <a:gd name="connsiteY57" fmla="*/ 98373 h 3794374"/>
              <a:gd name="connsiteX58" fmla="*/ 1461423 w 3846787"/>
              <a:gd name="connsiteY5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219669 w 3846787"/>
              <a:gd name="connsiteY47" fmla="*/ 1398386 h 3794374"/>
              <a:gd name="connsiteX48" fmla="*/ 65538 w 3846787"/>
              <a:gd name="connsiteY48" fmla="*/ 1363164 h 3794374"/>
              <a:gd name="connsiteX49" fmla="*/ 165982 w 3846787"/>
              <a:gd name="connsiteY49" fmla="*/ 1081221 h 3794374"/>
              <a:gd name="connsiteX50" fmla="*/ 629199 w 3846787"/>
              <a:gd name="connsiteY50" fmla="*/ 1186093 h 3794374"/>
              <a:gd name="connsiteX51" fmla="*/ 932846 w 3846787"/>
              <a:gd name="connsiteY51" fmla="*/ 1253900 h 3794374"/>
              <a:gd name="connsiteX52" fmla="*/ 1068196 w 3846787"/>
              <a:gd name="connsiteY52" fmla="*/ 1085613 h 3794374"/>
              <a:gd name="connsiteX53" fmla="*/ 937120 w 3846787"/>
              <a:gd name="connsiteY53" fmla="*/ 803845 h 3794374"/>
              <a:gd name="connsiteX54" fmla="*/ 729643 w 3846787"/>
              <a:gd name="connsiteY54" fmla="*/ 360466 h 3794374"/>
              <a:gd name="connsiteX55" fmla="*/ 1002658 w 3846787"/>
              <a:gd name="connsiteY55" fmla="*/ 179179 h 3794374"/>
              <a:gd name="connsiteX56" fmla="*/ 1166503 w 3846787"/>
              <a:gd name="connsiteY56" fmla="*/ 98373 h 3794374"/>
              <a:gd name="connsiteX57" fmla="*/ 1461423 w 3846787"/>
              <a:gd name="connsiteY5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65538 w 3846787"/>
              <a:gd name="connsiteY47" fmla="*/ 1363164 h 3794374"/>
              <a:gd name="connsiteX48" fmla="*/ 165982 w 3846787"/>
              <a:gd name="connsiteY48" fmla="*/ 1081221 h 3794374"/>
              <a:gd name="connsiteX49" fmla="*/ 629199 w 3846787"/>
              <a:gd name="connsiteY49" fmla="*/ 1186093 h 3794374"/>
              <a:gd name="connsiteX50" fmla="*/ 932846 w 3846787"/>
              <a:gd name="connsiteY50" fmla="*/ 1253900 h 3794374"/>
              <a:gd name="connsiteX51" fmla="*/ 1068196 w 3846787"/>
              <a:gd name="connsiteY51" fmla="*/ 1085613 h 3794374"/>
              <a:gd name="connsiteX52" fmla="*/ 937120 w 3846787"/>
              <a:gd name="connsiteY52" fmla="*/ 803845 h 3794374"/>
              <a:gd name="connsiteX53" fmla="*/ 729643 w 3846787"/>
              <a:gd name="connsiteY53" fmla="*/ 360466 h 3794374"/>
              <a:gd name="connsiteX54" fmla="*/ 1002658 w 3846787"/>
              <a:gd name="connsiteY54" fmla="*/ 179179 h 3794374"/>
              <a:gd name="connsiteX55" fmla="*/ 1166503 w 3846787"/>
              <a:gd name="connsiteY55" fmla="*/ 98373 h 3794374"/>
              <a:gd name="connsiteX56" fmla="*/ 1461423 w 3846787"/>
              <a:gd name="connsiteY56" fmla="*/ 0 h 379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46787" h="3794374">
                <a:moveTo>
                  <a:pt x="1461423" y="0"/>
                </a:moveTo>
                <a:lnTo>
                  <a:pt x="1677627" y="443380"/>
                </a:lnTo>
                <a:lnTo>
                  <a:pt x="1815292" y="723039"/>
                </a:lnTo>
                <a:cubicBezTo>
                  <a:pt x="1861061" y="812629"/>
                  <a:pt x="1987863" y="812629"/>
                  <a:pt x="2031496" y="723039"/>
                </a:cubicBezTo>
                <a:lnTo>
                  <a:pt x="2169161" y="443380"/>
                </a:lnTo>
                <a:lnTo>
                  <a:pt x="2385364" y="0"/>
                </a:lnTo>
                <a:cubicBezTo>
                  <a:pt x="2488123" y="26174"/>
                  <a:pt x="2586430" y="59024"/>
                  <a:pt x="2680285" y="98373"/>
                </a:cubicBezTo>
                <a:lnTo>
                  <a:pt x="2846266" y="179179"/>
                </a:lnTo>
                <a:cubicBezTo>
                  <a:pt x="2942436" y="229419"/>
                  <a:pt x="3032016" y="290551"/>
                  <a:pt x="3117144" y="358182"/>
                </a:cubicBezTo>
                <a:lnTo>
                  <a:pt x="2909667" y="801737"/>
                </a:lnTo>
                <a:lnTo>
                  <a:pt x="2778591" y="1083505"/>
                </a:lnTo>
                <a:cubicBezTo>
                  <a:pt x="2737096" y="1175202"/>
                  <a:pt x="2817950" y="1273575"/>
                  <a:pt x="2914119" y="1251617"/>
                </a:cubicBezTo>
                <a:lnTo>
                  <a:pt x="3217766" y="1183985"/>
                </a:lnTo>
                <a:lnTo>
                  <a:pt x="3680805" y="1079113"/>
                </a:lnTo>
                <a:cubicBezTo>
                  <a:pt x="3720164" y="1168703"/>
                  <a:pt x="3755070" y="1262684"/>
                  <a:pt x="3781249" y="1360881"/>
                </a:cubicBezTo>
                <a:lnTo>
                  <a:pt x="3818470" y="1540059"/>
                </a:lnTo>
                <a:cubicBezTo>
                  <a:pt x="3835924" y="1634040"/>
                  <a:pt x="3844650" y="1727846"/>
                  <a:pt x="3846787" y="1823935"/>
                </a:cubicBezTo>
                <a:lnTo>
                  <a:pt x="3370569" y="1939698"/>
                </a:lnTo>
                <a:lnTo>
                  <a:pt x="3069059" y="2014005"/>
                </a:lnTo>
                <a:cubicBezTo>
                  <a:pt x="2973068" y="2038071"/>
                  <a:pt x="2944573" y="2162618"/>
                  <a:pt x="3023290" y="2223749"/>
                </a:cubicBezTo>
                <a:lnTo>
                  <a:pt x="3265673" y="2418211"/>
                </a:lnTo>
                <a:lnTo>
                  <a:pt x="3650174" y="2724044"/>
                </a:lnTo>
                <a:cubicBezTo>
                  <a:pt x="3599952" y="2822241"/>
                  <a:pt x="3543140" y="2916222"/>
                  <a:pt x="3479740" y="3003528"/>
                </a:cubicBezTo>
                <a:lnTo>
                  <a:pt x="3368432" y="3147750"/>
                </a:lnTo>
                <a:cubicBezTo>
                  <a:pt x="3298442" y="3226448"/>
                  <a:pt x="3224178" y="3298471"/>
                  <a:pt x="3143502" y="3363994"/>
                </a:cubicBezTo>
                <a:lnTo>
                  <a:pt x="2752412" y="3060444"/>
                </a:lnTo>
                <a:lnTo>
                  <a:pt x="2507713" y="2868090"/>
                </a:lnTo>
                <a:cubicBezTo>
                  <a:pt x="2429175" y="2806959"/>
                  <a:pt x="2313415" y="2861591"/>
                  <a:pt x="2313415" y="2962071"/>
                </a:cubicBezTo>
                <a:cubicBezTo>
                  <a:pt x="2312643" y="3065479"/>
                  <a:pt x="2311872" y="3168888"/>
                  <a:pt x="2311100" y="3272296"/>
                </a:cubicBezTo>
                <a:cubicBezTo>
                  <a:pt x="2310388" y="3433967"/>
                  <a:pt x="2309675" y="3595638"/>
                  <a:pt x="2308963" y="3757309"/>
                </a:cubicBezTo>
                <a:cubicBezTo>
                  <a:pt x="2212793" y="3776983"/>
                  <a:pt x="2116802" y="3789982"/>
                  <a:pt x="2016180" y="3794374"/>
                </a:cubicBezTo>
                <a:lnTo>
                  <a:pt x="1832745" y="3794374"/>
                </a:lnTo>
                <a:cubicBezTo>
                  <a:pt x="1732301" y="3789982"/>
                  <a:pt x="1633994" y="3776983"/>
                  <a:pt x="1537825" y="3757309"/>
                </a:cubicBezTo>
                <a:cubicBezTo>
                  <a:pt x="1537112" y="3595638"/>
                  <a:pt x="1536400" y="3433967"/>
                  <a:pt x="1535687" y="3272296"/>
                </a:cubicBezTo>
                <a:cubicBezTo>
                  <a:pt x="1534975" y="3168888"/>
                  <a:pt x="1534262" y="3065479"/>
                  <a:pt x="1533550" y="2962071"/>
                </a:cubicBezTo>
                <a:cubicBezTo>
                  <a:pt x="1533550" y="2861591"/>
                  <a:pt x="1417612" y="2806959"/>
                  <a:pt x="1339074" y="2868090"/>
                </a:cubicBezTo>
                <a:lnTo>
                  <a:pt x="1094375" y="3060444"/>
                </a:lnTo>
                <a:lnTo>
                  <a:pt x="705601" y="3363994"/>
                </a:lnTo>
                <a:cubicBezTo>
                  <a:pt x="624747" y="3298471"/>
                  <a:pt x="550483" y="3226448"/>
                  <a:pt x="482808" y="3150033"/>
                </a:cubicBezTo>
                <a:lnTo>
                  <a:pt x="367048" y="3005812"/>
                </a:lnTo>
                <a:cubicBezTo>
                  <a:pt x="301510" y="2916222"/>
                  <a:pt x="244699" y="2822241"/>
                  <a:pt x="196614" y="2724044"/>
                </a:cubicBezTo>
                <a:lnTo>
                  <a:pt x="578799" y="2418211"/>
                </a:lnTo>
                <a:lnTo>
                  <a:pt x="821360" y="2223749"/>
                </a:lnTo>
                <a:cubicBezTo>
                  <a:pt x="900077" y="2162618"/>
                  <a:pt x="871582" y="2038071"/>
                  <a:pt x="775413" y="2014005"/>
                </a:cubicBezTo>
                <a:lnTo>
                  <a:pt x="474081" y="1939698"/>
                </a:lnTo>
                <a:lnTo>
                  <a:pt x="0" y="1823935"/>
                </a:lnTo>
                <a:cubicBezTo>
                  <a:pt x="2137" y="1727846"/>
                  <a:pt x="13179" y="1631757"/>
                  <a:pt x="28317" y="1540059"/>
                </a:cubicBezTo>
                <a:lnTo>
                  <a:pt x="65538" y="1363164"/>
                </a:lnTo>
                <a:cubicBezTo>
                  <a:pt x="91718" y="1264792"/>
                  <a:pt x="124487" y="1170810"/>
                  <a:pt x="165982" y="1081221"/>
                </a:cubicBezTo>
                <a:lnTo>
                  <a:pt x="629199" y="1186093"/>
                </a:lnTo>
                <a:lnTo>
                  <a:pt x="932846" y="1253900"/>
                </a:lnTo>
                <a:cubicBezTo>
                  <a:pt x="1030975" y="1275683"/>
                  <a:pt x="1109691" y="1175202"/>
                  <a:pt x="1068196" y="1085613"/>
                </a:cubicBezTo>
                <a:lnTo>
                  <a:pt x="937120" y="803845"/>
                </a:lnTo>
                <a:lnTo>
                  <a:pt x="729643" y="360466"/>
                </a:lnTo>
                <a:cubicBezTo>
                  <a:pt x="814771" y="292659"/>
                  <a:pt x="906488" y="231527"/>
                  <a:pt x="1002658" y="179179"/>
                </a:cubicBezTo>
                <a:lnTo>
                  <a:pt x="1166503" y="98373"/>
                </a:lnTo>
                <a:cubicBezTo>
                  <a:pt x="1262672" y="56740"/>
                  <a:pt x="1360979" y="24066"/>
                  <a:pt x="146142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B14D21-6F55-4DCD-A124-81BBA3C29892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11" descr="Bar graph with upward trend with solid fill">
            <a:extLst>
              <a:ext uri="{FF2B5EF4-FFF2-40B4-BE49-F238E27FC236}">
                <a16:creationId xmlns:a16="http://schemas.microsoft.com/office/drawing/2014/main" id="{F9D024AA-0B40-4080-B826-988E7AD377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1951" y="1484380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14" descr="Database with solid fill">
            <a:extLst>
              <a:ext uri="{FF2B5EF4-FFF2-40B4-BE49-F238E27FC236}">
                <a16:creationId xmlns:a16="http://schemas.microsoft.com/office/drawing/2014/main" id="{0F64EFAA-70A5-4463-A3CA-896E448110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4029" y="362940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16" descr="Hourglass 30% with solid fill">
            <a:extLst>
              <a:ext uri="{FF2B5EF4-FFF2-40B4-BE49-F238E27FC236}">
                <a16:creationId xmlns:a16="http://schemas.microsoft.com/office/drawing/2014/main" id="{B6C40597-E977-47CA-A4A3-86B71A33B2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6573" y="362940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15" descr="Gears with solid fill">
            <a:extLst>
              <a:ext uri="{FF2B5EF4-FFF2-40B4-BE49-F238E27FC236}">
                <a16:creationId xmlns:a16="http://schemas.microsoft.com/office/drawing/2014/main" id="{04F9E822-78B7-4F3A-A608-E5509496F7B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7922" y="2192405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17" descr="Lightbulb with solid fill">
            <a:extLst>
              <a:ext uri="{FF2B5EF4-FFF2-40B4-BE49-F238E27FC236}">
                <a16:creationId xmlns:a16="http://schemas.microsoft.com/office/drawing/2014/main" id="{DEBDF76C-4714-4AD6-B096-5D65FBB09B8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05980" y="2192405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13" descr="Bullseye with solid fill">
            <a:extLst>
              <a:ext uri="{FF2B5EF4-FFF2-40B4-BE49-F238E27FC236}">
                <a16:creationId xmlns:a16="http://schemas.microsoft.com/office/drawing/2014/main" id="{392D9EDE-BEA6-47AC-ABE8-59429FA6B97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43080" y="479603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18" descr="Research with solid fill">
            <a:extLst>
              <a:ext uri="{FF2B5EF4-FFF2-40B4-BE49-F238E27FC236}">
                <a16:creationId xmlns:a16="http://schemas.microsoft.com/office/drawing/2014/main" id="{75065AA9-6667-4CE3-8BAD-C3622F1653F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60823" y="479603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7CBC405C-118C-4421-BC59-0D1B51C0CC50}"/>
              </a:ext>
            </a:extLst>
          </p:cNvPr>
          <p:cNvGrpSpPr/>
          <p:nvPr/>
        </p:nvGrpSpPr>
        <p:grpSpPr>
          <a:xfrm>
            <a:off x="498037" y="4329597"/>
            <a:ext cx="2926080" cy="1290153"/>
            <a:chOff x="332936" y="4652338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1580016-30F0-4C08-A3EC-50056EDD2F0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24C05D6-2D7B-437C-91F0-9C212500C4B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14E61B-04BD-430E-9EBC-0C3AA6329680}"/>
              </a:ext>
            </a:extLst>
          </p:cNvPr>
          <p:cNvGrpSpPr/>
          <p:nvPr/>
        </p:nvGrpSpPr>
        <p:grpSpPr>
          <a:xfrm>
            <a:off x="498037" y="1277324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893BA4-6714-4546-9852-83EC841FB9E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64D85AF-BB8D-4A06-B509-8ECCB1C51F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C933497-E9D6-4677-93B1-1E643A930EB1}"/>
              </a:ext>
            </a:extLst>
          </p:cNvPr>
          <p:cNvGrpSpPr/>
          <p:nvPr/>
        </p:nvGrpSpPr>
        <p:grpSpPr>
          <a:xfrm>
            <a:off x="8765737" y="4698929"/>
            <a:ext cx="2926080" cy="920821"/>
            <a:chOff x="332936" y="4652338"/>
            <a:chExt cx="2926080" cy="9208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80E7735-9438-428C-A9B0-78AD49A93E2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986290B-50DA-470E-B12B-7D227475B71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BAFC1F9-4210-4806-9DA5-21FBBF106725}"/>
              </a:ext>
            </a:extLst>
          </p:cNvPr>
          <p:cNvGrpSpPr/>
          <p:nvPr/>
        </p:nvGrpSpPr>
        <p:grpSpPr>
          <a:xfrm>
            <a:off x="8765737" y="1277324"/>
            <a:ext cx="2926080" cy="920821"/>
            <a:chOff x="332936" y="2627766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8FF27F-F829-45D0-B2C2-E50F0F744DA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84269D2-8B61-4CF2-958A-8EE99C9CDD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A16A64F-3F79-4A7D-AEC3-A161264E00EF}"/>
              </a:ext>
            </a:extLst>
          </p:cNvPr>
          <p:cNvGrpSpPr/>
          <p:nvPr/>
        </p:nvGrpSpPr>
        <p:grpSpPr>
          <a:xfrm>
            <a:off x="8765737" y="2417859"/>
            <a:ext cx="2926080" cy="920821"/>
            <a:chOff x="332936" y="2627766"/>
            <a:chExt cx="2926080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24AE3AA-6A39-4225-9AE2-69C03523F05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3E9E69F-B0DE-4F3C-87E2-4D63F5AA87E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C3A6B78-6260-4C9E-90B5-2045D5197E73}"/>
              </a:ext>
            </a:extLst>
          </p:cNvPr>
          <p:cNvGrpSpPr/>
          <p:nvPr/>
        </p:nvGrpSpPr>
        <p:grpSpPr>
          <a:xfrm>
            <a:off x="498037" y="280346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4FCB245-9F14-4A0F-A334-4A71C12DA68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F9880A9-D908-44DD-83A6-4C2F55AA09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6C39BE4-473F-4713-A906-113650792A64}"/>
              </a:ext>
            </a:extLst>
          </p:cNvPr>
          <p:cNvGrpSpPr/>
          <p:nvPr/>
        </p:nvGrpSpPr>
        <p:grpSpPr>
          <a:xfrm>
            <a:off x="8765737" y="3558394"/>
            <a:ext cx="2926080" cy="920821"/>
            <a:chOff x="332936" y="2627766"/>
            <a:chExt cx="2926080" cy="92082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1DAE77C-FACB-4F41-8CBF-7F28124366B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DCB9427-104B-4BEA-966A-1B6FA753A2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540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A7C36AA-3B70-497C-85EB-022BBFFB69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27463" y="1206500"/>
            <a:ext cx="4535488" cy="4425950"/>
            <a:chOff x="2411" y="760"/>
            <a:chExt cx="2857" cy="2788"/>
          </a:xfrm>
        </p:grpSpPr>
        <p:sp>
          <p:nvSpPr>
            <p:cNvPr id="105" name="Freeform 5">
              <a:extLst>
                <a:ext uri="{FF2B5EF4-FFF2-40B4-BE49-F238E27FC236}">
                  <a16:creationId xmlns:a16="http://schemas.microsoft.com/office/drawing/2014/main" id="{93450AE8-35B7-4FA3-8C1E-E4CE94566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" y="977"/>
              <a:ext cx="1223" cy="1126"/>
            </a:xfrm>
            <a:custGeom>
              <a:avLst/>
              <a:gdLst>
                <a:gd name="T0" fmla="*/ 4576 w 10189"/>
                <a:gd name="T1" fmla="*/ 0 h 9383"/>
                <a:gd name="T2" fmla="*/ 10189 w 10189"/>
                <a:gd name="T3" fmla="*/ 7111 h 9383"/>
                <a:gd name="T4" fmla="*/ 0 w 10189"/>
                <a:gd name="T5" fmla="*/ 9383 h 9383"/>
                <a:gd name="T6" fmla="*/ 4576 w 10189"/>
                <a:gd name="T7" fmla="*/ 0 h 9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9" h="9383">
                  <a:moveTo>
                    <a:pt x="4576" y="0"/>
                  </a:moveTo>
                  <a:cubicBezTo>
                    <a:pt x="7432" y="1393"/>
                    <a:pt x="9498" y="4010"/>
                    <a:pt x="10189" y="7111"/>
                  </a:cubicBezTo>
                  <a:lnTo>
                    <a:pt x="0" y="9383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2421AD5D-351D-4DDC-A7A3-260012966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1936"/>
              <a:ext cx="1306" cy="1059"/>
            </a:xfrm>
            <a:custGeom>
              <a:avLst/>
              <a:gdLst>
                <a:gd name="T0" fmla="*/ 10189 w 10881"/>
                <a:gd name="T1" fmla="*/ 0 h 8822"/>
                <a:gd name="T2" fmla="*/ 8129 w 10881"/>
                <a:gd name="T3" fmla="*/ 8822 h 8822"/>
                <a:gd name="T4" fmla="*/ 0 w 10881"/>
                <a:gd name="T5" fmla="*/ 2272 h 8822"/>
                <a:gd name="T6" fmla="*/ 10189 w 10881"/>
                <a:gd name="T7" fmla="*/ 0 h 8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1" h="8822">
                  <a:moveTo>
                    <a:pt x="10189" y="0"/>
                  </a:moveTo>
                  <a:cubicBezTo>
                    <a:pt x="10881" y="3101"/>
                    <a:pt x="10123" y="6348"/>
                    <a:pt x="8129" y="8822"/>
                  </a:cubicBezTo>
                  <a:lnTo>
                    <a:pt x="0" y="2272"/>
                  </a:lnTo>
                  <a:lnTo>
                    <a:pt x="10189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8DFCB2BB-4704-4CDD-943F-052ACA7EC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294"/>
              <a:ext cx="982" cy="1254"/>
            </a:xfrm>
            <a:custGeom>
              <a:avLst/>
              <a:gdLst>
                <a:gd name="T0" fmla="*/ 8181 w 8181"/>
                <a:gd name="T1" fmla="*/ 6549 h 10455"/>
                <a:gd name="T2" fmla="*/ 0 w 8181"/>
                <a:gd name="T3" fmla="*/ 10439 h 10455"/>
                <a:gd name="T4" fmla="*/ 52 w 8181"/>
                <a:gd name="T5" fmla="*/ 0 h 10455"/>
                <a:gd name="T6" fmla="*/ 8181 w 8181"/>
                <a:gd name="T7" fmla="*/ 6549 h 10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81" h="10455">
                  <a:moveTo>
                    <a:pt x="8181" y="6549"/>
                  </a:moveTo>
                  <a:cubicBezTo>
                    <a:pt x="6188" y="9023"/>
                    <a:pt x="3177" y="10455"/>
                    <a:pt x="0" y="10439"/>
                  </a:cubicBezTo>
                  <a:lnTo>
                    <a:pt x="52" y="0"/>
                  </a:lnTo>
                  <a:lnTo>
                    <a:pt x="8181" y="6549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131A7E90-093C-435C-A1BA-F58DF0E03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293"/>
              <a:ext cx="983" cy="1253"/>
            </a:xfrm>
            <a:custGeom>
              <a:avLst/>
              <a:gdLst>
                <a:gd name="T0" fmla="*/ 8142 w 8194"/>
                <a:gd name="T1" fmla="*/ 10439 h 10439"/>
                <a:gd name="T2" fmla="*/ 0 w 8194"/>
                <a:gd name="T3" fmla="*/ 6468 h 10439"/>
                <a:gd name="T4" fmla="*/ 8194 w 8194"/>
                <a:gd name="T5" fmla="*/ 0 h 10439"/>
                <a:gd name="T6" fmla="*/ 8142 w 8194"/>
                <a:gd name="T7" fmla="*/ 10439 h 10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94" h="10439">
                  <a:moveTo>
                    <a:pt x="8142" y="10439"/>
                  </a:moveTo>
                  <a:cubicBezTo>
                    <a:pt x="4965" y="10424"/>
                    <a:pt x="1968" y="8962"/>
                    <a:pt x="0" y="6468"/>
                  </a:cubicBezTo>
                  <a:lnTo>
                    <a:pt x="8194" y="0"/>
                  </a:lnTo>
                  <a:lnTo>
                    <a:pt x="8142" y="10439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A38094DB-1078-4137-BE85-E429DA78B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1923"/>
              <a:ext cx="1307" cy="1061"/>
            </a:xfrm>
            <a:custGeom>
              <a:avLst/>
              <a:gdLst>
                <a:gd name="T0" fmla="*/ 2694 w 10889"/>
                <a:gd name="T1" fmla="*/ 8842 h 8842"/>
                <a:gd name="T2" fmla="*/ 723 w 10889"/>
                <a:gd name="T3" fmla="*/ 0 h 8842"/>
                <a:gd name="T4" fmla="*/ 10889 w 10889"/>
                <a:gd name="T5" fmla="*/ 2374 h 8842"/>
                <a:gd name="T6" fmla="*/ 2694 w 10889"/>
                <a:gd name="T7" fmla="*/ 8842 h 8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9" h="8842">
                  <a:moveTo>
                    <a:pt x="2694" y="8842"/>
                  </a:moveTo>
                  <a:cubicBezTo>
                    <a:pt x="726" y="6348"/>
                    <a:pt x="0" y="3094"/>
                    <a:pt x="723" y="0"/>
                  </a:cubicBezTo>
                  <a:lnTo>
                    <a:pt x="10889" y="2374"/>
                  </a:lnTo>
                  <a:lnTo>
                    <a:pt x="2694" y="8842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C1199B2D-6840-428D-8D26-D61CFF18D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970"/>
              <a:ext cx="1220" cy="1132"/>
            </a:xfrm>
            <a:custGeom>
              <a:avLst/>
              <a:gdLst>
                <a:gd name="T0" fmla="*/ 0 w 10166"/>
                <a:gd name="T1" fmla="*/ 7054 h 9428"/>
                <a:gd name="T2" fmla="*/ 5683 w 10166"/>
                <a:gd name="T3" fmla="*/ 0 h 9428"/>
                <a:gd name="T4" fmla="*/ 10166 w 10166"/>
                <a:gd name="T5" fmla="*/ 9428 h 9428"/>
                <a:gd name="T6" fmla="*/ 0 w 10166"/>
                <a:gd name="T7" fmla="*/ 7054 h 9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6" h="9428">
                  <a:moveTo>
                    <a:pt x="0" y="7054"/>
                  </a:moveTo>
                  <a:cubicBezTo>
                    <a:pt x="722" y="3960"/>
                    <a:pt x="2814" y="1364"/>
                    <a:pt x="5683" y="0"/>
                  </a:cubicBezTo>
                  <a:lnTo>
                    <a:pt x="10166" y="9428"/>
                  </a:lnTo>
                  <a:lnTo>
                    <a:pt x="0" y="7054"/>
                  </a:lnTo>
                  <a:close/>
                </a:path>
              </a:pathLst>
            </a:custGeom>
            <a:solidFill>
              <a:srgbClr val="F1607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">
              <a:extLst>
                <a:ext uri="{FF2B5EF4-FFF2-40B4-BE49-F238E27FC236}">
                  <a16:creationId xmlns:a16="http://schemas.microsoft.com/office/drawing/2014/main" id="{63D83E4A-7C07-4CFD-B69F-F66D1ADF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760"/>
              <a:ext cx="1087" cy="1295"/>
            </a:xfrm>
            <a:custGeom>
              <a:avLst/>
              <a:gdLst>
                <a:gd name="T0" fmla="*/ 0 w 9059"/>
                <a:gd name="T1" fmla="*/ 1364 h 10792"/>
                <a:gd name="T2" fmla="*/ 9059 w 9059"/>
                <a:gd name="T3" fmla="*/ 1409 h 10792"/>
                <a:gd name="T4" fmla="*/ 4483 w 9059"/>
                <a:gd name="T5" fmla="*/ 10792 h 10792"/>
                <a:gd name="T6" fmla="*/ 0 w 9059"/>
                <a:gd name="T7" fmla="*/ 1364 h 10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59" h="10792">
                  <a:moveTo>
                    <a:pt x="0" y="1364"/>
                  </a:moveTo>
                  <a:cubicBezTo>
                    <a:pt x="2869" y="0"/>
                    <a:pt x="6204" y="16"/>
                    <a:pt x="9059" y="1409"/>
                  </a:cubicBezTo>
                  <a:lnTo>
                    <a:pt x="4483" y="10792"/>
                  </a:lnTo>
                  <a:lnTo>
                    <a:pt x="0" y="136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7-Part Gear Cycle – Slide Template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F66D7CE-9B9B-4F96-9A66-8D4292516AA5}"/>
              </a:ext>
            </a:extLst>
          </p:cNvPr>
          <p:cNvSpPr/>
          <p:nvPr/>
        </p:nvSpPr>
        <p:spPr>
          <a:xfrm>
            <a:off x="4172606" y="1584556"/>
            <a:ext cx="3846787" cy="3794374"/>
          </a:xfrm>
          <a:custGeom>
            <a:avLst/>
            <a:gdLst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066372 w 3846787"/>
              <a:gd name="connsiteY67" fmla="*/ 311505 h 3794374"/>
              <a:gd name="connsiteX68" fmla="*/ 1230924 w 3846787"/>
              <a:gd name="connsiteY68" fmla="*/ 232167 h 3794374"/>
              <a:gd name="connsiteX69" fmla="*/ 1166503 w 3846787"/>
              <a:gd name="connsiteY69" fmla="*/ 98373 h 3794374"/>
              <a:gd name="connsiteX70" fmla="*/ 1461423 w 3846787"/>
              <a:gd name="connsiteY7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230924 w 3846787"/>
              <a:gd name="connsiteY67" fmla="*/ 232167 h 3794374"/>
              <a:gd name="connsiteX68" fmla="*/ 1166503 w 3846787"/>
              <a:gd name="connsiteY68" fmla="*/ 98373 h 3794374"/>
              <a:gd name="connsiteX69" fmla="*/ 1461423 w 3846787"/>
              <a:gd name="connsiteY6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166503 w 3846787"/>
              <a:gd name="connsiteY67" fmla="*/ 98373 h 3794374"/>
              <a:gd name="connsiteX68" fmla="*/ 1461423 w 3846787"/>
              <a:gd name="connsiteY6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786585 w 3846787"/>
              <a:gd name="connsiteY7" fmla="*/ 303129 h 3794374"/>
              <a:gd name="connsiteX8" fmla="*/ 2846266 w 3846787"/>
              <a:gd name="connsiteY8" fmla="*/ 179179 h 3794374"/>
              <a:gd name="connsiteX9" fmla="*/ 3117144 w 3846787"/>
              <a:gd name="connsiteY9" fmla="*/ 358182 h 3794374"/>
              <a:gd name="connsiteX10" fmla="*/ 2909667 w 3846787"/>
              <a:gd name="connsiteY10" fmla="*/ 801737 h 3794374"/>
              <a:gd name="connsiteX11" fmla="*/ 2778591 w 3846787"/>
              <a:gd name="connsiteY11" fmla="*/ 1083505 h 3794374"/>
              <a:gd name="connsiteX12" fmla="*/ 2914119 w 3846787"/>
              <a:gd name="connsiteY12" fmla="*/ 1251617 h 3794374"/>
              <a:gd name="connsiteX13" fmla="*/ 3217766 w 3846787"/>
              <a:gd name="connsiteY13" fmla="*/ 1183985 h 3794374"/>
              <a:gd name="connsiteX14" fmla="*/ 3680805 w 3846787"/>
              <a:gd name="connsiteY14" fmla="*/ 1079113 h 3794374"/>
              <a:gd name="connsiteX15" fmla="*/ 3781249 w 3846787"/>
              <a:gd name="connsiteY15" fmla="*/ 1360881 h 3794374"/>
              <a:gd name="connsiteX16" fmla="*/ 3614573 w 3846787"/>
              <a:gd name="connsiteY16" fmla="*/ 1398976 h 3794374"/>
              <a:gd name="connsiteX17" fmla="*/ 3667246 w 3846787"/>
              <a:gd name="connsiteY17" fmla="*/ 1574553 h 3794374"/>
              <a:gd name="connsiteX18" fmla="*/ 3818470 w 3846787"/>
              <a:gd name="connsiteY18" fmla="*/ 1540059 h 3794374"/>
              <a:gd name="connsiteX19" fmla="*/ 3846787 w 3846787"/>
              <a:gd name="connsiteY19" fmla="*/ 1823935 h 3794374"/>
              <a:gd name="connsiteX20" fmla="*/ 3370569 w 3846787"/>
              <a:gd name="connsiteY20" fmla="*/ 1939698 h 3794374"/>
              <a:gd name="connsiteX21" fmla="*/ 3069059 w 3846787"/>
              <a:gd name="connsiteY21" fmla="*/ 2014005 h 3794374"/>
              <a:gd name="connsiteX22" fmla="*/ 3023290 w 3846787"/>
              <a:gd name="connsiteY22" fmla="*/ 2223749 h 3794374"/>
              <a:gd name="connsiteX23" fmla="*/ 3265673 w 3846787"/>
              <a:gd name="connsiteY23" fmla="*/ 2418211 h 3794374"/>
              <a:gd name="connsiteX24" fmla="*/ 3650174 w 3846787"/>
              <a:gd name="connsiteY24" fmla="*/ 2724044 h 3794374"/>
              <a:gd name="connsiteX25" fmla="*/ 3479740 w 3846787"/>
              <a:gd name="connsiteY25" fmla="*/ 3003528 h 3794374"/>
              <a:gd name="connsiteX26" fmla="*/ 3343024 w 3846787"/>
              <a:gd name="connsiteY26" fmla="*/ 2894403 h 3794374"/>
              <a:gd name="connsiteX27" fmla="*/ 3228488 w 3846787"/>
              <a:gd name="connsiteY27" fmla="*/ 3036328 h 3794374"/>
              <a:gd name="connsiteX28" fmla="*/ 3368432 w 3846787"/>
              <a:gd name="connsiteY28" fmla="*/ 3147750 h 3794374"/>
              <a:gd name="connsiteX29" fmla="*/ 3143502 w 3846787"/>
              <a:gd name="connsiteY29" fmla="*/ 3363994 h 3794374"/>
              <a:gd name="connsiteX30" fmla="*/ 2752412 w 3846787"/>
              <a:gd name="connsiteY30" fmla="*/ 3060444 h 3794374"/>
              <a:gd name="connsiteX31" fmla="*/ 2507713 w 3846787"/>
              <a:gd name="connsiteY31" fmla="*/ 2868090 h 3794374"/>
              <a:gd name="connsiteX32" fmla="*/ 2313415 w 3846787"/>
              <a:gd name="connsiteY32" fmla="*/ 2962071 h 3794374"/>
              <a:gd name="connsiteX33" fmla="*/ 2311100 w 3846787"/>
              <a:gd name="connsiteY33" fmla="*/ 3272296 h 3794374"/>
              <a:gd name="connsiteX34" fmla="*/ 2308963 w 3846787"/>
              <a:gd name="connsiteY34" fmla="*/ 3757309 h 3794374"/>
              <a:gd name="connsiteX35" fmla="*/ 2016180 w 3846787"/>
              <a:gd name="connsiteY35" fmla="*/ 3794374 h 3794374"/>
              <a:gd name="connsiteX36" fmla="*/ 2016180 w 3846787"/>
              <a:gd name="connsiteY36" fmla="*/ 3647492 h 3794374"/>
              <a:gd name="connsiteX37" fmla="*/ 1832745 w 3846787"/>
              <a:gd name="connsiteY37" fmla="*/ 3657682 h 3794374"/>
              <a:gd name="connsiteX38" fmla="*/ 1832745 w 3846787"/>
              <a:gd name="connsiteY38" fmla="*/ 3794374 h 3794374"/>
              <a:gd name="connsiteX39" fmla="*/ 1537825 w 3846787"/>
              <a:gd name="connsiteY39" fmla="*/ 3757309 h 3794374"/>
              <a:gd name="connsiteX40" fmla="*/ 1535687 w 3846787"/>
              <a:gd name="connsiteY40" fmla="*/ 3272296 h 3794374"/>
              <a:gd name="connsiteX41" fmla="*/ 1533550 w 3846787"/>
              <a:gd name="connsiteY41" fmla="*/ 2962071 h 3794374"/>
              <a:gd name="connsiteX42" fmla="*/ 1339074 w 3846787"/>
              <a:gd name="connsiteY42" fmla="*/ 2868090 h 3794374"/>
              <a:gd name="connsiteX43" fmla="*/ 1094375 w 3846787"/>
              <a:gd name="connsiteY43" fmla="*/ 3060444 h 3794374"/>
              <a:gd name="connsiteX44" fmla="*/ 705601 w 3846787"/>
              <a:gd name="connsiteY44" fmla="*/ 3363994 h 3794374"/>
              <a:gd name="connsiteX45" fmla="*/ 482808 w 3846787"/>
              <a:gd name="connsiteY45" fmla="*/ 3150033 h 3794374"/>
              <a:gd name="connsiteX46" fmla="*/ 626532 w 3846787"/>
              <a:gd name="connsiteY46" fmla="*/ 3035574 h 3794374"/>
              <a:gd name="connsiteX47" fmla="*/ 505746 w 3846787"/>
              <a:gd name="connsiteY47" fmla="*/ 2895125 h 3794374"/>
              <a:gd name="connsiteX48" fmla="*/ 367048 w 3846787"/>
              <a:gd name="connsiteY48" fmla="*/ 3005812 h 3794374"/>
              <a:gd name="connsiteX49" fmla="*/ 196614 w 3846787"/>
              <a:gd name="connsiteY49" fmla="*/ 2724044 h 3794374"/>
              <a:gd name="connsiteX50" fmla="*/ 578799 w 3846787"/>
              <a:gd name="connsiteY50" fmla="*/ 2418211 h 3794374"/>
              <a:gd name="connsiteX51" fmla="*/ 821360 w 3846787"/>
              <a:gd name="connsiteY51" fmla="*/ 2223749 h 3794374"/>
              <a:gd name="connsiteX52" fmla="*/ 775413 w 3846787"/>
              <a:gd name="connsiteY52" fmla="*/ 2014005 h 3794374"/>
              <a:gd name="connsiteX53" fmla="*/ 474081 w 3846787"/>
              <a:gd name="connsiteY53" fmla="*/ 1939698 h 3794374"/>
              <a:gd name="connsiteX54" fmla="*/ 0 w 3846787"/>
              <a:gd name="connsiteY54" fmla="*/ 1823935 h 3794374"/>
              <a:gd name="connsiteX55" fmla="*/ 28317 w 3846787"/>
              <a:gd name="connsiteY55" fmla="*/ 1540059 h 3794374"/>
              <a:gd name="connsiteX56" fmla="*/ 171883 w 3846787"/>
              <a:gd name="connsiteY56" fmla="*/ 1572806 h 3794374"/>
              <a:gd name="connsiteX57" fmla="*/ 219669 w 3846787"/>
              <a:gd name="connsiteY57" fmla="*/ 1398386 h 3794374"/>
              <a:gd name="connsiteX58" fmla="*/ 65538 w 3846787"/>
              <a:gd name="connsiteY58" fmla="*/ 1363164 h 3794374"/>
              <a:gd name="connsiteX59" fmla="*/ 165982 w 3846787"/>
              <a:gd name="connsiteY59" fmla="*/ 1081221 h 3794374"/>
              <a:gd name="connsiteX60" fmla="*/ 629199 w 3846787"/>
              <a:gd name="connsiteY60" fmla="*/ 1186093 h 3794374"/>
              <a:gd name="connsiteX61" fmla="*/ 932846 w 3846787"/>
              <a:gd name="connsiteY61" fmla="*/ 1253900 h 3794374"/>
              <a:gd name="connsiteX62" fmla="*/ 1068196 w 3846787"/>
              <a:gd name="connsiteY62" fmla="*/ 1085613 h 3794374"/>
              <a:gd name="connsiteX63" fmla="*/ 937120 w 3846787"/>
              <a:gd name="connsiteY63" fmla="*/ 803845 h 3794374"/>
              <a:gd name="connsiteX64" fmla="*/ 729643 w 3846787"/>
              <a:gd name="connsiteY64" fmla="*/ 360466 h 3794374"/>
              <a:gd name="connsiteX65" fmla="*/ 1002658 w 3846787"/>
              <a:gd name="connsiteY65" fmla="*/ 179179 h 3794374"/>
              <a:gd name="connsiteX66" fmla="*/ 1166503 w 3846787"/>
              <a:gd name="connsiteY66" fmla="*/ 98373 h 3794374"/>
              <a:gd name="connsiteX67" fmla="*/ 1461423 w 3846787"/>
              <a:gd name="connsiteY6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14573 w 3846787"/>
              <a:gd name="connsiteY15" fmla="*/ 1398976 h 3794374"/>
              <a:gd name="connsiteX16" fmla="*/ 3667246 w 3846787"/>
              <a:gd name="connsiteY16" fmla="*/ 1574553 h 3794374"/>
              <a:gd name="connsiteX17" fmla="*/ 3818470 w 3846787"/>
              <a:gd name="connsiteY17" fmla="*/ 1540059 h 3794374"/>
              <a:gd name="connsiteX18" fmla="*/ 3846787 w 3846787"/>
              <a:gd name="connsiteY18" fmla="*/ 1823935 h 3794374"/>
              <a:gd name="connsiteX19" fmla="*/ 3370569 w 3846787"/>
              <a:gd name="connsiteY19" fmla="*/ 1939698 h 3794374"/>
              <a:gd name="connsiteX20" fmla="*/ 3069059 w 3846787"/>
              <a:gd name="connsiteY20" fmla="*/ 2014005 h 3794374"/>
              <a:gd name="connsiteX21" fmla="*/ 3023290 w 3846787"/>
              <a:gd name="connsiteY21" fmla="*/ 2223749 h 3794374"/>
              <a:gd name="connsiteX22" fmla="*/ 3265673 w 3846787"/>
              <a:gd name="connsiteY22" fmla="*/ 2418211 h 3794374"/>
              <a:gd name="connsiteX23" fmla="*/ 3650174 w 3846787"/>
              <a:gd name="connsiteY23" fmla="*/ 2724044 h 3794374"/>
              <a:gd name="connsiteX24" fmla="*/ 3479740 w 3846787"/>
              <a:gd name="connsiteY24" fmla="*/ 3003528 h 3794374"/>
              <a:gd name="connsiteX25" fmla="*/ 3343024 w 3846787"/>
              <a:gd name="connsiteY25" fmla="*/ 2894403 h 3794374"/>
              <a:gd name="connsiteX26" fmla="*/ 3228488 w 3846787"/>
              <a:gd name="connsiteY26" fmla="*/ 3036328 h 3794374"/>
              <a:gd name="connsiteX27" fmla="*/ 3368432 w 3846787"/>
              <a:gd name="connsiteY27" fmla="*/ 3147750 h 3794374"/>
              <a:gd name="connsiteX28" fmla="*/ 3143502 w 3846787"/>
              <a:gd name="connsiteY28" fmla="*/ 3363994 h 3794374"/>
              <a:gd name="connsiteX29" fmla="*/ 2752412 w 3846787"/>
              <a:gd name="connsiteY29" fmla="*/ 3060444 h 3794374"/>
              <a:gd name="connsiteX30" fmla="*/ 2507713 w 3846787"/>
              <a:gd name="connsiteY30" fmla="*/ 2868090 h 3794374"/>
              <a:gd name="connsiteX31" fmla="*/ 2313415 w 3846787"/>
              <a:gd name="connsiteY31" fmla="*/ 2962071 h 3794374"/>
              <a:gd name="connsiteX32" fmla="*/ 2311100 w 3846787"/>
              <a:gd name="connsiteY32" fmla="*/ 3272296 h 3794374"/>
              <a:gd name="connsiteX33" fmla="*/ 2308963 w 3846787"/>
              <a:gd name="connsiteY33" fmla="*/ 3757309 h 3794374"/>
              <a:gd name="connsiteX34" fmla="*/ 2016180 w 3846787"/>
              <a:gd name="connsiteY34" fmla="*/ 3794374 h 3794374"/>
              <a:gd name="connsiteX35" fmla="*/ 2016180 w 3846787"/>
              <a:gd name="connsiteY35" fmla="*/ 3647492 h 3794374"/>
              <a:gd name="connsiteX36" fmla="*/ 1832745 w 3846787"/>
              <a:gd name="connsiteY36" fmla="*/ 3657682 h 3794374"/>
              <a:gd name="connsiteX37" fmla="*/ 1832745 w 3846787"/>
              <a:gd name="connsiteY37" fmla="*/ 3794374 h 3794374"/>
              <a:gd name="connsiteX38" fmla="*/ 1537825 w 3846787"/>
              <a:gd name="connsiteY38" fmla="*/ 3757309 h 3794374"/>
              <a:gd name="connsiteX39" fmla="*/ 1535687 w 3846787"/>
              <a:gd name="connsiteY39" fmla="*/ 3272296 h 3794374"/>
              <a:gd name="connsiteX40" fmla="*/ 1533550 w 3846787"/>
              <a:gd name="connsiteY40" fmla="*/ 2962071 h 3794374"/>
              <a:gd name="connsiteX41" fmla="*/ 1339074 w 3846787"/>
              <a:gd name="connsiteY41" fmla="*/ 2868090 h 3794374"/>
              <a:gd name="connsiteX42" fmla="*/ 1094375 w 3846787"/>
              <a:gd name="connsiteY42" fmla="*/ 3060444 h 3794374"/>
              <a:gd name="connsiteX43" fmla="*/ 705601 w 3846787"/>
              <a:gd name="connsiteY43" fmla="*/ 3363994 h 3794374"/>
              <a:gd name="connsiteX44" fmla="*/ 482808 w 3846787"/>
              <a:gd name="connsiteY44" fmla="*/ 3150033 h 3794374"/>
              <a:gd name="connsiteX45" fmla="*/ 626532 w 3846787"/>
              <a:gd name="connsiteY45" fmla="*/ 3035574 h 3794374"/>
              <a:gd name="connsiteX46" fmla="*/ 505746 w 3846787"/>
              <a:gd name="connsiteY46" fmla="*/ 2895125 h 3794374"/>
              <a:gd name="connsiteX47" fmla="*/ 367048 w 3846787"/>
              <a:gd name="connsiteY47" fmla="*/ 3005812 h 3794374"/>
              <a:gd name="connsiteX48" fmla="*/ 196614 w 3846787"/>
              <a:gd name="connsiteY48" fmla="*/ 2724044 h 3794374"/>
              <a:gd name="connsiteX49" fmla="*/ 578799 w 3846787"/>
              <a:gd name="connsiteY49" fmla="*/ 2418211 h 3794374"/>
              <a:gd name="connsiteX50" fmla="*/ 821360 w 3846787"/>
              <a:gd name="connsiteY50" fmla="*/ 2223749 h 3794374"/>
              <a:gd name="connsiteX51" fmla="*/ 775413 w 3846787"/>
              <a:gd name="connsiteY51" fmla="*/ 2014005 h 3794374"/>
              <a:gd name="connsiteX52" fmla="*/ 474081 w 3846787"/>
              <a:gd name="connsiteY52" fmla="*/ 1939698 h 3794374"/>
              <a:gd name="connsiteX53" fmla="*/ 0 w 3846787"/>
              <a:gd name="connsiteY53" fmla="*/ 1823935 h 3794374"/>
              <a:gd name="connsiteX54" fmla="*/ 28317 w 3846787"/>
              <a:gd name="connsiteY54" fmla="*/ 1540059 h 3794374"/>
              <a:gd name="connsiteX55" fmla="*/ 171883 w 3846787"/>
              <a:gd name="connsiteY55" fmla="*/ 1572806 h 3794374"/>
              <a:gd name="connsiteX56" fmla="*/ 219669 w 3846787"/>
              <a:gd name="connsiteY56" fmla="*/ 1398386 h 3794374"/>
              <a:gd name="connsiteX57" fmla="*/ 65538 w 3846787"/>
              <a:gd name="connsiteY57" fmla="*/ 1363164 h 3794374"/>
              <a:gd name="connsiteX58" fmla="*/ 165982 w 3846787"/>
              <a:gd name="connsiteY58" fmla="*/ 1081221 h 3794374"/>
              <a:gd name="connsiteX59" fmla="*/ 629199 w 3846787"/>
              <a:gd name="connsiteY59" fmla="*/ 1186093 h 3794374"/>
              <a:gd name="connsiteX60" fmla="*/ 932846 w 3846787"/>
              <a:gd name="connsiteY60" fmla="*/ 1253900 h 3794374"/>
              <a:gd name="connsiteX61" fmla="*/ 1068196 w 3846787"/>
              <a:gd name="connsiteY61" fmla="*/ 1085613 h 3794374"/>
              <a:gd name="connsiteX62" fmla="*/ 937120 w 3846787"/>
              <a:gd name="connsiteY62" fmla="*/ 803845 h 3794374"/>
              <a:gd name="connsiteX63" fmla="*/ 729643 w 3846787"/>
              <a:gd name="connsiteY63" fmla="*/ 360466 h 3794374"/>
              <a:gd name="connsiteX64" fmla="*/ 1002658 w 3846787"/>
              <a:gd name="connsiteY64" fmla="*/ 179179 h 3794374"/>
              <a:gd name="connsiteX65" fmla="*/ 1166503 w 3846787"/>
              <a:gd name="connsiteY65" fmla="*/ 98373 h 3794374"/>
              <a:gd name="connsiteX66" fmla="*/ 1461423 w 3846787"/>
              <a:gd name="connsiteY66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67246 w 3846787"/>
              <a:gd name="connsiteY15" fmla="*/ 1574553 h 3794374"/>
              <a:gd name="connsiteX16" fmla="*/ 3818470 w 3846787"/>
              <a:gd name="connsiteY16" fmla="*/ 1540059 h 3794374"/>
              <a:gd name="connsiteX17" fmla="*/ 3846787 w 3846787"/>
              <a:gd name="connsiteY17" fmla="*/ 1823935 h 3794374"/>
              <a:gd name="connsiteX18" fmla="*/ 3370569 w 3846787"/>
              <a:gd name="connsiteY18" fmla="*/ 1939698 h 3794374"/>
              <a:gd name="connsiteX19" fmla="*/ 3069059 w 3846787"/>
              <a:gd name="connsiteY19" fmla="*/ 2014005 h 3794374"/>
              <a:gd name="connsiteX20" fmla="*/ 3023290 w 3846787"/>
              <a:gd name="connsiteY20" fmla="*/ 2223749 h 3794374"/>
              <a:gd name="connsiteX21" fmla="*/ 3265673 w 3846787"/>
              <a:gd name="connsiteY21" fmla="*/ 2418211 h 3794374"/>
              <a:gd name="connsiteX22" fmla="*/ 3650174 w 3846787"/>
              <a:gd name="connsiteY22" fmla="*/ 2724044 h 3794374"/>
              <a:gd name="connsiteX23" fmla="*/ 3479740 w 3846787"/>
              <a:gd name="connsiteY23" fmla="*/ 3003528 h 3794374"/>
              <a:gd name="connsiteX24" fmla="*/ 3343024 w 3846787"/>
              <a:gd name="connsiteY24" fmla="*/ 2894403 h 3794374"/>
              <a:gd name="connsiteX25" fmla="*/ 3228488 w 3846787"/>
              <a:gd name="connsiteY25" fmla="*/ 3036328 h 3794374"/>
              <a:gd name="connsiteX26" fmla="*/ 3368432 w 3846787"/>
              <a:gd name="connsiteY26" fmla="*/ 3147750 h 3794374"/>
              <a:gd name="connsiteX27" fmla="*/ 3143502 w 3846787"/>
              <a:gd name="connsiteY27" fmla="*/ 3363994 h 3794374"/>
              <a:gd name="connsiteX28" fmla="*/ 2752412 w 3846787"/>
              <a:gd name="connsiteY28" fmla="*/ 3060444 h 3794374"/>
              <a:gd name="connsiteX29" fmla="*/ 2507713 w 3846787"/>
              <a:gd name="connsiteY29" fmla="*/ 2868090 h 3794374"/>
              <a:gd name="connsiteX30" fmla="*/ 2313415 w 3846787"/>
              <a:gd name="connsiteY30" fmla="*/ 2962071 h 3794374"/>
              <a:gd name="connsiteX31" fmla="*/ 2311100 w 3846787"/>
              <a:gd name="connsiteY31" fmla="*/ 3272296 h 3794374"/>
              <a:gd name="connsiteX32" fmla="*/ 2308963 w 3846787"/>
              <a:gd name="connsiteY32" fmla="*/ 3757309 h 3794374"/>
              <a:gd name="connsiteX33" fmla="*/ 2016180 w 3846787"/>
              <a:gd name="connsiteY33" fmla="*/ 3794374 h 3794374"/>
              <a:gd name="connsiteX34" fmla="*/ 2016180 w 3846787"/>
              <a:gd name="connsiteY34" fmla="*/ 3647492 h 3794374"/>
              <a:gd name="connsiteX35" fmla="*/ 1832745 w 3846787"/>
              <a:gd name="connsiteY35" fmla="*/ 3657682 h 3794374"/>
              <a:gd name="connsiteX36" fmla="*/ 1832745 w 3846787"/>
              <a:gd name="connsiteY36" fmla="*/ 3794374 h 3794374"/>
              <a:gd name="connsiteX37" fmla="*/ 1537825 w 3846787"/>
              <a:gd name="connsiteY37" fmla="*/ 3757309 h 3794374"/>
              <a:gd name="connsiteX38" fmla="*/ 1535687 w 3846787"/>
              <a:gd name="connsiteY38" fmla="*/ 3272296 h 3794374"/>
              <a:gd name="connsiteX39" fmla="*/ 1533550 w 3846787"/>
              <a:gd name="connsiteY39" fmla="*/ 2962071 h 3794374"/>
              <a:gd name="connsiteX40" fmla="*/ 1339074 w 3846787"/>
              <a:gd name="connsiteY40" fmla="*/ 2868090 h 3794374"/>
              <a:gd name="connsiteX41" fmla="*/ 1094375 w 3846787"/>
              <a:gd name="connsiteY41" fmla="*/ 3060444 h 3794374"/>
              <a:gd name="connsiteX42" fmla="*/ 705601 w 3846787"/>
              <a:gd name="connsiteY42" fmla="*/ 3363994 h 3794374"/>
              <a:gd name="connsiteX43" fmla="*/ 482808 w 3846787"/>
              <a:gd name="connsiteY43" fmla="*/ 3150033 h 3794374"/>
              <a:gd name="connsiteX44" fmla="*/ 626532 w 3846787"/>
              <a:gd name="connsiteY44" fmla="*/ 3035574 h 3794374"/>
              <a:gd name="connsiteX45" fmla="*/ 505746 w 3846787"/>
              <a:gd name="connsiteY45" fmla="*/ 2895125 h 3794374"/>
              <a:gd name="connsiteX46" fmla="*/ 367048 w 3846787"/>
              <a:gd name="connsiteY46" fmla="*/ 3005812 h 3794374"/>
              <a:gd name="connsiteX47" fmla="*/ 196614 w 3846787"/>
              <a:gd name="connsiteY47" fmla="*/ 2724044 h 3794374"/>
              <a:gd name="connsiteX48" fmla="*/ 578799 w 3846787"/>
              <a:gd name="connsiteY48" fmla="*/ 2418211 h 3794374"/>
              <a:gd name="connsiteX49" fmla="*/ 821360 w 3846787"/>
              <a:gd name="connsiteY49" fmla="*/ 2223749 h 3794374"/>
              <a:gd name="connsiteX50" fmla="*/ 775413 w 3846787"/>
              <a:gd name="connsiteY50" fmla="*/ 2014005 h 3794374"/>
              <a:gd name="connsiteX51" fmla="*/ 474081 w 3846787"/>
              <a:gd name="connsiteY51" fmla="*/ 1939698 h 3794374"/>
              <a:gd name="connsiteX52" fmla="*/ 0 w 3846787"/>
              <a:gd name="connsiteY52" fmla="*/ 1823935 h 3794374"/>
              <a:gd name="connsiteX53" fmla="*/ 28317 w 3846787"/>
              <a:gd name="connsiteY53" fmla="*/ 1540059 h 3794374"/>
              <a:gd name="connsiteX54" fmla="*/ 171883 w 3846787"/>
              <a:gd name="connsiteY54" fmla="*/ 1572806 h 3794374"/>
              <a:gd name="connsiteX55" fmla="*/ 219669 w 3846787"/>
              <a:gd name="connsiteY55" fmla="*/ 1398386 h 3794374"/>
              <a:gd name="connsiteX56" fmla="*/ 65538 w 3846787"/>
              <a:gd name="connsiteY56" fmla="*/ 1363164 h 3794374"/>
              <a:gd name="connsiteX57" fmla="*/ 165982 w 3846787"/>
              <a:gd name="connsiteY57" fmla="*/ 1081221 h 3794374"/>
              <a:gd name="connsiteX58" fmla="*/ 629199 w 3846787"/>
              <a:gd name="connsiteY58" fmla="*/ 1186093 h 3794374"/>
              <a:gd name="connsiteX59" fmla="*/ 932846 w 3846787"/>
              <a:gd name="connsiteY59" fmla="*/ 1253900 h 3794374"/>
              <a:gd name="connsiteX60" fmla="*/ 1068196 w 3846787"/>
              <a:gd name="connsiteY60" fmla="*/ 1085613 h 3794374"/>
              <a:gd name="connsiteX61" fmla="*/ 937120 w 3846787"/>
              <a:gd name="connsiteY61" fmla="*/ 803845 h 3794374"/>
              <a:gd name="connsiteX62" fmla="*/ 729643 w 3846787"/>
              <a:gd name="connsiteY62" fmla="*/ 360466 h 3794374"/>
              <a:gd name="connsiteX63" fmla="*/ 1002658 w 3846787"/>
              <a:gd name="connsiteY63" fmla="*/ 179179 h 3794374"/>
              <a:gd name="connsiteX64" fmla="*/ 1166503 w 3846787"/>
              <a:gd name="connsiteY64" fmla="*/ 98373 h 3794374"/>
              <a:gd name="connsiteX65" fmla="*/ 1461423 w 3846787"/>
              <a:gd name="connsiteY65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43024 w 3846787"/>
              <a:gd name="connsiteY23" fmla="*/ 2894403 h 3794374"/>
              <a:gd name="connsiteX24" fmla="*/ 3228488 w 3846787"/>
              <a:gd name="connsiteY24" fmla="*/ 3036328 h 3794374"/>
              <a:gd name="connsiteX25" fmla="*/ 3368432 w 3846787"/>
              <a:gd name="connsiteY25" fmla="*/ 3147750 h 3794374"/>
              <a:gd name="connsiteX26" fmla="*/ 3143502 w 3846787"/>
              <a:gd name="connsiteY26" fmla="*/ 3363994 h 3794374"/>
              <a:gd name="connsiteX27" fmla="*/ 2752412 w 3846787"/>
              <a:gd name="connsiteY27" fmla="*/ 3060444 h 3794374"/>
              <a:gd name="connsiteX28" fmla="*/ 2507713 w 3846787"/>
              <a:gd name="connsiteY28" fmla="*/ 2868090 h 3794374"/>
              <a:gd name="connsiteX29" fmla="*/ 2313415 w 3846787"/>
              <a:gd name="connsiteY29" fmla="*/ 2962071 h 3794374"/>
              <a:gd name="connsiteX30" fmla="*/ 2311100 w 3846787"/>
              <a:gd name="connsiteY30" fmla="*/ 3272296 h 3794374"/>
              <a:gd name="connsiteX31" fmla="*/ 2308963 w 3846787"/>
              <a:gd name="connsiteY31" fmla="*/ 3757309 h 3794374"/>
              <a:gd name="connsiteX32" fmla="*/ 2016180 w 3846787"/>
              <a:gd name="connsiteY32" fmla="*/ 3794374 h 3794374"/>
              <a:gd name="connsiteX33" fmla="*/ 2016180 w 3846787"/>
              <a:gd name="connsiteY33" fmla="*/ 3647492 h 3794374"/>
              <a:gd name="connsiteX34" fmla="*/ 1832745 w 3846787"/>
              <a:gd name="connsiteY34" fmla="*/ 3657682 h 3794374"/>
              <a:gd name="connsiteX35" fmla="*/ 1832745 w 3846787"/>
              <a:gd name="connsiteY35" fmla="*/ 3794374 h 3794374"/>
              <a:gd name="connsiteX36" fmla="*/ 1537825 w 3846787"/>
              <a:gd name="connsiteY36" fmla="*/ 3757309 h 3794374"/>
              <a:gd name="connsiteX37" fmla="*/ 1535687 w 3846787"/>
              <a:gd name="connsiteY37" fmla="*/ 3272296 h 3794374"/>
              <a:gd name="connsiteX38" fmla="*/ 1533550 w 3846787"/>
              <a:gd name="connsiteY38" fmla="*/ 2962071 h 3794374"/>
              <a:gd name="connsiteX39" fmla="*/ 1339074 w 3846787"/>
              <a:gd name="connsiteY39" fmla="*/ 2868090 h 3794374"/>
              <a:gd name="connsiteX40" fmla="*/ 1094375 w 3846787"/>
              <a:gd name="connsiteY40" fmla="*/ 3060444 h 3794374"/>
              <a:gd name="connsiteX41" fmla="*/ 705601 w 3846787"/>
              <a:gd name="connsiteY41" fmla="*/ 3363994 h 3794374"/>
              <a:gd name="connsiteX42" fmla="*/ 482808 w 3846787"/>
              <a:gd name="connsiteY42" fmla="*/ 3150033 h 3794374"/>
              <a:gd name="connsiteX43" fmla="*/ 626532 w 3846787"/>
              <a:gd name="connsiteY43" fmla="*/ 3035574 h 3794374"/>
              <a:gd name="connsiteX44" fmla="*/ 505746 w 3846787"/>
              <a:gd name="connsiteY44" fmla="*/ 2895125 h 3794374"/>
              <a:gd name="connsiteX45" fmla="*/ 367048 w 3846787"/>
              <a:gd name="connsiteY45" fmla="*/ 3005812 h 3794374"/>
              <a:gd name="connsiteX46" fmla="*/ 196614 w 3846787"/>
              <a:gd name="connsiteY46" fmla="*/ 2724044 h 3794374"/>
              <a:gd name="connsiteX47" fmla="*/ 578799 w 3846787"/>
              <a:gd name="connsiteY47" fmla="*/ 2418211 h 3794374"/>
              <a:gd name="connsiteX48" fmla="*/ 821360 w 3846787"/>
              <a:gd name="connsiteY48" fmla="*/ 2223749 h 3794374"/>
              <a:gd name="connsiteX49" fmla="*/ 775413 w 3846787"/>
              <a:gd name="connsiteY49" fmla="*/ 2014005 h 3794374"/>
              <a:gd name="connsiteX50" fmla="*/ 474081 w 3846787"/>
              <a:gd name="connsiteY50" fmla="*/ 1939698 h 3794374"/>
              <a:gd name="connsiteX51" fmla="*/ 0 w 3846787"/>
              <a:gd name="connsiteY51" fmla="*/ 1823935 h 3794374"/>
              <a:gd name="connsiteX52" fmla="*/ 28317 w 3846787"/>
              <a:gd name="connsiteY52" fmla="*/ 1540059 h 3794374"/>
              <a:gd name="connsiteX53" fmla="*/ 171883 w 3846787"/>
              <a:gd name="connsiteY53" fmla="*/ 1572806 h 3794374"/>
              <a:gd name="connsiteX54" fmla="*/ 219669 w 3846787"/>
              <a:gd name="connsiteY54" fmla="*/ 1398386 h 3794374"/>
              <a:gd name="connsiteX55" fmla="*/ 65538 w 3846787"/>
              <a:gd name="connsiteY55" fmla="*/ 1363164 h 3794374"/>
              <a:gd name="connsiteX56" fmla="*/ 165982 w 3846787"/>
              <a:gd name="connsiteY56" fmla="*/ 1081221 h 3794374"/>
              <a:gd name="connsiteX57" fmla="*/ 629199 w 3846787"/>
              <a:gd name="connsiteY57" fmla="*/ 1186093 h 3794374"/>
              <a:gd name="connsiteX58" fmla="*/ 932846 w 3846787"/>
              <a:gd name="connsiteY58" fmla="*/ 1253900 h 3794374"/>
              <a:gd name="connsiteX59" fmla="*/ 1068196 w 3846787"/>
              <a:gd name="connsiteY59" fmla="*/ 1085613 h 3794374"/>
              <a:gd name="connsiteX60" fmla="*/ 937120 w 3846787"/>
              <a:gd name="connsiteY60" fmla="*/ 803845 h 3794374"/>
              <a:gd name="connsiteX61" fmla="*/ 729643 w 3846787"/>
              <a:gd name="connsiteY61" fmla="*/ 360466 h 3794374"/>
              <a:gd name="connsiteX62" fmla="*/ 1002658 w 3846787"/>
              <a:gd name="connsiteY62" fmla="*/ 179179 h 3794374"/>
              <a:gd name="connsiteX63" fmla="*/ 1166503 w 3846787"/>
              <a:gd name="connsiteY63" fmla="*/ 98373 h 3794374"/>
              <a:gd name="connsiteX64" fmla="*/ 1461423 w 3846787"/>
              <a:gd name="connsiteY64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228488 w 3846787"/>
              <a:gd name="connsiteY23" fmla="*/ 3036328 h 3794374"/>
              <a:gd name="connsiteX24" fmla="*/ 3368432 w 3846787"/>
              <a:gd name="connsiteY24" fmla="*/ 3147750 h 3794374"/>
              <a:gd name="connsiteX25" fmla="*/ 3143502 w 3846787"/>
              <a:gd name="connsiteY25" fmla="*/ 3363994 h 3794374"/>
              <a:gd name="connsiteX26" fmla="*/ 2752412 w 3846787"/>
              <a:gd name="connsiteY26" fmla="*/ 3060444 h 3794374"/>
              <a:gd name="connsiteX27" fmla="*/ 2507713 w 3846787"/>
              <a:gd name="connsiteY27" fmla="*/ 2868090 h 3794374"/>
              <a:gd name="connsiteX28" fmla="*/ 2313415 w 3846787"/>
              <a:gd name="connsiteY28" fmla="*/ 2962071 h 3794374"/>
              <a:gd name="connsiteX29" fmla="*/ 2311100 w 3846787"/>
              <a:gd name="connsiteY29" fmla="*/ 3272296 h 3794374"/>
              <a:gd name="connsiteX30" fmla="*/ 2308963 w 3846787"/>
              <a:gd name="connsiteY30" fmla="*/ 3757309 h 3794374"/>
              <a:gd name="connsiteX31" fmla="*/ 2016180 w 3846787"/>
              <a:gd name="connsiteY31" fmla="*/ 3794374 h 3794374"/>
              <a:gd name="connsiteX32" fmla="*/ 2016180 w 3846787"/>
              <a:gd name="connsiteY32" fmla="*/ 3647492 h 3794374"/>
              <a:gd name="connsiteX33" fmla="*/ 1832745 w 3846787"/>
              <a:gd name="connsiteY33" fmla="*/ 3657682 h 3794374"/>
              <a:gd name="connsiteX34" fmla="*/ 1832745 w 3846787"/>
              <a:gd name="connsiteY34" fmla="*/ 3794374 h 3794374"/>
              <a:gd name="connsiteX35" fmla="*/ 1537825 w 3846787"/>
              <a:gd name="connsiteY35" fmla="*/ 3757309 h 3794374"/>
              <a:gd name="connsiteX36" fmla="*/ 1535687 w 3846787"/>
              <a:gd name="connsiteY36" fmla="*/ 3272296 h 3794374"/>
              <a:gd name="connsiteX37" fmla="*/ 1533550 w 3846787"/>
              <a:gd name="connsiteY37" fmla="*/ 2962071 h 3794374"/>
              <a:gd name="connsiteX38" fmla="*/ 1339074 w 3846787"/>
              <a:gd name="connsiteY38" fmla="*/ 2868090 h 3794374"/>
              <a:gd name="connsiteX39" fmla="*/ 1094375 w 3846787"/>
              <a:gd name="connsiteY39" fmla="*/ 3060444 h 3794374"/>
              <a:gd name="connsiteX40" fmla="*/ 705601 w 3846787"/>
              <a:gd name="connsiteY40" fmla="*/ 3363994 h 3794374"/>
              <a:gd name="connsiteX41" fmla="*/ 482808 w 3846787"/>
              <a:gd name="connsiteY41" fmla="*/ 3150033 h 3794374"/>
              <a:gd name="connsiteX42" fmla="*/ 626532 w 3846787"/>
              <a:gd name="connsiteY42" fmla="*/ 3035574 h 3794374"/>
              <a:gd name="connsiteX43" fmla="*/ 505746 w 3846787"/>
              <a:gd name="connsiteY43" fmla="*/ 2895125 h 3794374"/>
              <a:gd name="connsiteX44" fmla="*/ 367048 w 3846787"/>
              <a:gd name="connsiteY44" fmla="*/ 3005812 h 3794374"/>
              <a:gd name="connsiteX45" fmla="*/ 196614 w 3846787"/>
              <a:gd name="connsiteY45" fmla="*/ 2724044 h 3794374"/>
              <a:gd name="connsiteX46" fmla="*/ 578799 w 3846787"/>
              <a:gd name="connsiteY46" fmla="*/ 2418211 h 3794374"/>
              <a:gd name="connsiteX47" fmla="*/ 821360 w 3846787"/>
              <a:gd name="connsiteY47" fmla="*/ 2223749 h 3794374"/>
              <a:gd name="connsiteX48" fmla="*/ 775413 w 3846787"/>
              <a:gd name="connsiteY48" fmla="*/ 2014005 h 3794374"/>
              <a:gd name="connsiteX49" fmla="*/ 474081 w 3846787"/>
              <a:gd name="connsiteY49" fmla="*/ 1939698 h 3794374"/>
              <a:gd name="connsiteX50" fmla="*/ 0 w 3846787"/>
              <a:gd name="connsiteY50" fmla="*/ 1823935 h 3794374"/>
              <a:gd name="connsiteX51" fmla="*/ 28317 w 3846787"/>
              <a:gd name="connsiteY51" fmla="*/ 1540059 h 3794374"/>
              <a:gd name="connsiteX52" fmla="*/ 171883 w 3846787"/>
              <a:gd name="connsiteY52" fmla="*/ 1572806 h 3794374"/>
              <a:gd name="connsiteX53" fmla="*/ 219669 w 3846787"/>
              <a:gd name="connsiteY53" fmla="*/ 1398386 h 3794374"/>
              <a:gd name="connsiteX54" fmla="*/ 65538 w 3846787"/>
              <a:gd name="connsiteY54" fmla="*/ 1363164 h 3794374"/>
              <a:gd name="connsiteX55" fmla="*/ 165982 w 3846787"/>
              <a:gd name="connsiteY55" fmla="*/ 1081221 h 3794374"/>
              <a:gd name="connsiteX56" fmla="*/ 629199 w 3846787"/>
              <a:gd name="connsiteY56" fmla="*/ 1186093 h 3794374"/>
              <a:gd name="connsiteX57" fmla="*/ 932846 w 3846787"/>
              <a:gd name="connsiteY57" fmla="*/ 1253900 h 3794374"/>
              <a:gd name="connsiteX58" fmla="*/ 1068196 w 3846787"/>
              <a:gd name="connsiteY58" fmla="*/ 1085613 h 3794374"/>
              <a:gd name="connsiteX59" fmla="*/ 937120 w 3846787"/>
              <a:gd name="connsiteY59" fmla="*/ 803845 h 3794374"/>
              <a:gd name="connsiteX60" fmla="*/ 729643 w 3846787"/>
              <a:gd name="connsiteY60" fmla="*/ 360466 h 3794374"/>
              <a:gd name="connsiteX61" fmla="*/ 1002658 w 3846787"/>
              <a:gd name="connsiteY61" fmla="*/ 179179 h 3794374"/>
              <a:gd name="connsiteX62" fmla="*/ 1166503 w 3846787"/>
              <a:gd name="connsiteY62" fmla="*/ 98373 h 3794374"/>
              <a:gd name="connsiteX63" fmla="*/ 1461423 w 3846787"/>
              <a:gd name="connsiteY63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2016180 w 3846787"/>
              <a:gd name="connsiteY31" fmla="*/ 3647492 h 3794374"/>
              <a:gd name="connsiteX32" fmla="*/ 1832745 w 3846787"/>
              <a:gd name="connsiteY32" fmla="*/ 3657682 h 3794374"/>
              <a:gd name="connsiteX33" fmla="*/ 1832745 w 3846787"/>
              <a:gd name="connsiteY33" fmla="*/ 3794374 h 3794374"/>
              <a:gd name="connsiteX34" fmla="*/ 1537825 w 3846787"/>
              <a:gd name="connsiteY34" fmla="*/ 3757309 h 3794374"/>
              <a:gd name="connsiteX35" fmla="*/ 1535687 w 3846787"/>
              <a:gd name="connsiteY35" fmla="*/ 3272296 h 3794374"/>
              <a:gd name="connsiteX36" fmla="*/ 1533550 w 3846787"/>
              <a:gd name="connsiteY36" fmla="*/ 2962071 h 3794374"/>
              <a:gd name="connsiteX37" fmla="*/ 1339074 w 3846787"/>
              <a:gd name="connsiteY37" fmla="*/ 2868090 h 3794374"/>
              <a:gd name="connsiteX38" fmla="*/ 1094375 w 3846787"/>
              <a:gd name="connsiteY38" fmla="*/ 3060444 h 3794374"/>
              <a:gd name="connsiteX39" fmla="*/ 705601 w 3846787"/>
              <a:gd name="connsiteY39" fmla="*/ 3363994 h 3794374"/>
              <a:gd name="connsiteX40" fmla="*/ 482808 w 3846787"/>
              <a:gd name="connsiteY40" fmla="*/ 3150033 h 3794374"/>
              <a:gd name="connsiteX41" fmla="*/ 626532 w 3846787"/>
              <a:gd name="connsiteY41" fmla="*/ 3035574 h 3794374"/>
              <a:gd name="connsiteX42" fmla="*/ 505746 w 3846787"/>
              <a:gd name="connsiteY42" fmla="*/ 2895125 h 3794374"/>
              <a:gd name="connsiteX43" fmla="*/ 367048 w 3846787"/>
              <a:gd name="connsiteY43" fmla="*/ 3005812 h 3794374"/>
              <a:gd name="connsiteX44" fmla="*/ 196614 w 3846787"/>
              <a:gd name="connsiteY44" fmla="*/ 2724044 h 3794374"/>
              <a:gd name="connsiteX45" fmla="*/ 578799 w 3846787"/>
              <a:gd name="connsiteY45" fmla="*/ 2418211 h 3794374"/>
              <a:gd name="connsiteX46" fmla="*/ 821360 w 3846787"/>
              <a:gd name="connsiteY46" fmla="*/ 2223749 h 3794374"/>
              <a:gd name="connsiteX47" fmla="*/ 775413 w 3846787"/>
              <a:gd name="connsiteY47" fmla="*/ 2014005 h 3794374"/>
              <a:gd name="connsiteX48" fmla="*/ 474081 w 3846787"/>
              <a:gd name="connsiteY48" fmla="*/ 1939698 h 3794374"/>
              <a:gd name="connsiteX49" fmla="*/ 0 w 3846787"/>
              <a:gd name="connsiteY49" fmla="*/ 1823935 h 3794374"/>
              <a:gd name="connsiteX50" fmla="*/ 28317 w 3846787"/>
              <a:gd name="connsiteY50" fmla="*/ 1540059 h 3794374"/>
              <a:gd name="connsiteX51" fmla="*/ 171883 w 3846787"/>
              <a:gd name="connsiteY51" fmla="*/ 1572806 h 3794374"/>
              <a:gd name="connsiteX52" fmla="*/ 219669 w 3846787"/>
              <a:gd name="connsiteY52" fmla="*/ 1398386 h 3794374"/>
              <a:gd name="connsiteX53" fmla="*/ 65538 w 3846787"/>
              <a:gd name="connsiteY53" fmla="*/ 1363164 h 3794374"/>
              <a:gd name="connsiteX54" fmla="*/ 165982 w 3846787"/>
              <a:gd name="connsiteY54" fmla="*/ 1081221 h 3794374"/>
              <a:gd name="connsiteX55" fmla="*/ 629199 w 3846787"/>
              <a:gd name="connsiteY55" fmla="*/ 1186093 h 3794374"/>
              <a:gd name="connsiteX56" fmla="*/ 932846 w 3846787"/>
              <a:gd name="connsiteY56" fmla="*/ 1253900 h 3794374"/>
              <a:gd name="connsiteX57" fmla="*/ 1068196 w 3846787"/>
              <a:gd name="connsiteY57" fmla="*/ 1085613 h 3794374"/>
              <a:gd name="connsiteX58" fmla="*/ 937120 w 3846787"/>
              <a:gd name="connsiteY58" fmla="*/ 803845 h 3794374"/>
              <a:gd name="connsiteX59" fmla="*/ 729643 w 3846787"/>
              <a:gd name="connsiteY59" fmla="*/ 360466 h 3794374"/>
              <a:gd name="connsiteX60" fmla="*/ 1002658 w 3846787"/>
              <a:gd name="connsiteY60" fmla="*/ 179179 h 3794374"/>
              <a:gd name="connsiteX61" fmla="*/ 1166503 w 3846787"/>
              <a:gd name="connsiteY61" fmla="*/ 98373 h 3794374"/>
              <a:gd name="connsiteX62" fmla="*/ 1461423 w 3846787"/>
              <a:gd name="connsiteY62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657682 h 3794374"/>
              <a:gd name="connsiteX32" fmla="*/ 1832745 w 3846787"/>
              <a:gd name="connsiteY32" fmla="*/ 3794374 h 3794374"/>
              <a:gd name="connsiteX33" fmla="*/ 1537825 w 3846787"/>
              <a:gd name="connsiteY33" fmla="*/ 3757309 h 3794374"/>
              <a:gd name="connsiteX34" fmla="*/ 1535687 w 3846787"/>
              <a:gd name="connsiteY34" fmla="*/ 3272296 h 3794374"/>
              <a:gd name="connsiteX35" fmla="*/ 1533550 w 3846787"/>
              <a:gd name="connsiteY35" fmla="*/ 2962071 h 3794374"/>
              <a:gd name="connsiteX36" fmla="*/ 1339074 w 3846787"/>
              <a:gd name="connsiteY36" fmla="*/ 2868090 h 3794374"/>
              <a:gd name="connsiteX37" fmla="*/ 1094375 w 3846787"/>
              <a:gd name="connsiteY37" fmla="*/ 3060444 h 3794374"/>
              <a:gd name="connsiteX38" fmla="*/ 705601 w 3846787"/>
              <a:gd name="connsiteY38" fmla="*/ 3363994 h 3794374"/>
              <a:gd name="connsiteX39" fmla="*/ 482808 w 3846787"/>
              <a:gd name="connsiteY39" fmla="*/ 3150033 h 3794374"/>
              <a:gd name="connsiteX40" fmla="*/ 626532 w 3846787"/>
              <a:gd name="connsiteY40" fmla="*/ 3035574 h 3794374"/>
              <a:gd name="connsiteX41" fmla="*/ 505746 w 3846787"/>
              <a:gd name="connsiteY41" fmla="*/ 2895125 h 3794374"/>
              <a:gd name="connsiteX42" fmla="*/ 367048 w 3846787"/>
              <a:gd name="connsiteY42" fmla="*/ 3005812 h 3794374"/>
              <a:gd name="connsiteX43" fmla="*/ 196614 w 3846787"/>
              <a:gd name="connsiteY43" fmla="*/ 2724044 h 3794374"/>
              <a:gd name="connsiteX44" fmla="*/ 578799 w 3846787"/>
              <a:gd name="connsiteY44" fmla="*/ 2418211 h 3794374"/>
              <a:gd name="connsiteX45" fmla="*/ 821360 w 3846787"/>
              <a:gd name="connsiteY45" fmla="*/ 2223749 h 3794374"/>
              <a:gd name="connsiteX46" fmla="*/ 775413 w 3846787"/>
              <a:gd name="connsiteY46" fmla="*/ 2014005 h 3794374"/>
              <a:gd name="connsiteX47" fmla="*/ 474081 w 3846787"/>
              <a:gd name="connsiteY47" fmla="*/ 1939698 h 3794374"/>
              <a:gd name="connsiteX48" fmla="*/ 0 w 3846787"/>
              <a:gd name="connsiteY48" fmla="*/ 1823935 h 3794374"/>
              <a:gd name="connsiteX49" fmla="*/ 28317 w 3846787"/>
              <a:gd name="connsiteY49" fmla="*/ 1540059 h 3794374"/>
              <a:gd name="connsiteX50" fmla="*/ 171883 w 3846787"/>
              <a:gd name="connsiteY50" fmla="*/ 1572806 h 3794374"/>
              <a:gd name="connsiteX51" fmla="*/ 219669 w 3846787"/>
              <a:gd name="connsiteY51" fmla="*/ 1398386 h 3794374"/>
              <a:gd name="connsiteX52" fmla="*/ 65538 w 3846787"/>
              <a:gd name="connsiteY52" fmla="*/ 1363164 h 3794374"/>
              <a:gd name="connsiteX53" fmla="*/ 165982 w 3846787"/>
              <a:gd name="connsiteY53" fmla="*/ 1081221 h 3794374"/>
              <a:gd name="connsiteX54" fmla="*/ 629199 w 3846787"/>
              <a:gd name="connsiteY54" fmla="*/ 1186093 h 3794374"/>
              <a:gd name="connsiteX55" fmla="*/ 932846 w 3846787"/>
              <a:gd name="connsiteY55" fmla="*/ 1253900 h 3794374"/>
              <a:gd name="connsiteX56" fmla="*/ 1068196 w 3846787"/>
              <a:gd name="connsiteY56" fmla="*/ 1085613 h 3794374"/>
              <a:gd name="connsiteX57" fmla="*/ 937120 w 3846787"/>
              <a:gd name="connsiteY57" fmla="*/ 803845 h 3794374"/>
              <a:gd name="connsiteX58" fmla="*/ 729643 w 3846787"/>
              <a:gd name="connsiteY58" fmla="*/ 360466 h 3794374"/>
              <a:gd name="connsiteX59" fmla="*/ 1002658 w 3846787"/>
              <a:gd name="connsiteY59" fmla="*/ 179179 h 3794374"/>
              <a:gd name="connsiteX60" fmla="*/ 1166503 w 3846787"/>
              <a:gd name="connsiteY60" fmla="*/ 98373 h 3794374"/>
              <a:gd name="connsiteX61" fmla="*/ 1461423 w 3846787"/>
              <a:gd name="connsiteY61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626532 w 3846787"/>
              <a:gd name="connsiteY39" fmla="*/ 3035574 h 3794374"/>
              <a:gd name="connsiteX40" fmla="*/ 505746 w 3846787"/>
              <a:gd name="connsiteY40" fmla="*/ 2895125 h 3794374"/>
              <a:gd name="connsiteX41" fmla="*/ 367048 w 3846787"/>
              <a:gd name="connsiteY41" fmla="*/ 3005812 h 3794374"/>
              <a:gd name="connsiteX42" fmla="*/ 196614 w 3846787"/>
              <a:gd name="connsiteY42" fmla="*/ 2724044 h 3794374"/>
              <a:gd name="connsiteX43" fmla="*/ 578799 w 3846787"/>
              <a:gd name="connsiteY43" fmla="*/ 2418211 h 3794374"/>
              <a:gd name="connsiteX44" fmla="*/ 821360 w 3846787"/>
              <a:gd name="connsiteY44" fmla="*/ 2223749 h 3794374"/>
              <a:gd name="connsiteX45" fmla="*/ 775413 w 3846787"/>
              <a:gd name="connsiteY45" fmla="*/ 2014005 h 3794374"/>
              <a:gd name="connsiteX46" fmla="*/ 474081 w 3846787"/>
              <a:gd name="connsiteY46" fmla="*/ 1939698 h 3794374"/>
              <a:gd name="connsiteX47" fmla="*/ 0 w 3846787"/>
              <a:gd name="connsiteY47" fmla="*/ 1823935 h 3794374"/>
              <a:gd name="connsiteX48" fmla="*/ 28317 w 3846787"/>
              <a:gd name="connsiteY48" fmla="*/ 1540059 h 3794374"/>
              <a:gd name="connsiteX49" fmla="*/ 171883 w 3846787"/>
              <a:gd name="connsiteY49" fmla="*/ 1572806 h 3794374"/>
              <a:gd name="connsiteX50" fmla="*/ 219669 w 3846787"/>
              <a:gd name="connsiteY50" fmla="*/ 1398386 h 3794374"/>
              <a:gd name="connsiteX51" fmla="*/ 65538 w 3846787"/>
              <a:gd name="connsiteY51" fmla="*/ 1363164 h 3794374"/>
              <a:gd name="connsiteX52" fmla="*/ 165982 w 3846787"/>
              <a:gd name="connsiteY52" fmla="*/ 1081221 h 3794374"/>
              <a:gd name="connsiteX53" fmla="*/ 629199 w 3846787"/>
              <a:gd name="connsiteY53" fmla="*/ 1186093 h 3794374"/>
              <a:gd name="connsiteX54" fmla="*/ 932846 w 3846787"/>
              <a:gd name="connsiteY54" fmla="*/ 1253900 h 3794374"/>
              <a:gd name="connsiteX55" fmla="*/ 1068196 w 3846787"/>
              <a:gd name="connsiteY55" fmla="*/ 1085613 h 3794374"/>
              <a:gd name="connsiteX56" fmla="*/ 937120 w 3846787"/>
              <a:gd name="connsiteY56" fmla="*/ 803845 h 3794374"/>
              <a:gd name="connsiteX57" fmla="*/ 729643 w 3846787"/>
              <a:gd name="connsiteY57" fmla="*/ 360466 h 3794374"/>
              <a:gd name="connsiteX58" fmla="*/ 1002658 w 3846787"/>
              <a:gd name="connsiteY58" fmla="*/ 179179 h 3794374"/>
              <a:gd name="connsiteX59" fmla="*/ 1166503 w 3846787"/>
              <a:gd name="connsiteY59" fmla="*/ 98373 h 3794374"/>
              <a:gd name="connsiteX60" fmla="*/ 1461423 w 3846787"/>
              <a:gd name="connsiteY6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505746 w 3846787"/>
              <a:gd name="connsiteY39" fmla="*/ 2895125 h 3794374"/>
              <a:gd name="connsiteX40" fmla="*/ 367048 w 3846787"/>
              <a:gd name="connsiteY40" fmla="*/ 3005812 h 3794374"/>
              <a:gd name="connsiteX41" fmla="*/ 196614 w 3846787"/>
              <a:gd name="connsiteY41" fmla="*/ 2724044 h 3794374"/>
              <a:gd name="connsiteX42" fmla="*/ 578799 w 3846787"/>
              <a:gd name="connsiteY42" fmla="*/ 2418211 h 3794374"/>
              <a:gd name="connsiteX43" fmla="*/ 821360 w 3846787"/>
              <a:gd name="connsiteY43" fmla="*/ 2223749 h 3794374"/>
              <a:gd name="connsiteX44" fmla="*/ 775413 w 3846787"/>
              <a:gd name="connsiteY44" fmla="*/ 2014005 h 3794374"/>
              <a:gd name="connsiteX45" fmla="*/ 474081 w 3846787"/>
              <a:gd name="connsiteY45" fmla="*/ 1939698 h 3794374"/>
              <a:gd name="connsiteX46" fmla="*/ 0 w 3846787"/>
              <a:gd name="connsiteY46" fmla="*/ 1823935 h 3794374"/>
              <a:gd name="connsiteX47" fmla="*/ 28317 w 3846787"/>
              <a:gd name="connsiteY47" fmla="*/ 1540059 h 3794374"/>
              <a:gd name="connsiteX48" fmla="*/ 171883 w 3846787"/>
              <a:gd name="connsiteY48" fmla="*/ 1572806 h 3794374"/>
              <a:gd name="connsiteX49" fmla="*/ 219669 w 3846787"/>
              <a:gd name="connsiteY49" fmla="*/ 1398386 h 3794374"/>
              <a:gd name="connsiteX50" fmla="*/ 65538 w 3846787"/>
              <a:gd name="connsiteY50" fmla="*/ 1363164 h 3794374"/>
              <a:gd name="connsiteX51" fmla="*/ 165982 w 3846787"/>
              <a:gd name="connsiteY51" fmla="*/ 1081221 h 3794374"/>
              <a:gd name="connsiteX52" fmla="*/ 629199 w 3846787"/>
              <a:gd name="connsiteY52" fmla="*/ 1186093 h 3794374"/>
              <a:gd name="connsiteX53" fmla="*/ 932846 w 3846787"/>
              <a:gd name="connsiteY53" fmla="*/ 1253900 h 3794374"/>
              <a:gd name="connsiteX54" fmla="*/ 1068196 w 3846787"/>
              <a:gd name="connsiteY54" fmla="*/ 1085613 h 3794374"/>
              <a:gd name="connsiteX55" fmla="*/ 937120 w 3846787"/>
              <a:gd name="connsiteY55" fmla="*/ 803845 h 3794374"/>
              <a:gd name="connsiteX56" fmla="*/ 729643 w 3846787"/>
              <a:gd name="connsiteY56" fmla="*/ 360466 h 3794374"/>
              <a:gd name="connsiteX57" fmla="*/ 1002658 w 3846787"/>
              <a:gd name="connsiteY57" fmla="*/ 179179 h 3794374"/>
              <a:gd name="connsiteX58" fmla="*/ 1166503 w 3846787"/>
              <a:gd name="connsiteY58" fmla="*/ 98373 h 3794374"/>
              <a:gd name="connsiteX59" fmla="*/ 1461423 w 3846787"/>
              <a:gd name="connsiteY5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171883 w 3846787"/>
              <a:gd name="connsiteY47" fmla="*/ 1572806 h 3794374"/>
              <a:gd name="connsiteX48" fmla="*/ 219669 w 3846787"/>
              <a:gd name="connsiteY48" fmla="*/ 1398386 h 3794374"/>
              <a:gd name="connsiteX49" fmla="*/ 65538 w 3846787"/>
              <a:gd name="connsiteY49" fmla="*/ 1363164 h 3794374"/>
              <a:gd name="connsiteX50" fmla="*/ 165982 w 3846787"/>
              <a:gd name="connsiteY50" fmla="*/ 1081221 h 3794374"/>
              <a:gd name="connsiteX51" fmla="*/ 629199 w 3846787"/>
              <a:gd name="connsiteY51" fmla="*/ 1186093 h 3794374"/>
              <a:gd name="connsiteX52" fmla="*/ 932846 w 3846787"/>
              <a:gd name="connsiteY52" fmla="*/ 1253900 h 3794374"/>
              <a:gd name="connsiteX53" fmla="*/ 1068196 w 3846787"/>
              <a:gd name="connsiteY53" fmla="*/ 1085613 h 3794374"/>
              <a:gd name="connsiteX54" fmla="*/ 937120 w 3846787"/>
              <a:gd name="connsiteY54" fmla="*/ 803845 h 3794374"/>
              <a:gd name="connsiteX55" fmla="*/ 729643 w 3846787"/>
              <a:gd name="connsiteY55" fmla="*/ 360466 h 3794374"/>
              <a:gd name="connsiteX56" fmla="*/ 1002658 w 3846787"/>
              <a:gd name="connsiteY56" fmla="*/ 179179 h 3794374"/>
              <a:gd name="connsiteX57" fmla="*/ 1166503 w 3846787"/>
              <a:gd name="connsiteY57" fmla="*/ 98373 h 3794374"/>
              <a:gd name="connsiteX58" fmla="*/ 1461423 w 3846787"/>
              <a:gd name="connsiteY5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219669 w 3846787"/>
              <a:gd name="connsiteY47" fmla="*/ 1398386 h 3794374"/>
              <a:gd name="connsiteX48" fmla="*/ 65538 w 3846787"/>
              <a:gd name="connsiteY48" fmla="*/ 1363164 h 3794374"/>
              <a:gd name="connsiteX49" fmla="*/ 165982 w 3846787"/>
              <a:gd name="connsiteY49" fmla="*/ 1081221 h 3794374"/>
              <a:gd name="connsiteX50" fmla="*/ 629199 w 3846787"/>
              <a:gd name="connsiteY50" fmla="*/ 1186093 h 3794374"/>
              <a:gd name="connsiteX51" fmla="*/ 932846 w 3846787"/>
              <a:gd name="connsiteY51" fmla="*/ 1253900 h 3794374"/>
              <a:gd name="connsiteX52" fmla="*/ 1068196 w 3846787"/>
              <a:gd name="connsiteY52" fmla="*/ 1085613 h 3794374"/>
              <a:gd name="connsiteX53" fmla="*/ 937120 w 3846787"/>
              <a:gd name="connsiteY53" fmla="*/ 803845 h 3794374"/>
              <a:gd name="connsiteX54" fmla="*/ 729643 w 3846787"/>
              <a:gd name="connsiteY54" fmla="*/ 360466 h 3794374"/>
              <a:gd name="connsiteX55" fmla="*/ 1002658 w 3846787"/>
              <a:gd name="connsiteY55" fmla="*/ 179179 h 3794374"/>
              <a:gd name="connsiteX56" fmla="*/ 1166503 w 3846787"/>
              <a:gd name="connsiteY56" fmla="*/ 98373 h 3794374"/>
              <a:gd name="connsiteX57" fmla="*/ 1461423 w 3846787"/>
              <a:gd name="connsiteY5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65538 w 3846787"/>
              <a:gd name="connsiteY47" fmla="*/ 1363164 h 3794374"/>
              <a:gd name="connsiteX48" fmla="*/ 165982 w 3846787"/>
              <a:gd name="connsiteY48" fmla="*/ 1081221 h 3794374"/>
              <a:gd name="connsiteX49" fmla="*/ 629199 w 3846787"/>
              <a:gd name="connsiteY49" fmla="*/ 1186093 h 3794374"/>
              <a:gd name="connsiteX50" fmla="*/ 932846 w 3846787"/>
              <a:gd name="connsiteY50" fmla="*/ 1253900 h 3794374"/>
              <a:gd name="connsiteX51" fmla="*/ 1068196 w 3846787"/>
              <a:gd name="connsiteY51" fmla="*/ 1085613 h 3794374"/>
              <a:gd name="connsiteX52" fmla="*/ 937120 w 3846787"/>
              <a:gd name="connsiteY52" fmla="*/ 803845 h 3794374"/>
              <a:gd name="connsiteX53" fmla="*/ 729643 w 3846787"/>
              <a:gd name="connsiteY53" fmla="*/ 360466 h 3794374"/>
              <a:gd name="connsiteX54" fmla="*/ 1002658 w 3846787"/>
              <a:gd name="connsiteY54" fmla="*/ 179179 h 3794374"/>
              <a:gd name="connsiteX55" fmla="*/ 1166503 w 3846787"/>
              <a:gd name="connsiteY55" fmla="*/ 98373 h 3794374"/>
              <a:gd name="connsiteX56" fmla="*/ 1461423 w 3846787"/>
              <a:gd name="connsiteY56" fmla="*/ 0 h 379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46787" h="3794374">
                <a:moveTo>
                  <a:pt x="1461423" y="0"/>
                </a:moveTo>
                <a:lnTo>
                  <a:pt x="1677627" y="443380"/>
                </a:lnTo>
                <a:lnTo>
                  <a:pt x="1815292" y="723039"/>
                </a:lnTo>
                <a:cubicBezTo>
                  <a:pt x="1861061" y="812629"/>
                  <a:pt x="1987863" y="812629"/>
                  <a:pt x="2031496" y="723039"/>
                </a:cubicBezTo>
                <a:lnTo>
                  <a:pt x="2169161" y="443380"/>
                </a:lnTo>
                <a:lnTo>
                  <a:pt x="2385364" y="0"/>
                </a:lnTo>
                <a:cubicBezTo>
                  <a:pt x="2488123" y="26174"/>
                  <a:pt x="2586430" y="59024"/>
                  <a:pt x="2680285" y="98373"/>
                </a:cubicBezTo>
                <a:lnTo>
                  <a:pt x="2846266" y="179179"/>
                </a:lnTo>
                <a:cubicBezTo>
                  <a:pt x="2942436" y="229419"/>
                  <a:pt x="3032016" y="290551"/>
                  <a:pt x="3117144" y="358182"/>
                </a:cubicBezTo>
                <a:lnTo>
                  <a:pt x="2909667" y="801737"/>
                </a:lnTo>
                <a:lnTo>
                  <a:pt x="2778591" y="1083505"/>
                </a:lnTo>
                <a:cubicBezTo>
                  <a:pt x="2737096" y="1175202"/>
                  <a:pt x="2817950" y="1273575"/>
                  <a:pt x="2914119" y="1251617"/>
                </a:cubicBezTo>
                <a:lnTo>
                  <a:pt x="3217766" y="1183985"/>
                </a:lnTo>
                <a:lnTo>
                  <a:pt x="3680805" y="1079113"/>
                </a:lnTo>
                <a:cubicBezTo>
                  <a:pt x="3720164" y="1168703"/>
                  <a:pt x="3755070" y="1262684"/>
                  <a:pt x="3781249" y="1360881"/>
                </a:cubicBezTo>
                <a:lnTo>
                  <a:pt x="3818470" y="1540059"/>
                </a:lnTo>
                <a:cubicBezTo>
                  <a:pt x="3835924" y="1634040"/>
                  <a:pt x="3844650" y="1727846"/>
                  <a:pt x="3846787" y="1823935"/>
                </a:cubicBezTo>
                <a:lnTo>
                  <a:pt x="3370569" y="1939698"/>
                </a:lnTo>
                <a:lnTo>
                  <a:pt x="3069059" y="2014005"/>
                </a:lnTo>
                <a:cubicBezTo>
                  <a:pt x="2973068" y="2038071"/>
                  <a:pt x="2944573" y="2162618"/>
                  <a:pt x="3023290" y="2223749"/>
                </a:cubicBezTo>
                <a:lnTo>
                  <a:pt x="3265673" y="2418211"/>
                </a:lnTo>
                <a:lnTo>
                  <a:pt x="3650174" y="2724044"/>
                </a:lnTo>
                <a:cubicBezTo>
                  <a:pt x="3599952" y="2822241"/>
                  <a:pt x="3543140" y="2916222"/>
                  <a:pt x="3479740" y="3003528"/>
                </a:cubicBezTo>
                <a:lnTo>
                  <a:pt x="3368432" y="3147750"/>
                </a:lnTo>
                <a:cubicBezTo>
                  <a:pt x="3298442" y="3226448"/>
                  <a:pt x="3224178" y="3298471"/>
                  <a:pt x="3143502" y="3363994"/>
                </a:cubicBezTo>
                <a:lnTo>
                  <a:pt x="2752412" y="3060444"/>
                </a:lnTo>
                <a:lnTo>
                  <a:pt x="2507713" y="2868090"/>
                </a:lnTo>
                <a:cubicBezTo>
                  <a:pt x="2429175" y="2806959"/>
                  <a:pt x="2313415" y="2861591"/>
                  <a:pt x="2313415" y="2962071"/>
                </a:cubicBezTo>
                <a:cubicBezTo>
                  <a:pt x="2312643" y="3065479"/>
                  <a:pt x="2311872" y="3168888"/>
                  <a:pt x="2311100" y="3272296"/>
                </a:cubicBezTo>
                <a:cubicBezTo>
                  <a:pt x="2310388" y="3433967"/>
                  <a:pt x="2309675" y="3595638"/>
                  <a:pt x="2308963" y="3757309"/>
                </a:cubicBezTo>
                <a:cubicBezTo>
                  <a:pt x="2212793" y="3776983"/>
                  <a:pt x="2116802" y="3789982"/>
                  <a:pt x="2016180" y="3794374"/>
                </a:cubicBezTo>
                <a:lnTo>
                  <a:pt x="1832745" y="3794374"/>
                </a:lnTo>
                <a:cubicBezTo>
                  <a:pt x="1732301" y="3789982"/>
                  <a:pt x="1633994" y="3776983"/>
                  <a:pt x="1537825" y="3757309"/>
                </a:cubicBezTo>
                <a:cubicBezTo>
                  <a:pt x="1537112" y="3595638"/>
                  <a:pt x="1536400" y="3433967"/>
                  <a:pt x="1535687" y="3272296"/>
                </a:cubicBezTo>
                <a:cubicBezTo>
                  <a:pt x="1534975" y="3168888"/>
                  <a:pt x="1534262" y="3065479"/>
                  <a:pt x="1533550" y="2962071"/>
                </a:cubicBezTo>
                <a:cubicBezTo>
                  <a:pt x="1533550" y="2861591"/>
                  <a:pt x="1417612" y="2806959"/>
                  <a:pt x="1339074" y="2868090"/>
                </a:cubicBezTo>
                <a:lnTo>
                  <a:pt x="1094375" y="3060444"/>
                </a:lnTo>
                <a:lnTo>
                  <a:pt x="705601" y="3363994"/>
                </a:lnTo>
                <a:cubicBezTo>
                  <a:pt x="624747" y="3298471"/>
                  <a:pt x="550483" y="3226448"/>
                  <a:pt x="482808" y="3150033"/>
                </a:cubicBezTo>
                <a:lnTo>
                  <a:pt x="367048" y="3005812"/>
                </a:lnTo>
                <a:cubicBezTo>
                  <a:pt x="301510" y="2916222"/>
                  <a:pt x="244699" y="2822241"/>
                  <a:pt x="196614" y="2724044"/>
                </a:cubicBezTo>
                <a:lnTo>
                  <a:pt x="578799" y="2418211"/>
                </a:lnTo>
                <a:lnTo>
                  <a:pt x="821360" y="2223749"/>
                </a:lnTo>
                <a:cubicBezTo>
                  <a:pt x="900077" y="2162618"/>
                  <a:pt x="871582" y="2038071"/>
                  <a:pt x="775413" y="2014005"/>
                </a:cubicBezTo>
                <a:lnTo>
                  <a:pt x="474081" y="1939698"/>
                </a:lnTo>
                <a:lnTo>
                  <a:pt x="0" y="1823935"/>
                </a:lnTo>
                <a:cubicBezTo>
                  <a:pt x="2137" y="1727846"/>
                  <a:pt x="13179" y="1631757"/>
                  <a:pt x="28317" y="1540059"/>
                </a:cubicBezTo>
                <a:lnTo>
                  <a:pt x="65538" y="1363164"/>
                </a:lnTo>
                <a:cubicBezTo>
                  <a:pt x="91718" y="1264792"/>
                  <a:pt x="124487" y="1170810"/>
                  <a:pt x="165982" y="1081221"/>
                </a:cubicBezTo>
                <a:lnTo>
                  <a:pt x="629199" y="1186093"/>
                </a:lnTo>
                <a:lnTo>
                  <a:pt x="932846" y="1253900"/>
                </a:lnTo>
                <a:cubicBezTo>
                  <a:pt x="1030975" y="1275683"/>
                  <a:pt x="1109691" y="1175202"/>
                  <a:pt x="1068196" y="1085613"/>
                </a:cubicBezTo>
                <a:lnTo>
                  <a:pt x="937120" y="803845"/>
                </a:lnTo>
                <a:lnTo>
                  <a:pt x="729643" y="360466"/>
                </a:lnTo>
                <a:cubicBezTo>
                  <a:pt x="814771" y="292659"/>
                  <a:pt x="906488" y="231527"/>
                  <a:pt x="1002658" y="179179"/>
                </a:cubicBezTo>
                <a:lnTo>
                  <a:pt x="1166503" y="98373"/>
                </a:lnTo>
                <a:cubicBezTo>
                  <a:pt x="1262672" y="56740"/>
                  <a:pt x="1360979" y="24066"/>
                  <a:pt x="1461423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B14D21-6F55-4DCD-A124-81BBA3C29892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11" descr="Bar graph with upward trend with solid fill">
            <a:extLst>
              <a:ext uri="{FF2B5EF4-FFF2-40B4-BE49-F238E27FC236}">
                <a16:creationId xmlns:a16="http://schemas.microsoft.com/office/drawing/2014/main" id="{F9D024AA-0B40-4080-B826-988E7AD377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1951" y="1484380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14" descr="Database with solid fill">
            <a:extLst>
              <a:ext uri="{FF2B5EF4-FFF2-40B4-BE49-F238E27FC236}">
                <a16:creationId xmlns:a16="http://schemas.microsoft.com/office/drawing/2014/main" id="{0F64EFAA-70A5-4463-A3CA-896E448110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4029" y="362940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16" descr="Hourglass 30% with solid fill">
            <a:extLst>
              <a:ext uri="{FF2B5EF4-FFF2-40B4-BE49-F238E27FC236}">
                <a16:creationId xmlns:a16="http://schemas.microsoft.com/office/drawing/2014/main" id="{B6C40597-E977-47CA-A4A3-86B71A33B2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6573" y="362940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15" descr="Gears with solid fill">
            <a:extLst>
              <a:ext uri="{FF2B5EF4-FFF2-40B4-BE49-F238E27FC236}">
                <a16:creationId xmlns:a16="http://schemas.microsoft.com/office/drawing/2014/main" id="{04F9E822-78B7-4F3A-A608-E5509496F7B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7922" y="2192405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17" descr="Lightbulb with solid fill">
            <a:extLst>
              <a:ext uri="{FF2B5EF4-FFF2-40B4-BE49-F238E27FC236}">
                <a16:creationId xmlns:a16="http://schemas.microsoft.com/office/drawing/2014/main" id="{DEBDF76C-4714-4AD6-B096-5D65FBB09B8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05980" y="2192405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13" descr="Bullseye with solid fill">
            <a:extLst>
              <a:ext uri="{FF2B5EF4-FFF2-40B4-BE49-F238E27FC236}">
                <a16:creationId xmlns:a16="http://schemas.microsoft.com/office/drawing/2014/main" id="{392D9EDE-BEA6-47AC-ABE8-59429FA6B97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43080" y="479603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18" descr="Research with solid fill">
            <a:extLst>
              <a:ext uri="{FF2B5EF4-FFF2-40B4-BE49-F238E27FC236}">
                <a16:creationId xmlns:a16="http://schemas.microsoft.com/office/drawing/2014/main" id="{75065AA9-6667-4CE3-8BAD-C3622F1653F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60823" y="4796034"/>
            <a:ext cx="388098" cy="388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987093A-6178-48BC-8547-521EEC3D5413}"/>
              </a:ext>
            </a:extLst>
          </p:cNvPr>
          <p:cNvGrpSpPr/>
          <p:nvPr/>
        </p:nvGrpSpPr>
        <p:grpSpPr>
          <a:xfrm>
            <a:off x="498037" y="4329597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0CFDB29-6FD8-4979-A4E6-306F5D018C4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6B9D7DD-5681-4164-AFE1-51FFAB4F524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D6740DE-D30B-48BA-9633-0FA3091669BF}"/>
              </a:ext>
            </a:extLst>
          </p:cNvPr>
          <p:cNvGrpSpPr/>
          <p:nvPr/>
        </p:nvGrpSpPr>
        <p:grpSpPr>
          <a:xfrm>
            <a:off x="498037" y="1277324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64AF244-ED5D-4FF6-A29B-14850120B4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CA900C1-960C-4297-9738-22F60E29584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B71F176-19BB-4DCF-AABE-23FC29175656}"/>
              </a:ext>
            </a:extLst>
          </p:cNvPr>
          <p:cNvGrpSpPr/>
          <p:nvPr/>
        </p:nvGrpSpPr>
        <p:grpSpPr>
          <a:xfrm>
            <a:off x="8765737" y="4698929"/>
            <a:ext cx="2926080" cy="920821"/>
            <a:chOff x="332936" y="4652338"/>
            <a:chExt cx="2926080" cy="92082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7ED6D59-C914-4083-86F9-9BF7CE0397F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01B335-3F6A-4B1D-A095-A6A211C3E70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90B884D-B534-4A6F-B5C7-A0D8617AF1C7}"/>
              </a:ext>
            </a:extLst>
          </p:cNvPr>
          <p:cNvGrpSpPr/>
          <p:nvPr/>
        </p:nvGrpSpPr>
        <p:grpSpPr>
          <a:xfrm>
            <a:off x="8765737" y="1277324"/>
            <a:ext cx="2926080" cy="920821"/>
            <a:chOff x="332936" y="2627766"/>
            <a:chExt cx="2926080" cy="9208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6DDB1C7-F6D7-4945-AAB1-9CFA82A8AE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1AF5EC1-7F87-46EE-898C-0011AF669B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566289E-9F76-48E9-8044-8249A26BEB65}"/>
              </a:ext>
            </a:extLst>
          </p:cNvPr>
          <p:cNvGrpSpPr/>
          <p:nvPr/>
        </p:nvGrpSpPr>
        <p:grpSpPr>
          <a:xfrm>
            <a:off x="8765737" y="2417859"/>
            <a:ext cx="2926080" cy="920821"/>
            <a:chOff x="332936" y="2627766"/>
            <a:chExt cx="2926080" cy="9208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2EA2E18-404A-427B-9831-0CBBD1B5AE5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E28B76-32B3-4CE4-8122-4FEC107347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71A8094-76F7-4863-A5AC-0A82B5B2F2CF}"/>
              </a:ext>
            </a:extLst>
          </p:cNvPr>
          <p:cNvGrpSpPr/>
          <p:nvPr/>
        </p:nvGrpSpPr>
        <p:grpSpPr>
          <a:xfrm>
            <a:off x="498037" y="2803460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B80308-03C5-4CF5-A9DC-837272AE8AA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C3644FC-7782-4EB5-A5D7-8C407286A80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772BE63-09B1-4362-B5BF-09E98F7F1D47}"/>
              </a:ext>
            </a:extLst>
          </p:cNvPr>
          <p:cNvGrpSpPr/>
          <p:nvPr/>
        </p:nvGrpSpPr>
        <p:grpSpPr>
          <a:xfrm>
            <a:off x="8765737" y="3558394"/>
            <a:ext cx="2926080" cy="920821"/>
            <a:chOff x="332936" y="2627766"/>
            <a:chExt cx="2926080" cy="9208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4A093B6-E059-42A4-A899-70A35D218B4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8D262C7-6E35-4EC5-A5CD-7BA82F359CC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954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9136</TotalTime>
  <Words>475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7-Part Gear Cycle – Slide Template</vt:lpstr>
      <vt:lpstr>7-Part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2022-01-10T17:48:59Z</dcterms:modified>
  <cp:category>Charts &amp; Diagrams</cp:category>
</cp:coreProperties>
</file>