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60" r:id="rId4"/>
    <p:sldId id="361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975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876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7-Part Helix Cycle – Slide Template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246059C-820C-4A51-AAD6-6A63F062F7BD}"/>
              </a:ext>
            </a:extLst>
          </p:cNvPr>
          <p:cNvGrpSpPr/>
          <p:nvPr/>
        </p:nvGrpSpPr>
        <p:grpSpPr>
          <a:xfrm>
            <a:off x="338440" y="1746036"/>
            <a:ext cx="2926080" cy="920821"/>
            <a:chOff x="332936" y="2627766"/>
            <a:chExt cx="2926080" cy="920821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5C9074B-ACD4-4998-B6E0-6543FEB71D1C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 - 07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D6B1BD4C-F881-4D1E-BDD2-1F478483468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7795C81A-F793-49DF-82EA-D9363D4B80A0}"/>
              </a:ext>
            </a:extLst>
          </p:cNvPr>
          <p:cNvGrpSpPr/>
          <p:nvPr/>
        </p:nvGrpSpPr>
        <p:grpSpPr>
          <a:xfrm>
            <a:off x="338440" y="4290196"/>
            <a:ext cx="2926080" cy="920821"/>
            <a:chOff x="332936" y="2627766"/>
            <a:chExt cx="2926080" cy="920821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AC88CEC4-2E94-4817-8B95-892E2801C457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 - 05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75768786-AD09-4E35-A018-361AAAC84AF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B257FA02-BE3E-4D55-AA29-669DC27C258B}"/>
              </a:ext>
            </a:extLst>
          </p:cNvPr>
          <p:cNvGrpSpPr/>
          <p:nvPr/>
        </p:nvGrpSpPr>
        <p:grpSpPr>
          <a:xfrm>
            <a:off x="8927481" y="2382076"/>
            <a:ext cx="2926080" cy="920821"/>
            <a:chOff x="8921977" y="1466725"/>
            <a:chExt cx="2926080" cy="920821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A1E3C400-243F-4A02-A968-15F147531B0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02 - 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8D1BC07A-81F4-4BCD-8E9F-108291B9199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4E8C0B3F-4740-4E15-8ADE-8FA851885530}"/>
              </a:ext>
            </a:extLst>
          </p:cNvPr>
          <p:cNvGrpSpPr/>
          <p:nvPr/>
        </p:nvGrpSpPr>
        <p:grpSpPr>
          <a:xfrm>
            <a:off x="8927481" y="4926235"/>
            <a:ext cx="2926080" cy="920821"/>
            <a:chOff x="8921977" y="4073386"/>
            <a:chExt cx="2926080" cy="920821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0084009D-C60E-48BB-B26E-C8AA4F65676B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04 - 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7206CF47-D6A5-447A-A310-7DAF53B0BD32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3E2BAA21-BD60-4D7B-9F6A-AEAA5BAD7375}"/>
              </a:ext>
            </a:extLst>
          </p:cNvPr>
          <p:cNvGrpSpPr/>
          <p:nvPr/>
        </p:nvGrpSpPr>
        <p:grpSpPr>
          <a:xfrm>
            <a:off x="8927481" y="1109996"/>
            <a:ext cx="2926080" cy="920821"/>
            <a:chOff x="8921977" y="1466725"/>
            <a:chExt cx="2926080" cy="920821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8D57F06D-B1CB-47AF-8AF6-74C0996B18DB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01 - 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A5FD5C01-4CB6-4E6B-9DEB-F541B5AE31A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3A617ECA-64B1-4E3B-AE17-344423CA9FE8}"/>
              </a:ext>
            </a:extLst>
          </p:cNvPr>
          <p:cNvGrpSpPr/>
          <p:nvPr/>
        </p:nvGrpSpPr>
        <p:grpSpPr>
          <a:xfrm>
            <a:off x="338440" y="3018116"/>
            <a:ext cx="2926080" cy="920821"/>
            <a:chOff x="8921977" y="1466725"/>
            <a:chExt cx="2926080" cy="920821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2F87C7D4-ED3C-49AE-AFC0-EEDA0458327B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 - 06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C84EB409-7A18-4A64-9662-04EDEC3399B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sp>
        <p:nvSpPr>
          <p:cNvPr id="100" name="Shape">
            <a:extLst>
              <a:ext uri="{FF2B5EF4-FFF2-40B4-BE49-F238E27FC236}">
                <a16:creationId xmlns:a16="http://schemas.microsoft.com/office/drawing/2014/main" id="{17477F09-B753-42F9-89A2-3156898044A3}"/>
              </a:ext>
            </a:extLst>
          </p:cNvPr>
          <p:cNvSpPr/>
          <p:nvPr/>
        </p:nvSpPr>
        <p:spPr>
          <a:xfrm>
            <a:off x="5321206" y="923900"/>
            <a:ext cx="1557691" cy="25196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24" h="21600" extrusionOk="0">
                <a:moveTo>
                  <a:pt x="19840" y="4115"/>
                </a:moveTo>
                <a:cubicBezTo>
                  <a:pt x="20912" y="2635"/>
                  <a:pt x="19642" y="871"/>
                  <a:pt x="17219" y="512"/>
                </a:cubicBezTo>
                <a:cubicBezTo>
                  <a:pt x="14927" y="174"/>
                  <a:pt x="12552" y="0"/>
                  <a:pt x="10112" y="0"/>
                </a:cubicBezTo>
                <a:cubicBezTo>
                  <a:pt x="7672" y="0"/>
                  <a:pt x="5297" y="174"/>
                  <a:pt x="3005" y="512"/>
                </a:cubicBezTo>
                <a:cubicBezTo>
                  <a:pt x="582" y="871"/>
                  <a:pt x="-688" y="2635"/>
                  <a:pt x="384" y="4115"/>
                </a:cubicBezTo>
                <a:lnTo>
                  <a:pt x="4341" y="9537"/>
                </a:lnTo>
                <a:cubicBezTo>
                  <a:pt x="4984" y="10419"/>
                  <a:pt x="4423" y="11475"/>
                  <a:pt x="3088" y="11900"/>
                </a:cubicBezTo>
                <a:lnTo>
                  <a:pt x="3055" y="11911"/>
                </a:lnTo>
                <a:lnTo>
                  <a:pt x="10128" y="21600"/>
                </a:lnTo>
                <a:lnTo>
                  <a:pt x="17202" y="11911"/>
                </a:lnTo>
                <a:cubicBezTo>
                  <a:pt x="17202" y="11911"/>
                  <a:pt x="17202" y="11911"/>
                  <a:pt x="17202" y="11911"/>
                </a:cubicBezTo>
                <a:cubicBezTo>
                  <a:pt x="15850" y="11497"/>
                  <a:pt x="15223" y="10463"/>
                  <a:pt x="15883" y="9581"/>
                </a:cubicBezTo>
                <a:lnTo>
                  <a:pt x="19840" y="4115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1" name="Shape">
            <a:extLst>
              <a:ext uri="{FF2B5EF4-FFF2-40B4-BE49-F238E27FC236}">
                <a16:creationId xmlns:a16="http://schemas.microsoft.com/office/drawing/2014/main" id="{20284593-8A6F-4D5F-B409-70318BD35016}"/>
              </a:ext>
            </a:extLst>
          </p:cNvPr>
          <p:cNvSpPr/>
          <p:nvPr/>
        </p:nvSpPr>
        <p:spPr>
          <a:xfrm>
            <a:off x="6100443" y="1419200"/>
            <a:ext cx="2300270" cy="20284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02" h="21037" extrusionOk="0">
                <a:moveTo>
                  <a:pt x="20819" y="9526"/>
                </a:moveTo>
                <a:cubicBezTo>
                  <a:pt x="19316" y="6075"/>
                  <a:pt x="17149" y="3059"/>
                  <a:pt x="14528" y="675"/>
                </a:cubicBezTo>
                <a:cubicBezTo>
                  <a:pt x="13165" y="-563"/>
                  <a:pt x="11115" y="-36"/>
                  <a:pt x="10357" y="1755"/>
                </a:cubicBezTo>
                <a:lnTo>
                  <a:pt x="7561" y="8327"/>
                </a:lnTo>
                <a:cubicBezTo>
                  <a:pt x="7107" y="9381"/>
                  <a:pt x="5977" y="9842"/>
                  <a:pt x="5033" y="9328"/>
                </a:cubicBezTo>
                <a:lnTo>
                  <a:pt x="4998" y="9315"/>
                </a:lnTo>
                <a:lnTo>
                  <a:pt x="0" y="21037"/>
                </a:lnTo>
                <a:lnTo>
                  <a:pt x="11289" y="18126"/>
                </a:lnTo>
                <a:cubicBezTo>
                  <a:pt x="11289" y="18126"/>
                  <a:pt x="11289" y="18126"/>
                  <a:pt x="11289" y="18126"/>
                </a:cubicBezTo>
                <a:cubicBezTo>
                  <a:pt x="11033" y="16967"/>
                  <a:pt x="11627" y="15808"/>
                  <a:pt x="12652" y="15545"/>
                </a:cubicBezTo>
                <a:lnTo>
                  <a:pt x="18967" y="13912"/>
                </a:lnTo>
                <a:cubicBezTo>
                  <a:pt x="20691" y="13451"/>
                  <a:pt x="21600" y="11317"/>
                  <a:pt x="20819" y="9526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2" name="Shape">
            <a:extLst>
              <a:ext uri="{FF2B5EF4-FFF2-40B4-BE49-F238E27FC236}">
                <a16:creationId xmlns:a16="http://schemas.microsoft.com/office/drawing/2014/main" id="{B031939F-010C-4F5C-AA0C-A8B358E5D47F}"/>
              </a:ext>
            </a:extLst>
          </p:cNvPr>
          <p:cNvSpPr/>
          <p:nvPr/>
        </p:nvSpPr>
        <p:spPr>
          <a:xfrm>
            <a:off x="3566792" y="3159099"/>
            <a:ext cx="2531115" cy="15454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423" extrusionOk="0">
                <a:moveTo>
                  <a:pt x="21600" y="3792"/>
                </a:moveTo>
                <a:lnTo>
                  <a:pt x="11098" y="83"/>
                </a:lnTo>
                <a:cubicBezTo>
                  <a:pt x="11098" y="83"/>
                  <a:pt x="11098" y="83"/>
                  <a:pt x="11098" y="83"/>
                </a:cubicBezTo>
                <a:cubicBezTo>
                  <a:pt x="10903" y="1577"/>
                  <a:pt x="9982" y="2533"/>
                  <a:pt x="9028" y="2198"/>
                </a:cubicBezTo>
                <a:lnTo>
                  <a:pt x="3111" y="100"/>
                </a:lnTo>
                <a:cubicBezTo>
                  <a:pt x="1539" y="-454"/>
                  <a:pt x="0" y="1375"/>
                  <a:pt x="0" y="3859"/>
                </a:cubicBezTo>
                <a:cubicBezTo>
                  <a:pt x="0" y="3876"/>
                  <a:pt x="0" y="3893"/>
                  <a:pt x="0" y="3910"/>
                </a:cubicBezTo>
                <a:cubicBezTo>
                  <a:pt x="0" y="9012"/>
                  <a:pt x="737" y="13845"/>
                  <a:pt x="2059" y="18175"/>
                </a:cubicBezTo>
                <a:cubicBezTo>
                  <a:pt x="2764" y="20475"/>
                  <a:pt x="4660" y="21146"/>
                  <a:pt x="5950" y="19552"/>
                </a:cubicBezTo>
                <a:lnTo>
                  <a:pt x="10632" y="13778"/>
                </a:lnTo>
                <a:cubicBezTo>
                  <a:pt x="11391" y="12838"/>
                  <a:pt x="12507" y="13040"/>
                  <a:pt x="13114" y="14231"/>
                </a:cubicBezTo>
                <a:lnTo>
                  <a:pt x="13125" y="14265"/>
                </a:lnTo>
                <a:lnTo>
                  <a:pt x="21600" y="3792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3" name="Shape">
            <a:extLst>
              <a:ext uri="{FF2B5EF4-FFF2-40B4-BE49-F238E27FC236}">
                <a16:creationId xmlns:a16="http://schemas.microsoft.com/office/drawing/2014/main" id="{F357F1F0-BDB7-4777-AE4F-00022B005D06}"/>
              </a:ext>
            </a:extLst>
          </p:cNvPr>
          <p:cNvSpPr/>
          <p:nvPr/>
        </p:nvSpPr>
        <p:spPr>
          <a:xfrm>
            <a:off x="6094092" y="3160913"/>
            <a:ext cx="2531115" cy="15461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417" extrusionOk="0">
                <a:moveTo>
                  <a:pt x="21600" y="3912"/>
                </a:moveTo>
                <a:cubicBezTo>
                  <a:pt x="21600" y="3895"/>
                  <a:pt x="21600" y="3878"/>
                  <a:pt x="21600" y="3862"/>
                </a:cubicBezTo>
                <a:cubicBezTo>
                  <a:pt x="21600" y="1363"/>
                  <a:pt x="20061" y="-465"/>
                  <a:pt x="18489" y="105"/>
                </a:cubicBezTo>
                <a:lnTo>
                  <a:pt x="12615" y="2185"/>
                </a:lnTo>
                <a:cubicBezTo>
                  <a:pt x="11683" y="2520"/>
                  <a:pt x="10730" y="1598"/>
                  <a:pt x="10513" y="155"/>
                </a:cubicBezTo>
                <a:lnTo>
                  <a:pt x="10502" y="88"/>
                </a:lnTo>
                <a:lnTo>
                  <a:pt x="0" y="3795"/>
                </a:lnTo>
                <a:lnTo>
                  <a:pt x="8475" y="14259"/>
                </a:lnTo>
                <a:cubicBezTo>
                  <a:pt x="8475" y="14259"/>
                  <a:pt x="8475" y="14259"/>
                  <a:pt x="8475" y="14259"/>
                </a:cubicBezTo>
                <a:cubicBezTo>
                  <a:pt x="9071" y="13052"/>
                  <a:pt x="10166" y="12800"/>
                  <a:pt x="10936" y="13739"/>
                </a:cubicBezTo>
                <a:lnTo>
                  <a:pt x="15650" y="19559"/>
                </a:lnTo>
                <a:cubicBezTo>
                  <a:pt x="16929" y="21135"/>
                  <a:pt x="18836" y="20464"/>
                  <a:pt x="19541" y="18183"/>
                </a:cubicBezTo>
                <a:cubicBezTo>
                  <a:pt x="20863" y="13840"/>
                  <a:pt x="21600" y="9010"/>
                  <a:pt x="21600" y="3912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4" name="Shape">
            <a:extLst>
              <a:ext uri="{FF2B5EF4-FFF2-40B4-BE49-F238E27FC236}">
                <a16:creationId xmlns:a16="http://schemas.microsoft.com/office/drawing/2014/main" id="{31261FB6-3F45-4C56-BB4C-616EE201ECF6}"/>
              </a:ext>
            </a:extLst>
          </p:cNvPr>
          <p:cNvSpPr/>
          <p:nvPr/>
        </p:nvSpPr>
        <p:spPr>
          <a:xfrm>
            <a:off x="6092278" y="3451199"/>
            <a:ext cx="1686089" cy="24825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17" h="21303" extrusionOk="0">
                <a:moveTo>
                  <a:pt x="12406" y="6833"/>
                </a:moveTo>
                <a:lnTo>
                  <a:pt x="12438" y="6800"/>
                </a:lnTo>
                <a:lnTo>
                  <a:pt x="0" y="0"/>
                </a:lnTo>
                <a:lnTo>
                  <a:pt x="0" y="10942"/>
                </a:lnTo>
                <a:cubicBezTo>
                  <a:pt x="0" y="10942"/>
                  <a:pt x="0" y="10942"/>
                  <a:pt x="0" y="10942"/>
                </a:cubicBezTo>
                <a:cubicBezTo>
                  <a:pt x="1432" y="10920"/>
                  <a:pt x="2624" y="11683"/>
                  <a:pt x="2624" y="12664"/>
                </a:cubicBezTo>
                <a:lnTo>
                  <a:pt x="2624" y="18734"/>
                </a:lnTo>
                <a:cubicBezTo>
                  <a:pt x="2624" y="20369"/>
                  <a:pt x="4835" y="21600"/>
                  <a:pt x="7158" y="21240"/>
                </a:cubicBezTo>
                <a:cubicBezTo>
                  <a:pt x="11818" y="20499"/>
                  <a:pt x="16097" y="19061"/>
                  <a:pt x="19723" y="17077"/>
                </a:cubicBezTo>
                <a:cubicBezTo>
                  <a:pt x="21600" y="16053"/>
                  <a:pt x="21568" y="14102"/>
                  <a:pt x="19707" y="13078"/>
                </a:cubicBezTo>
                <a:lnTo>
                  <a:pt x="12820" y="9307"/>
                </a:lnTo>
                <a:cubicBezTo>
                  <a:pt x="11723" y="8708"/>
                  <a:pt x="11532" y="7596"/>
                  <a:pt x="12406" y="6833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5" name="Shape">
            <a:extLst>
              <a:ext uri="{FF2B5EF4-FFF2-40B4-BE49-F238E27FC236}">
                <a16:creationId xmlns:a16="http://schemas.microsoft.com/office/drawing/2014/main" id="{1E3E8C0C-9D09-4D53-9D96-5378401EAF11}"/>
              </a:ext>
            </a:extLst>
          </p:cNvPr>
          <p:cNvSpPr/>
          <p:nvPr/>
        </p:nvSpPr>
        <p:spPr>
          <a:xfrm>
            <a:off x="3801743" y="1412850"/>
            <a:ext cx="2300270" cy="20284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02" h="21037" extrusionOk="0">
                <a:moveTo>
                  <a:pt x="21102" y="21037"/>
                </a:moveTo>
                <a:lnTo>
                  <a:pt x="16104" y="9315"/>
                </a:lnTo>
                <a:cubicBezTo>
                  <a:pt x="16104" y="9315"/>
                  <a:pt x="16104" y="9315"/>
                  <a:pt x="16104" y="9315"/>
                </a:cubicBezTo>
                <a:cubicBezTo>
                  <a:pt x="15160" y="9855"/>
                  <a:pt x="14019" y="9460"/>
                  <a:pt x="13564" y="8380"/>
                </a:cubicBezTo>
                <a:lnTo>
                  <a:pt x="10745" y="1755"/>
                </a:lnTo>
                <a:cubicBezTo>
                  <a:pt x="9987" y="-36"/>
                  <a:pt x="7949" y="-563"/>
                  <a:pt x="6574" y="675"/>
                </a:cubicBezTo>
                <a:cubicBezTo>
                  <a:pt x="3941" y="3059"/>
                  <a:pt x="1786" y="6075"/>
                  <a:pt x="283" y="9526"/>
                </a:cubicBezTo>
                <a:cubicBezTo>
                  <a:pt x="-498" y="11317"/>
                  <a:pt x="411" y="13464"/>
                  <a:pt x="2135" y="13899"/>
                </a:cubicBezTo>
                <a:lnTo>
                  <a:pt x="8403" y="15518"/>
                </a:lnTo>
                <a:cubicBezTo>
                  <a:pt x="9428" y="15782"/>
                  <a:pt x="10069" y="16941"/>
                  <a:pt x="9824" y="18100"/>
                </a:cubicBezTo>
                <a:lnTo>
                  <a:pt x="9824" y="18126"/>
                </a:lnTo>
                <a:lnTo>
                  <a:pt x="21102" y="21037"/>
                </a:lnTo>
                <a:close/>
              </a:path>
            </a:pathLst>
          </a:custGeom>
          <a:solidFill>
            <a:srgbClr val="7030A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6" name="Shape">
            <a:extLst>
              <a:ext uri="{FF2B5EF4-FFF2-40B4-BE49-F238E27FC236}">
                <a16:creationId xmlns:a16="http://schemas.microsoft.com/office/drawing/2014/main" id="{FBE6570C-7289-4ECD-A4C3-8D3FE4DE4AA7}"/>
              </a:ext>
            </a:extLst>
          </p:cNvPr>
          <p:cNvSpPr/>
          <p:nvPr/>
        </p:nvSpPr>
        <p:spPr>
          <a:xfrm>
            <a:off x="4403179" y="3443036"/>
            <a:ext cx="1687825" cy="24829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23" h="21295" extrusionOk="0">
                <a:moveTo>
                  <a:pt x="21107" y="0"/>
                </a:moveTo>
                <a:lnTo>
                  <a:pt x="8678" y="6797"/>
                </a:lnTo>
                <a:cubicBezTo>
                  <a:pt x="8678" y="6797"/>
                  <a:pt x="8678" y="6797"/>
                  <a:pt x="8678" y="6797"/>
                </a:cubicBezTo>
                <a:cubicBezTo>
                  <a:pt x="9600" y="7559"/>
                  <a:pt x="9473" y="8671"/>
                  <a:pt x="8360" y="9280"/>
                </a:cubicBezTo>
                <a:lnTo>
                  <a:pt x="1414" y="13071"/>
                </a:lnTo>
                <a:cubicBezTo>
                  <a:pt x="-461" y="14095"/>
                  <a:pt x="-477" y="16045"/>
                  <a:pt x="1398" y="17069"/>
                </a:cubicBezTo>
                <a:cubicBezTo>
                  <a:pt x="5022" y="19051"/>
                  <a:pt x="9298" y="20489"/>
                  <a:pt x="13955" y="21230"/>
                </a:cubicBezTo>
                <a:cubicBezTo>
                  <a:pt x="16275" y="21600"/>
                  <a:pt x="18485" y="20358"/>
                  <a:pt x="18485" y="18724"/>
                </a:cubicBezTo>
                <a:lnTo>
                  <a:pt x="18485" y="12712"/>
                </a:lnTo>
                <a:cubicBezTo>
                  <a:pt x="18485" y="11742"/>
                  <a:pt x="19645" y="10936"/>
                  <a:pt x="21075" y="10947"/>
                </a:cubicBezTo>
                <a:lnTo>
                  <a:pt x="21123" y="10947"/>
                </a:lnTo>
                <a:lnTo>
                  <a:pt x="21123" y="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7" name="Circle">
            <a:extLst>
              <a:ext uri="{FF2B5EF4-FFF2-40B4-BE49-F238E27FC236}">
                <a16:creationId xmlns:a16="http://schemas.microsoft.com/office/drawing/2014/main" id="{A9095402-CAF0-4EC4-BD01-C2DBB34F37BD}"/>
              </a:ext>
            </a:extLst>
          </p:cNvPr>
          <p:cNvSpPr/>
          <p:nvPr/>
        </p:nvSpPr>
        <p:spPr>
          <a:xfrm>
            <a:off x="5084443" y="2447900"/>
            <a:ext cx="2024386" cy="2024386"/>
          </a:xfrm>
          <a:prstGeom prst="ellipse">
            <a:avLst/>
          </a:pr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8" name="Circle">
            <a:extLst>
              <a:ext uri="{FF2B5EF4-FFF2-40B4-BE49-F238E27FC236}">
                <a16:creationId xmlns:a16="http://schemas.microsoft.com/office/drawing/2014/main" id="{2F57530A-DA1D-43B0-8405-08208C496701}"/>
              </a:ext>
            </a:extLst>
          </p:cNvPr>
          <p:cNvSpPr/>
          <p:nvPr/>
        </p:nvSpPr>
        <p:spPr>
          <a:xfrm>
            <a:off x="5186043" y="2549500"/>
            <a:ext cx="1821185" cy="1821185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09" name="Graphic 108" descr="Bar graph with upward trend outline">
            <a:extLst>
              <a:ext uri="{FF2B5EF4-FFF2-40B4-BE49-F238E27FC236}">
                <a16:creationId xmlns:a16="http://schemas.microsoft.com/office/drawing/2014/main" id="{0D4D8CFF-0EBD-44BF-B853-6A04C72989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333792" y="1926067"/>
            <a:ext cx="868687" cy="868687"/>
          </a:xfrm>
          <a:prstGeom prst="rect">
            <a:avLst/>
          </a:prstGeom>
        </p:spPr>
      </p:pic>
      <p:pic>
        <p:nvPicPr>
          <p:cNvPr id="110" name="Graphic 109" descr="Boardroom outline">
            <a:extLst>
              <a:ext uri="{FF2B5EF4-FFF2-40B4-BE49-F238E27FC236}">
                <a16:creationId xmlns:a16="http://schemas.microsoft.com/office/drawing/2014/main" id="{C4D78C60-DE06-4E97-8443-077F27C7CA5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601245" y="4749141"/>
            <a:ext cx="868687" cy="868687"/>
          </a:xfrm>
          <a:prstGeom prst="rect">
            <a:avLst/>
          </a:prstGeom>
        </p:spPr>
      </p:pic>
      <p:pic>
        <p:nvPicPr>
          <p:cNvPr id="111" name="Graphic 110" descr="Checklist outline">
            <a:extLst>
              <a:ext uri="{FF2B5EF4-FFF2-40B4-BE49-F238E27FC236}">
                <a16:creationId xmlns:a16="http://schemas.microsoft.com/office/drawing/2014/main" id="{54680F0E-2708-4BE6-BF15-1943B26FD98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674911" y="3650817"/>
            <a:ext cx="829259" cy="829259"/>
          </a:xfrm>
          <a:prstGeom prst="rect">
            <a:avLst/>
          </a:prstGeom>
        </p:spPr>
      </p:pic>
      <p:pic>
        <p:nvPicPr>
          <p:cNvPr id="112" name="Graphic 111" descr="Customer review outline">
            <a:extLst>
              <a:ext uri="{FF2B5EF4-FFF2-40B4-BE49-F238E27FC236}">
                <a16:creationId xmlns:a16="http://schemas.microsoft.com/office/drawing/2014/main" id="{7702852F-37C6-4EF9-8602-DAE2BBA00AD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362260" y="4988448"/>
            <a:ext cx="796396" cy="796396"/>
          </a:xfrm>
          <a:prstGeom prst="rect">
            <a:avLst/>
          </a:prstGeom>
        </p:spPr>
      </p:pic>
      <p:pic>
        <p:nvPicPr>
          <p:cNvPr id="113" name="Graphic 112" descr="Handshake outline">
            <a:extLst>
              <a:ext uri="{FF2B5EF4-FFF2-40B4-BE49-F238E27FC236}">
                <a16:creationId xmlns:a16="http://schemas.microsoft.com/office/drawing/2014/main" id="{A33F4EA2-A9CC-4156-A37E-00279C67A0A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885806" y="890743"/>
            <a:ext cx="874652" cy="874652"/>
          </a:xfrm>
          <a:prstGeom prst="rect">
            <a:avLst/>
          </a:prstGeom>
        </p:spPr>
      </p:pic>
      <p:pic>
        <p:nvPicPr>
          <p:cNvPr id="114" name="Graphic 113" descr="Postit Notes outline">
            <a:extLst>
              <a:ext uri="{FF2B5EF4-FFF2-40B4-BE49-F238E27FC236}">
                <a16:creationId xmlns:a16="http://schemas.microsoft.com/office/drawing/2014/main" id="{A7F10B84-CA2A-4A60-B615-033953525C2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609965" y="3256649"/>
            <a:ext cx="742414" cy="742414"/>
          </a:xfrm>
          <a:prstGeom prst="rect">
            <a:avLst/>
          </a:prstGeom>
        </p:spPr>
      </p:pic>
      <p:pic>
        <p:nvPicPr>
          <p:cNvPr id="115" name="Graphic 114" descr="Target Audience outline">
            <a:extLst>
              <a:ext uri="{FF2B5EF4-FFF2-40B4-BE49-F238E27FC236}">
                <a16:creationId xmlns:a16="http://schemas.microsoft.com/office/drawing/2014/main" id="{C9600AE3-C51A-4C42-BC62-899D5FADD789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189367" y="1571890"/>
            <a:ext cx="823755" cy="823755"/>
          </a:xfrm>
          <a:prstGeom prst="rect">
            <a:avLst/>
          </a:prstGeom>
        </p:spPr>
      </p:pic>
      <p:pic>
        <p:nvPicPr>
          <p:cNvPr id="116" name="Graphic 115" descr="Trophy with solid fill">
            <a:extLst>
              <a:ext uri="{FF2B5EF4-FFF2-40B4-BE49-F238E27FC236}">
                <a16:creationId xmlns:a16="http://schemas.microsoft.com/office/drawing/2014/main" id="{190B6C51-4575-4F84-9441-DB39C64C2FDB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463207" y="2825562"/>
            <a:ext cx="1242912" cy="1242912"/>
          </a:xfrm>
          <a:prstGeom prst="rect">
            <a:avLst/>
          </a:prstGeom>
        </p:spPr>
      </p:pic>
      <p:sp>
        <p:nvSpPr>
          <p:cNvPr id="117" name="TextBox 116">
            <a:extLst>
              <a:ext uri="{FF2B5EF4-FFF2-40B4-BE49-F238E27FC236}">
                <a16:creationId xmlns:a16="http://schemas.microsoft.com/office/drawing/2014/main" id="{A3B9F5EC-AFE0-4CAA-8D09-CCAAFB39F988}"/>
              </a:ext>
            </a:extLst>
          </p:cNvPr>
          <p:cNvSpPr txBox="1"/>
          <p:nvPr/>
        </p:nvSpPr>
        <p:spPr>
          <a:xfrm>
            <a:off x="5885806" y="1892314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01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A85411AA-CEF9-468C-8F43-BE1BA0B86840}"/>
              </a:ext>
            </a:extLst>
          </p:cNvPr>
          <p:cNvSpPr txBox="1"/>
          <p:nvPr/>
        </p:nvSpPr>
        <p:spPr>
          <a:xfrm>
            <a:off x="6911718" y="2370255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02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B1BD240D-CAFD-40EB-A5A5-907975797E10}"/>
              </a:ext>
            </a:extLst>
          </p:cNvPr>
          <p:cNvSpPr txBox="1"/>
          <p:nvPr/>
        </p:nvSpPr>
        <p:spPr>
          <a:xfrm>
            <a:off x="7168196" y="3531544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03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24A1808C-48C8-4814-BAE0-C5A0CD6280D2}"/>
              </a:ext>
            </a:extLst>
          </p:cNvPr>
          <p:cNvSpPr txBox="1"/>
          <p:nvPr/>
        </p:nvSpPr>
        <p:spPr>
          <a:xfrm>
            <a:off x="6404893" y="4388627"/>
            <a:ext cx="495650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algn="l"/>
            <a:r>
              <a:rPr lang="en-US" dirty="0"/>
              <a:t>04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95CAECB1-5F5F-4DB8-B7A7-35F794CB1698}"/>
              </a:ext>
            </a:extLst>
          </p:cNvPr>
          <p:cNvSpPr txBox="1"/>
          <p:nvPr/>
        </p:nvSpPr>
        <p:spPr>
          <a:xfrm>
            <a:off x="5300922" y="4388627"/>
            <a:ext cx="495650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r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05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A46F7FD3-EFC9-439A-9B9D-468CDBBDDEE8}"/>
              </a:ext>
            </a:extLst>
          </p:cNvPr>
          <p:cNvSpPr txBox="1"/>
          <p:nvPr/>
        </p:nvSpPr>
        <p:spPr>
          <a:xfrm>
            <a:off x="4504167" y="3531544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r"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06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B6A12876-18F8-49B1-8985-B464D120E141}"/>
              </a:ext>
            </a:extLst>
          </p:cNvPr>
          <p:cNvSpPr txBox="1"/>
          <p:nvPr/>
        </p:nvSpPr>
        <p:spPr>
          <a:xfrm>
            <a:off x="4749493" y="2370255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r"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07</a:t>
            </a:r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C8939E31-AEA5-4A13-B4DA-AEEC147ECD92}"/>
              </a:ext>
            </a:extLst>
          </p:cNvPr>
          <p:cNvGrpSpPr/>
          <p:nvPr/>
        </p:nvGrpSpPr>
        <p:grpSpPr>
          <a:xfrm>
            <a:off x="8927481" y="3654156"/>
            <a:ext cx="2926080" cy="920821"/>
            <a:chOff x="8921977" y="4073386"/>
            <a:chExt cx="2926080" cy="920821"/>
          </a:xfrm>
        </p:grpSpPr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7B9C216B-646D-46E3-B852-F20765E4FE76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03 - Lorem Ipsum</a:t>
              </a:r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1A92B26A-B59F-476E-9341-C5983EE1152C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54822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7-Part Helix Cycle – Slide Template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246059C-820C-4A51-AAD6-6A63F062F7BD}"/>
              </a:ext>
            </a:extLst>
          </p:cNvPr>
          <p:cNvGrpSpPr/>
          <p:nvPr/>
        </p:nvGrpSpPr>
        <p:grpSpPr>
          <a:xfrm>
            <a:off x="338440" y="1746036"/>
            <a:ext cx="2926080" cy="920821"/>
            <a:chOff x="332936" y="2627766"/>
            <a:chExt cx="2926080" cy="920821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5C9074B-ACD4-4998-B6E0-6543FEB71D1C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 - 07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D6B1BD4C-F881-4D1E-BDD2-1F478483468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7795C81A-F793-49DF-82EA-D9363D4B80A0}"/>
              </a:ext>
            </a:extLst>
          </p:cNvPr>
          <p:cNvGrpSpPr/>
          <p:nvPr/>
        </p:nvGrpSpPr>
        <p:grpSpPr>
          <a:xfrm>
            <a:off x="338440" y="4290196"/>
            <a:ext cx="2926080" cy="920821"/>
            <a:chOff x="332936" y="2627766"/>
            <a:chExt cx="2926080" cy="920821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AC88CEC4-2E94-4817-8B95-892E2801C457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 - 05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75768786-AD09-4E35-A018-361AAAC84AF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B257FA02-BE3E-4D55-AA29-669DC27C258B}"/>
              </a:ext>
            </a:extLst>
          </p:cNvPr>
          <p:cNvGrpSpPr/>
          <p:nvPr/>
        </p:nvGrpSpPr>
        <p:grpSpPr>
          <a:xfrm>
            <a:off x="8927481" y="2382076"/>
            <a:ext cx="2926080" cy="920821"/>
            <a:chOff x="8921977" y="1466725"/>
            <a:chExt cx="2926080" cy="920821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A1E3C400-243F-4A02-A968-15F147531B0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02 - 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8D1BC07A-81F4-4BCD-8E9F-108291B9199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4E8C0B3F-4740-4E15-8ADE-8FA851885530}"/>
              </a:ext>
            </a:extLst>
          </p:cNvPr>
          <p:cNvGrpSpPr/>
          <p:nvPr/>
        </p:nvGrpSpPr>
        <p:grpSpPr>
          <a:xfrm>
            <a:off x="8927481" y="4926235"/>
            <a:ext cx="2926080" cy="920821"/>
            <a:chOff x="8921977" y="4073386"/>
            <a:chExt cx="2926080" cy="920821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0084009D-C60E-48BB-B26E-C8AA4F65676B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04 - 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7206CF47-D6A5-447A-A310-7DAF53B0BD32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3E2BAA21-BD60-4D7B-9F6A-AEAA5BAD7375}"/>
              </a:ext>
            </a:extLst>
          </p:cNvPr>
          <p:cNvGrpSpPr/>
          <p:nvPr/>
        </p:nvGrpSpPr>
        <p:grpSpPr>
          <a:xfrm>
            <a:off x="8927481" y="1109996"/>
            <a:ext cx="2926080" cy="920821"/>
            <a:chOff x="8921977" y="1466725"/>
            <a:chExt cx="2926080" cy="920821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8D57F06D-B1CB-47AF-8AF6-74C0996B18DB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01 - 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A5FD5C01-4CB6-4E6B-9DEB-F541B5AE31A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3A617ECA-64B1-4E3B-AE17-344423CA9FE8}"/>
              </a:ext>
            </a:extLst>
          </p:cNvPr>
          <p:cNvGrpSpPr/>
          <p:nvPr/>
        </p:nvGrpSpPr>
        <p:grpSpPr>
          <a:xfrm>
            <a:off x="338440" y="3018116"/>
            <a:ext cx="2926080" cy="920821"/>
            <a:chOff x="8921977" y="1466725"/>
            <a:chExt cx="2926080" cy="920821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2F87C7D4-ED3C-49AE-AFC0-EEDA0458327B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 - 06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C84EB409-7A18-4A64-9662-04EDEC3399B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sp>
        <p:nvSpPr>
          <p:cNvPr id="100" name="Shape">
            <a:extLst>
              <a:ext uri="{FF2B5EF4-FFF2-40B4-BE49-F238E27FC236}">
                <a16:creationId xmlns:a16="http://schemas.microsoft.com/office/drawing/2014/main" id="{17477F09-B753-42F9-89A2-3156898044A3}"/>
              </a:ext>
            </a:extLst>
          </p:cNvPr>
          <p:cNvSpPr/>
          <p:nvPr/>
        </p:nvSpPr>
        <p:spPr>
          <a:xfrm>
            <a:off x="5321206" y="923900"/>
            <a:ext cx="1557691" cy="25196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24" h="21600" extrusionOk="0">
                <a:moveTo>
                  <a:pt x="19840" y="4115"/>
                </a:moveTo>
                <a:cubicBezTo>
                  <a:pt x="20912" y="2635"/>
                  <a:pt x="19642" y="871"/>
                  <a:pt x="17219" y="512"/>
                </a:cubicBezTo>
                <a:cubicBezTo>
                  <a:pt x="14927" y="174"/>
                  <a:pt x="12552" y="0"/>
                  <a:pt x="10112" y="0"/>
                </a:cubicBezTo>
                <a:cubicBezTo>
                  <a:pt x="7672" y="0"/>
                  <a:pt x="5297" y="174"/>
                  <a:pt x="3005" y="512"/>
                </a:cubicBezTo>
                <a:cubicBezTo>
                  <a:pt x="582" y="871"/>
                  <a:pt x="-688" y="2635"/>
                  <a:pt x="384" y="4115"/>
                </a:cubicBezTo>
                <a:lnTo>
                  <a:pt x="4341" y="9537"/>
                </a:lnTo>
                <a:cubicBezTo>
                  <a:pt x="4984" y="10419"/>
                  <a:pt x="4423" y="11475"/>
                  <a:pt x="3088" y="11900"/>
                </a:cubicBezTo>
                <a:lnTo>
                  <a:pt x="3055" y="11911"/>
                </a:lnTo>
                <a:lnTo>
                  <a:pt x="10128" y="21600"/>
                </a:lnTo>
                <a:lnTo>
                  <a:pt x="17202" y="11911"/>
                </a:lnTo>
                <a:cubicBezTo>
                  <a:pt x="17202" y="11911"/>
                  <a:pt x="17202" y="11911"/>
                  <a:pt x="17202" y="11911"/>
                </a:cubicBezTo>
                <a:cubicBezTo>
                  <a:pt x="15850" y="11497"/>
                  <a:pt x="15223" y="10463"/>
                  <a:pt x="15883" y="9581"/>
                </a:cubicBezTo>
                <a:lnTo>
                  <a:pt x="19840" y="4115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1" name="Shape">
            <a:extLst>
              <a:ext uri="{FF2B5EF4-FFF2-40B4-BE49-F238E27FC236}">
                <a16:creationId xmlns:a16="http://schemas.microsoft.com/office/drawing/2014/main" id="{20284593-8A6F-4D5F-B409-70318BD35016}"/>
              </a:ext>
            </a:extLst>
          </p:cNvPr>
          <p:cNvSpPr/>
          <p:nvPr/>
        </p:nvSpPr>
        <p:spPr>
          <a:xfrm>
            <a:off x="6100443" y="1419200"/>
            <a:ext cx="2300270" cy="20284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02" h="21037" extrusionOk="0">
                <a:moveTo>
                  <a:pt x="20819" y="9526"/>
                </a:moveTo>
                <a:cubicBezTo>
                  <a:pt x="19316" y="6075"/>
                  <a:pt x="17149" y="3059"/>
                  <a:pt x="14528" y="675"/>
                </a:cubicBezTo>
                <a:cubicBezTo>
                  <a:pt x="13165" y="-563"/>
                  <a:pt x="11115" y="-36"/>
                  <a:pt x="10357" y="1755"/>
                </a:cubicBezTo>
                <a:lnTo>
                  <a:pt x="7561" y="8327"/>
                </a:lnTo>
                <a:cubicBezTo>
                  <a:pt x="7107" y="9381"/>
                  <a:pt x="5977" y="9842"/>
                  <a:pt x="5033" y="9328"/>
                </a:cubicBezTo>
                <a:lnTo>
                  <a:pt x="4998" y="9315"/>
                </a:lnTo>
                <a:lnTo>
                  <a:pt x="0" y="21037"/>
                </a:lnTo>
                <a:lnTo>
                  <a:pt x="11289" y="18126"/>
                </a:lnTo>
                <a:cubicBezTo>
                  <a:pt x="11289" y="18126"/>
                  <a:pt x="11289" y="18126"/>
                  <a:pt x="11289" y="18126"/>
                </a:cubicBezTo>
                <a:cubicBezTo>
                  <a:pt x="11033" y="16967"/>
                  <a:pt x="11627" y="15808"/>
                  <a:pt x="12652" y="15545"/>
                </a:cubicBezTo>
                <a:lnTo>
                  <a:pt x="18967" y="13912"/>
                </a:lnTo>
                <a:cubicBezTo>
                  <a:pt x="20691" y="13451"/>
                  <a:pt x="21600" y="11317"/>
                  <a:pt x="20819" y="9526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2" name="Shape">
            <a:extLst>
              <a:ext uri="{FF2B5EF4-FFF2-40B4-BE49-F238E27FC236}">
                <a16:creationId xmlns:a16="http://schemas.microsoft.com/office/drawing/2014/main" id="{B031939F-010C-4F5C-AA0C-A8B358E5D47F}"/>
              </a:ext>
            </a:extLst>
          </p:cNvPr>
          <p:cNvSpPr/>
          <p:nvPr/>
        </p:nvSpPr>
        <p:spPr>
          <a:xfrm>
            <a:off x="3566792" y="3159099"/>
            <a:ext cx="2531115" cy="15454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423" extrusionOk="0">
                <a:moveTo>
                  <a:pt x="21600" y="3792"/>
                </a:moveTo>
                <a:lnTo>
                  <a:pt x="11098" y="83"/>
                </a:lnTo>
                <a:cubicBezTo>
                  <a:pt x="11098" y="83"/>
                  <a:pt x="11098" y="83"/>
                  <a:pt x="11098" y="83"/>
                </a:cubicBezTo>
                <a:cubicBezTo>
                  <a:pt x="10903" y="1577"/>
                  <a:pt x="9982" y="2533"/>
                  <a:pt x="9028" y="2198"/>
                </a:cubicBezTo>
                <a:lnTo>
                  <a:pt x="3111" y="100"/>
                </a:lnTo>
                <a:cubicBezTo>
                  <a:pt x="1539" y="-454"/>
                  <a:pt x="0" y="1375"/>
                  <a:pt x="0" y="3859"/>
                </a:cubicBezTo>
                <a:cubicBezTo>
                  <a:pt x="0" y="3876"/>
                  <a:pt x="0" y="3893"/>
                  <a:pt x="0" y="3910"/>
                </a:cubicBezTo>
                <a:cubicBezTo>
                  <a:pt x="0" y="9012"/>
                  <a:pt x="737" y="13845"/>
                  <a:pt x="2059" y="18175"/>
                </a:cubicBezTo>
                <a:cubicBezTo>
                  <a:pt x="2764" y="20475"/>
                  <a:pt x="4660" y="21146"/>
                  <a:pt x="5950" y="19552"/>
                </a:cubicBezTo>
                <a:lnTo>
                  <a:pt x="10632" y="13778"/>
                </a:lnTo>
                <a:cubicBezTo>
                  <a:pt x="11391" y="12838"/>
                  <a:pt x="12507" y="13040"/>
                  <a:pt x="13114" y="14231"/>
                </a:cubicBezTo>
                <a:lnTo>
                  <a:pt x="13125" y="14265"/>
                </a:lnTo>
                <a:lnTo>
                  <a:pt x="21600" y="3792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3" name="Shape">
            <a:extLst>
              <a:ext uri="{FF2B5EF4-FFF2-40B4-BE49-F238E27FC236}">
                <a16:creationId xmlns:a16="http://schemas.microsoft.com/office/drawing/2014/main" id="{F357F1F0-BDB7-4777-AE4F-00022B005D06}"/>
              </a:ext>
            </a:extLst>
          </p:cNvPr>
          <p:cNvSpPr/>
          <p:nvPr/>
        </p:nvSpPr>
        <p:spPr>
          <a:xfrm>
            <a:off x="6094092" y="3160913"/>
            <a:ext cx="2531115" cy="15461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417" extrusionOk="0">
                <a:moveTo>
                  <a:pt x="21600" y="3912"/>
                </a:moveTo>
                <a:cubicBezTo>
                  <a:pt x="21600" y="3895"/>
                  <a:pt x="21600" y="3878"/>
                  <a:pt x="21600" y="3862"/>
                </a:cubicBezTo>
                <a:cubicBezTo>
                  <a:pt x="21600" y="1363"/>
                  <a:pt x="20061" y="-465"/>
                  <a:pt x="18489" y="105"/>
                </a:cubicBezTo>
                <a:lnTo>
                  <a:pt x="12615" y="2185"/>
                </a:lnTo>
                <a:cubicBezTo>
                  <a:pt x="11683" y="2520"/>
                  <a:pt x="10730" y="1598"/>
                  <a:pt x="10513" y="155"/>
                </a:cubicBezTo>
                <a:lnTo>
                  <a:pt x="10502" y="88"/>
                </a:lnTo>
                <a:lnTo>
                  <a:pt x="0" y="3795"/>
                </a:lnTo>
                <a:lnTo>
                  <a:pt x="8475" y="14259"/>
                </a:lnTo>
                <a:cubicBezTo>
                  <a:pt x="8475" y="14259"/>
                  <a:pt x="8475" y="14259"/>
                  <a:pt x="8475" y="14259"/>
                </a:cubicBezTo>
                <a:cubicBezTo>
                  <a:pt x="9071" y="13052"/>
                  <a:pt x="10166" y="12800"/>
                  <a:pt x="10936" y="13739"/>
                </a:cubicBezTo>
                <a:lnTo>
                  <a:pt x="15650" y="19559"/>
                </a:lnTo>
                <a:cubicBezTo>
                  <a:pt x="16929" y="21135"/>
                  <a:pt x="18836" y="20464"/>
                  <a:pt x="19541" y="18183"/>
                </a:cubicBezTo>
                <a:cubicBezTo>
                  <a:pt x="20863" y="13840"/>
                  <a:pt x="21600" y="9010"/>
                  <a:pt x="21600" y="3912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4" name="Shape">
            <a:extLst>
              <a:ext uri="{FF2B5EF4-FFF2-40B4-BE49-F238E27FC236}">
                <a16:creationId xmlns:a16="http://schemas.microsoft.com/office/drawing/2014/main" id="{31261FB6-3F45-4C56-BB4C-616EE201ECF6}"/>
              </a:ext>
            </a:extLst>
          </p:cNvPr>
          <p:cNvSpPr/>
          <p:nvPr/>
        </p:nvSpPr>
        <p:spPr>
          <a:xfrm>
            <a:off x="6092278" y="3451199"/>
            <a:ext cx="1686089" cy="24825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17" h="21303" extrusionOk="0">
                <a:moveTo>
                  <a:pt x="12406" y="6833"/>
                </a:moveTo>
                <a:lnTo>
                  <a:pt x="12438" y="6800"/>
                </a:lnTo>
                <a:lnTo>
                  <a:pt x="0" y="0"/>
                </a:lnTo>
                <a:lnTo>
                  <a:pt x="0" y="10942"/>
                </a:lnTo>
                <a:cubicBezTo>
                  <a:pt x="0" y="10942"/>
                  <a:pt x="0" y="10942"/>
                  <a:pt x="0" y="10942"/>
                </a:cubicBezTo>
                <a:cubicBezTo>
                  <a:pt x="1432" y="10920"/>
                  <a:pt x="2624" y="11683"/>
                  <a:pt x="2624" y="12664"/>
                </a:cubicBezTo>
                <a:lnTo>
                  <a:pt x="2624" y="18734"/>
                </a:lnTo>
                <a:cubicBezTo>
                  <a:pt x="2624" y="20369"/>
                  <a:pt x="4835" y="21600"/>
                  <a:pt x="7158" y="21240"/>
                </a:cubicBezTo>
                <a:cubicBezTo>
                  <a:pt x="11818" y="20499"/>
                  <a:pt x="16097" y="19061"/>
                  <a:pt x="19723" y="17077"/>
                </a:cubicBezTo>
                <a:cubicBezTo>
                  <a:pt x="21600" y="16053"/>
                  <a:pt x="21568" y="14102"/>
                  <a:pt x="19707" y="13078"/>
                </a:cubicBezTo>
                <a:lnTo>
                  <a:pt x="12820" y="9307"/>
                </a:lnTo>
                <a:cubicBezTo>
                  <a:pt x="11723" y="8708"/>
                  <a:pt x="11532" y="7596"/>
                  <a:pt x="12406" y="6833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5" name="Shape">
            <a:extLst>
              <a:ext uri="{FF2B5EF4-FFF2-40B4-BE49-F238E27FC236}">
                <a16:creationId xmlns:a16="http://schemas.microsoft.com/office/drawing/2014/main" id="{1E3E8C0C-9D09-4D53-9D96-5378401EAF11}"/>
              </a:ext>
            </a:extLst>
          </p:cNvPr>
          <p:cNvSpPr/>
          <p:nvPr/>
        </p:nvSpPr>
        <p:spPr>
          <a:xfrm>
            <a:off x="3801743" y="1412850"/>
            <a:ext cx="2300270" cy="20284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02" h="21037" extrusionOk="0">
                <a:moveTo>
                  <a:pt x="21102" y="21037"/>
                </a:moveTo>
                <a:lnTo>
                  <a:pt x="16104" y="9315"/>
                </a:lnTo>
                <a:cubicBezTo>
                  <a:pt x="16104" y="9315"/>
                  <a:pt x="16104" y="9315"/>
                  <a:pt x="16104" y="9315"/>
                </a:cubicBezTo>
                <a:cubicBezTo>
                  <a:pt x="15160" y="9855"/>
                  <a:pt x="14019" y="9460"/>
                  <a:pt x="13564" y="8380"/>
                </a:cubicBezTo>
                <a:lnTo>
                  <a:pt x="10745" y="1755"/>
                </a:lnTo>
                <a:cubicBezTo>
                  <a:pt x="9987" y="-36"/>
                  <a:pt x="7949" y="-563"/>
                  <a:pt x="6574" y="675"/>
                </a:cubicBezTo>
                <a:cubicBezTo>
                  <a:pt x="3941" y="3059"/>
                  <a:pt x="1786" y="6075"/>
                  <a:pt x="283" y="9526"/>
                </a:cubicBezTo>
                <a:cubicBezTo>
                  <a:pt x="-498" y="11317"/>
                  <a:pt x="411" y="13464"/>
                  <a:pt x="2135" y="13899"/>
                </a:cubicBezTo>
                <a:lnTo>
                  <a:pt x="8403" y="15518"/>
                </a:lnTo>
                <a:cubicBezTo>
                  <a:pt x="9428" y="15782"/>
                  <a:pt x="10069" y="16941"/>
                  <a:pt x="9824" y="18100"/>
                </a:cubicBezTo>
                <a:lnTo>
                  <a:pt x="9824" y="18126"/>
                </a:lnTo>
                <a:lnTo>
                  <a:pt x="21102" y="21037"/>
                </a:lnTo>
                <a:close/>
              </a:path>
            </a:pathLst>
          </a:custGeom>
          <a:solidFill>
            <a:srgbClr val="7030A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6" name="Shape">
            <a:extLst>
              <a:ext uri="{FF2B5EF4-FFF2-40B4-BE49-F238E27FC236}">
                <a16:creationId xmlns:a16="http://schemas.microsoft.com/office/drawing/2014/main" id="{FBE6570C-7289-4ECD-A4C3-8D3FE4DE4AA7}"/>
              </a:ext>
            </a:extLst>
          </p:cNvPr>
          <p:cNvSpPr/>
          <p:nvPr/>
        </p:nvSpPr>
        <p:spPr>
          <a:xfrm>
            <a:off x="4403179" y="3443036"/>
            <a:ext cx="1687825" cy="24829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23" h="21295" extrusionOk="0">
                <a:moveTo>
                  <a:pt x="21107" y="0"/>
                </a:moveTo>
                <a:lnTo>
                  <a:pt x="8678" y="6797"/>
                </a:lnTo>
                <a:cubicBezTo>
                  <a:pt x="8678" y="6797"/>
                  <a:pt x="8678" y="6797"/>
                  <a:pt x="8678" y="6797"/>
                </a:cubicBezTo>
                <a:cubicBezTo>
                  <a:pt x="9600" y="7559"/>
                  <a:pt x="9473" y="8671"/>
                  <a:pt x="8360" y="9280"/>
                </a:cubicBezTo>
                <a:lnTo>
                  <a:pt x="1414" y="13071"/>
                </a:lnTo>
                <a:cubicBezTo>
                  <a:pt x="-461" y="14095"/>
                  <a:pt x="-477" y="16045"/>
                  <a:pt x="1398" y="17069"/>
                </a:cubicBezTo>
                <a:cubicBezTo>
                  <a:pt x="5022" y="19051"/>
                  <a:pt x="9298" y="20489"/>
                  <a:pt x="13955" y="21230"/>
                </a:cubicBezTo>
                <a:cubicBezTo>
                  <a:pt x="16275" y="21600"/>
                  <a:pt x="18485" y="20358"/>
                  <a:pt x="18485" y="18724"/>
                </a:cubicBezTo>
                <a:lnTo>
                  <a:pt x="18485" y="12712"/>
                </a:lnTo>
                <a:cubicBezTo>
                  <a:pt x="18485" y="11742"/>
                  <a:pt x="19645" y="10936"/>
                  <a:pt x="21075" y="10947"/>
                </a:cubicBezTo>
                <a:lnTo>
                  <a:pt x="21123" y="10947"/>
                </a:lnTo>
                <a:lnTo>
                  <a:pt x="21123" y="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7" name="Circle">
            <a:extLst>
              <a:ext uri="{FF2B5EF4-FFF2-40B4-BE49-F238E27FC236}">
                <a16:creationId xmlns:a16="http://schemas.microsoft.com/office/drawing/2014/main" id="{A9095402-CAF0-4EC4-BD01-C2DBB34F37BD}"/>
              </a:ext>
            </a:extLst>
          </p:cNvPr>
          <p:cNvSpPr/>
          <p:nvPr/>
        </p:nvSpPr>
        <p:spPr>
          <a:xfrm>
            <a:off x="5084443" y="2447900"/>
            <a:ext cx="2024386" cy="2024386"/>
          </a:xfrm>
          <a:prstGeom prst="ellipse">
            <a:avLst/>
          </a:pr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8" name="Circle">
            <a:extLst>
              <a:ext uri="{FF2B5EF4-FFF2-40B4-BE49-F238E27FC236}">
                <a16:creationId xmlns:a16="http://schemas.microsoft.com/office/drawing/2014/main" id="{2F57530A-DA1D-43B0-8405-08208C496701}"/>
              </a:ext>
            </a:extLst>
          </p:cNvPr>
          <p:cNvSpPr/>
          <p:nvPr/>
        </p:nvSpPr>
        <p:spPr>
          <a:xfrm>
            <a:off x="5186043" y="2549500"/>
            <a:ext cx="1821185" cy="1821185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09" name="Graphic 108" descr="Bar graph with upward trend outline">
            <a:extLst>
              <a:ext uri="{FF2B5EF4-FFF2-40B4-BE49-F238E27FC236}">
                <a16:creationId xmlns:a16="http://schemas.microsoft.com/office/drawing/2014/main" id="{0D4D8CFF-0EBD-44BF-B853-6A04C72989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333792" y="1926067"/>
            <a:ext cx="868687" cy="868687"/>
          </a:xfrm>
          <a:prstGeom prst="rect">
            <a:avLst/>
          </a:prstGeom>
        </p:spPr>
      </p:pic>
      <p:pic>
        <p:nvPicPr>
          <p:cNvPr id="110" name="Graphic 109" descr="Boardroom outline">
            <a:extLst>
              <a:ext uri="{FF2B5EF4-FFF2-40B4-BE49-F238E27FC236}">
                <a16:creationId xmlns:a16="http://schemas.microsoft.com/office/drawing/2014/main" id="{C4D78C60-DE06-4E97-8443-077F27C7CA5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601245" y="4749141"/>
            <a:ext cx="868687" cy="868687"/>
          </a:xfrm>
          <a:prstGeom prst="rect">
            <a:avLst/>
          </a:prstGeom>
        </p:spPr>
      </p:pic>
      <p:pic>
        <p:nvPicPr>
          <p:cNvPr id="111" name="Graphic 110" descr="Checklist outline">
            <a:extLst>
              <a:ext uri="{FF2B5EF4-FFF2-40B4-BE49-F238E27FC236}">
                <a16:creationId xmlns:a16="http://schemas.microsoft.com/office/drawing/2014/main" id="{54680F0E-2708-4BE6-BF15-1943B26FD98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674911" y="3650817"/>
            <a:ext cx="829259" cy="829259"/>
          </a:xfrm>
          <a:prstGeom prst="rect">
            <a:avLst/>
          </a:prstGeom>
        </p:spPr>
      </p:pic>
      <p:pic>
        <p:nvPicPr>
          <p:cNvPr id="112" name="Graphic 111" descr="Customer review outline">
            <a:extLst>
              <a:ext uri="{FF2B5EF4-FFF2-40B4-BE49-F238E27FC236}">
                <a16:creationId xmlns:a16="http://schemas.microsoft.com/office/drawing/2014/main" id="{7702852F-37C6-4EF9-8602-DAE2BBA00AD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362260" y="4988448"/>
            <a:ext cx="796396" cy="796396"/>
          </a:xfrm>
          <a:prstGeom prst="rect">
            <a:avLst/>
          </a:prstGeom>
        </p:spPr>
      </p:pic>
      <p:pic>
        <p:nvPicPr>
          <p:cNvPr id="113" name="Graphic 112" descr="Handshake outline">
            <a:extLst>
              <a:ext uri="{FF2B5EF4-FFF2-40B4-BE49-F238E27FC236}">
                <a16:creationId xmlns:a16="http://schemas.microsoft.com/office/drawing/2014/main" id="{A33F4EA2-A9CC-4156-A37E-00279C67A0A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885806" y="890743"/>
            <a:ext cx="874652" cy="874652"/>
          </a:xfrm>
          <a:prstGeom prst="rect">
            <a:avLst/>
          </a:prstGeom>
        </p:spPr>
      </p:pic>
      <p:pic>
        <p:nvPicPr>
          <p:cNvPr id="114" name="Graphic 113" descr="Postit Notes outline">
            <a:extLst>
              <a:ext uri="{FF2B5EF4-FFF2-40B4-BE49-F238E27FC236}">
                <a16:creationId xmlns:a16="http://schemas.microsoft.com/office/drawing/2014/main" id="{A7F10B84-CA2A-4A60-B615-033953525C2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609965" y="3256649"/>
            <a:ext cx="742414" cy="742414"/>
          </a:xfrm>
          <a:prstGeom prst="rect">
            <a:avLst/>
          </a:prstGeom>
        </p:spPr>
      </p:pic>
      <p:pic>
        <p:nvPicPr>
          <p:cNvPr id="115" name="Graphic 114" descr="Target Audience outline">
            <a:extLst>
              <a:ext uri="{FF2B5EF4-FFF2-40B4-BE49-F238E27FC236}">
                <a16:creationId xmlns:a16="http://schemas.microsoft.com/office/drawing/2014/main" id="{C9600AE3-C51A-4C42-BC62-899D5FADD789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189367" y="1571890"/>
            <a:ext cx="823755" cy="823755"/>
          </a:xfrm>
          <a:prstGeom prst="rect">
            <a:avLst/>
          </a:prstGeom>
        </p:spPr>
      </p:pic>
      <p:pic>
        <p:nvPicPr>
          <p:cNvPr id="116" name="Graphic 115" descr="Trophy with solid fill">
            <a:extLst>
              <a:ext uri="{FF2B5EF4-FFF2-40B4-BE49-F238E27FC236}">
                <a16:creationId xmlns:a16="http://schemas.microsoft.com/office/drawing/2014/main" id="{190B6C51-4575-4F84-9441-DB39C64C2FDB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463207" y="2825562"/>
            <a:ext cx="1242912" cy="1242912"/>
          </a:xfrm>
          <a:prstGeom prst="rect">
            <a:avLst/>
          </a:prstGeom>
        </p:spPr>
      </p:pic>
      <p:sp>
        <p:nvSpPr>
          <p:cNvPr id="117" name="TextBox 116">
            <a:extLst>
              <a:ext uri="{FF2B5EF4-FFF2-40B4-BE49-F238E27FC236}">
                <a16:creationId xmlns:a16="http://schemas.microsoft.com/office/drawing/2014/main" id="{A3B9F5EC-AFE0-4CAA-8D09-CCAAFB39F988}"/>
              </a:ext>
            </a:extLst>
          </p:cNvPr>
          <p:cNvSpPr txBox="1"/>
          <p:nvPr/>
        </p:nvSpPr>
        <p:spPr>
          <a:xfrm>
            <a:off x="5885806" y="1892314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01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A85411AA-CEF9-468C-8F43-BE1BA0B86840}"/>
              </a:ext>
            </a:extLst>
          </p:cNvPr>
          <p:cNvSpPr txBox="1"/>
          <p:nvPr/>
        </p:nvSpPr>
        <p:spPr>
          <a:xfrm>
            <a:off x="6911718" y="2370255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02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B1BD240D-CAFD-40EB-A5A5-907975797E10}"/>
              </a:ext>
            </a:extLst>
          </p:cNvPr>
          <p:cNvSpPr txBox="1"/>
          <p:nvPr/>
        </p:nvSpPr>
        <p:spPr>
          <a:xfrm>
            <a:off x="7168196" y="3531544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03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24A1808C-48C8-4814-BAE0-C5A0CD6280D2}"/>
              </a:ext>
            </a:extLst>
          </p:cNvPr>
          <p:cNvSpPr txBox="1"/>
          <p:nvPr/>
        </p:nvSpPr>
        <p:spPr>
          <a:xfrm>
            <a:off x="6404893" y="4388627"/>
            <a:ext cx="495650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algn="l"/>
            <a:r>
              <a:rPr lang="en-US" dirty="0"/>
              <a:t>04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95CAECB1-5F5F-4DB8-B7A7-35F794CB1698}"/>
              </a:ext>
            </a:extLst>
          </p:cNvPr>
          <p:cNvSpPr txBox="1"/>
          <p:nvPr/>
        </p:nvSpPr>
        <p:spPr>
          <a:xfrm>
            <a:off x="5300922" y="4388627"/>
            <a:ext cx="495650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r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05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A46F7FD3-EFC9-439A-9B9D-468CDBBDDEE8}"/>
              </a:ext>
            </a:extLst>
          </p:cNvPr>
          <p:cNvSpPr txBox="1"/>
          <p:nvPr/>
        </p:nvSpPr>
        <p:spPr>
          <a:xfrm>
            <a:off x="4504167" y="3531544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r"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06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B6A12876-18F8-49B1-8985-B464D120E141}"/>
              </a:ext>
            </a:extLst>
          </p:cNvPr>
          <p:cNvSpPr txBox="1"/>
          <p:nvPr/>
        </p:nvSpPr>
        <p:spPr>
          <a:xfrm>
            <a:off x="4749493" y="2370255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r"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07</a:t>
            </a:r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C8939E31-AEA5-4A13-B4DA-AEEC147ECD92}"/>
              </a:ext>
            </a:extLst>
          </p:cNvPr>
          <p:cNvGrpSpPr/>
          <p:nvPr/>
        </p:nvGrpSpPr>
        <p:grpSpPr>
          <a:xfrm>
            <a:off x="8927481" y="3654156"/>
            <a:ext cx="2926080" cy="920821"/>
            <a:chOff x="8921977" y="4073386"/>
            <a:chExt cx="2926080" cy="920821"/>
          </a:xfrm>
        </p:grpSpPr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7B9C216B-646D-46E3-B852-F20765E4FE76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03 - Lorem Ipsum</a:t>
              </a:r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1A92B26A-B59F-476E-9341-C5983EE1152C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02280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8507</TotalTime>
  <Words>421</Words>
  <PresentationFormat>Widescreen</PresentationFormat>
  <Paragraphs>50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7-Part Helix Cycle – Slide Template</vt:lpstr>
      <vt:lpstr>7-Part Helix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7-Part Helix Cycle</dc:title>
  <dc:creator>PresentationGO.com</dc:creator>
  <dc:description>© Copyright PresentationGO.com</dc:description>
  <dcterms:created xsi:type="dcterms:W3CDTF">2014-11-26T05:14:11Z</dcterms:created>
  <dcterms:modified xsi:type="dcterms:W3CDTF">2021-08-02T22:05:20Z</dcterms:modified>
  <cp:category>Charts &amp; Diagrams</cp:category>
</cp:coreProperties>
</file>