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4" r:id="rId4"/>
    <p:sldId id="357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64A05"/>
    <a:srgbClr val="2B323B"/>
    <a:srgbClr val="00B09B"/>
    <a:srgbClr val="F0EEEF"/>
    <a:srgbClr val="0D95BC"/>
    <a:srgbClr val="DF361F"/>
    <a:srgbClr val="6C2B43"/>
    <a:srgbClr val="7B0051"/>
    <a:srgbClr val="063951"/>
    <a:srgbClr val="EB1E4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53" d="100"/>
          <a:sy n="153" d="100"/>
        </p:scale>
        <p:origin x="1698" y="1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11/24/2021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3763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42505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9FBC2BD7-7C99-476A-824B-34AEACBE09E4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97388A6D-F2E7-41F0-830B-6957780585C2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03FB2F2C-9238-4D45-94A7-5C35D93D1392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A21EA9FF-346A-4403-99E1-6330E0E642DA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F52EC167-F9B1-4085-86E7-C378D6346E24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11/24/2021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3.png"/><Relationship Id="rId18" Type="http://schemas.openxmlformats.org/officeDocument/2006/relationships/image" Target="../media/image1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17" Type="http://schemas.openxmlformats.org/officeDocument/2006/relationships/image" Target="../media/image17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6.sv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14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3.png"/><Relationship Id="rId18" Type="http://schemas.openxmlformats.org/officeDocument/2006/relationships/image" Target="../media/image22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17" Type="http://schemas.openxmlformats.org/officeDocument/2006/relationships/image" Target="../media/image21.pn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16.sv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10" Type="http://schemas.openxmlformats.org/officeDocument/2006/relationships/image" Target="../media/image20.svg"/><Relationship Id="rId4" Type="http://schemas.openxmlformats.org/officeDocument/2006/relationships/image" Target="../media/image4.svg"/><Relationship Id="rId9" Type="http://schemas.openxmlformats.org/officeDocument/2006/relationships/image" Target="../media/image19.png"/><Relationship Id="rId14" Type="http://schemas.openxmlformats.org/officeDocument/2006/relationships/image" Target="../media/image14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7-Point Star White Space Cycle – </a:t>
            </a:r>
            <a:br>
              <a:rPr lang="en-US" dirty="0"/>
            </a:br>
            <a:r>
              <a:rPr lang="en-US" dirty="0"/>
              <a:t>Slide Template</a:t>
            </a:r>
          </a:p>
        </p:txBody>
      </p:sp>
      <p:grpSp>
        <p:nvGrpSpPr>
          <p:cNvPr id="82" name="Group 81">
            <a:extLst>
              <a:ext uri="{FF2B5EF4-FFF2-40B4-BE49-F238E27FC236}">
                <a16:creationId xmlns:a16="http://schemas.microsoft.com/office/drawing/2014/main" id="{5F67EAA0-2718-4DB5-80B4-8E38D478CD3C}"/>
              </a:ext>
            </a:extLst>
          </p:cNvPr>
          <p:cNvGrpSpPr/>
          <p:nvPr/>
        </p:nvGrpSpPr>
        <p:grpSpPr>
          <a:xfrm>
            <a:off x="6580655" y="2590650"/>
            <a:ext cx="2194560" cy="952227"/>
            <a:chOff x="8921977" y="1394910"/>
            <a:chExt cx="2926080" cy="1269634"/>
          </a:xfrm>
        </p:grpSpPr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2475CA2F-62B6-4430-84CE-BE2868006BCC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4">
                      <a:lumMod val="50000"/>
                    </a:schemeClr>
                  </a:solidFill>
                </a:rPr>
                <a:t>Lorem Ipsum</a:t>
              </a:r>
            </a:p>
          </p:txBody>
        </p:sp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7C5B08E6-032D-4C98-85FE-000DA1DC0A3C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738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sodales.</a:t>
              </a:r>
            </a:p>
          </p:txBody>
        </p:sp>
      </p:grpSp>
      <p:grpSp>
        <p:nvGrpSpPr>
          <p:cNvPr id="85" name="Group 84">
            <a:extLst>
              <a:ext uri="{FF2B5EF4-FFF2-40B4-BE49-F238E27FC236}">
                <a16:creationId xmlns:a16="http://schemas.microsoft.com/office/drawing/2014/main" id="{5EF99C18-6350-4A05-BD91-DBCD4750B9E9}"/>
              </a:ext>
            </a:extLst>
          </p:cNvPr>
          <p:cNvGrpSpPr/>
          <p:nvPr/>
        </p:nvGrpSpPr>
        <p:grpSpPr>
          <a:xfrm>
            <a:off x="6580655" y="4791155"/>
            <a:ext cx="2194560" cy="952227"/>
            <a:chOff x="8921977" y="4001571"/>
            <a:chExt cx="2926080" cy="1269634"/>
          </a:xfrm>
        </p:grpSpPr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BE08BCC6-197F-4014-BA70-63370BDA76E8}"/>
                </a:ext>
              </a:extLst>
            </p:cNvPr>
            <p:cNvSpPr txBox="1"/>
            <p:nvPr/>
          </p:nvSpPr>
          <p:spPr>
            <a:xfrm>
              <a:off x="8921977" y="400157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D3A3E070-3C3A-4588-AE61-DC3AB0801E62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738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sodales.</a:t>
              </a:r>
            </a:p>
          </p:txBody>
        </p:sp>
      </p:grpSp>
      <p:grpSp>
        <p:nvGrpSpPr>
          <p:cNvPr id="94" name="Group 93">
            <a:extLst>
              <a:ext uri="{FF2B5EF4-FFF2-40B4-BE49-F238E27FC236}">
                <a16:creationId xmlns:a16="http://schemas.microsoft.com/office/drawing/2014/main" id="{443EECA5-8C84-4021-ACBC-CBEF7D97BB48}"/>
              </a:ext>
            </a:extLst>
          </p:cNvPr>
          <p:cNvGrpSpPr/>
          <p:nvPr/>
        </p:nvGrpSpPr>
        <p:grpSpPr>
          <a:xfrm>
            <a:off x="6580655" y="1490398"/>
            <a:ext cx="2194560" cy="952227"/>
            <a:chOff x="8921977" y="1394910"/>
            <a:chExt cx="2926080" cy="1269634"/>
          </a:xfrm>
        </p:grpSpPr>
        <p:sp>
          <p:nvSpPr>
            <p:cNvPr id="95" name="TextBox 94">
              <a:extLst>
                <a:ext uri="{FF2B5EF4-FFF2-40B4-BE49-F238E27FC236}">
                  <a16:creationId xmlns:a16="http://schemas.microsoft.com/office/drawing/2014/main" id="{C354827E-5690-40D5-A5AF-83BBAD5CFF76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3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96" name="TextBox 95">
              <a:extLst>
                <a:ext uri="{FF2B5EF4-FFF2-40B4-BE49-F238E27FC236}">
                  <a16:creationId xmlns:a16="http://schemas.microsoft.com/office/drawing/2014/main" id="{88FB88F4-B0BA-48C0-B919-C120E923C2C5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738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sodales.</a:t>
              </a:r>
            </a:p>
          </p:txBody>
        </p:sp>
      </p:grpSp>
      <p:grpSp>
        <p:nvGrpSpPr>
          <p:cNvPr id="100" name="Group 99">
            <a:extLst>
              <a:ext uri="{FF2B5EF4-FFF2-40B4-BE49-F238E27FC236}">
                <a16:creationId xmlns:a16="http://schemas.microsoft.com/office/drawing/2014/main" id="{C337792A-86B8-4014-9284-39ED3B0F5E7E}"/>
              </a:ext>
            </a:extLst>
          </p:cNvPr>
          <p:cNvGrpSpPr/>
          <p:nvPr/>
        </p:nvGrpSpPr>
        <p:grpSpPr>
          <a:xfrm>
            <a:off x="6580655" y="3690902"/>
            <a:ext cx="2194560" cy="952227"/>
            <a:chOff x="8921977" y="4001571"/>
            <a:chExt cx="2926080" cy="1269634"/>
          </a:xfrm>
        </p:grpSpPr>
        <p:sp>
          <p:nvSpPr>
            <p:cNvPr id="101" name="TextBox 100">
              <a:extLst>
                <a:ext uri="{FF2B5EF4-FFF2-40B4-BE49-F238E27FC236}">
                  <a16:creationId xmlns:a16="http://schemas.microsoft.com/office/drawing/2014/main" id="{0D533117-0803-40DB-93AE-940236546213}"/>
                </a:ext>
              </a:extLst>
            </p:cNvPr>
            <p:cNvSpPr txBox="1"/>
            <p:nvPr/>
          </p:nvSpPr>
          <p:spPr>
            <a:xfrm>
              <a:off x="8921977" y="400157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102" name="TextBox 101">
              <a:extLst>
                <a:ext uri="{FF2B5EF4-FFF2-40B4-BE49-F238E27FC236}">
                  <a16:creationId xmlns:a16="http://schemas.microsoft.com/office/drawing/2014/main" id="{DBDDF3B2-A4F0-4832-809F-91EFBA92D7DE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738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sodales.</a:t>
              </a:r>
            </a:p>
          </p:txBody>
        </p:sp>
      </p:grpSp>
      <p:sp>
        <p:nvSpPr>
          <p:cNvPr id="60" name="Shape">
            <a:extLst>
              <a:ext uri="{FF2B5EF4-FFF2-40B4-BE49-F238E27FC236}">
                <a16:creationId xmlns:a16="http://schemas.microsoft.com/office/drawing/2014/main" id="{21B3F126-AB41-C64B-8F23-19DDCB3ADEA4}"/>
              </a:ext>
            </a:extLst>
          </p:cNvPr>
          <p:cNvSpPr/>
          <p:nvPr/>
        </p:nvSpPr>
        <p:spPr>
          <a:xfrm>
            <a:off x="3338481" y="1957891"/>
            <a:ext cx="1166711" cy="88148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800" h="21188" extrusionOk="0">
                <a:moveTo>
                  <a:pt x="15894" y="19639"/>
                </a:moveTo>
                <a:lnTo>
                  <a:pt x="20668" y="3348"/>
                </a:lnTo>
                <a:cubicBezTo>
                  <a:pt x="21175" y="1659"/>
                  <a:pt x="20161" y="-151"/>
                  <a:pt x="18818" y="10"/>
                </a:cubicBezTo>
                <a:cubicBezTo>
                  <a:pt x="11658" y="975"/>
                  <a:pt x="5244" y="5360"/>
                  <a:pt x="500" y="11956"/>
                </a:cubicBezTo>
                <a:cubicBezTo>
                  <a:pt x="-425" y="13243"/>
                  <a:pt x="-7" y="15456"/>
                  <a:pt x="1276" y="15979"/>
                </a:cubicBezTo>
                <a:lnTo>
                  <a:pt x="13657" y="21087"/>
                </a:lnTo>
                <a:cubicBezTo>
                  <a:pt x="14582" y="21449"/>
                  <a:pt x="15536" y="20805"/>
                  <a:pt x="15894" y="19639"/>
                </a:cubicBezTo>
                <a:close/>
              </a:path>
            </a:pathLst>
          </a:custGeom>
          <a:solidFill>
            <a:srgbClr val="F59203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61" name="Shape">
            <a:extLst>
              <a:ext uri="{FF2B5EF4-FFF2-40B4-BE49-F238E27FC236}">
                <a16:creationId xmlns:a16="http://schemas.microsoft.com/office/drawing/2014/main" id="{7BD2BBE2-58FC-C74B-900B-36F83F2B7371}"/>
              </a:ext>
            </a:extLst>
          </p:cNvPr>
          <p:cNvSpPr/>
          <p:nvPr/>
        </p:nvSpPr>
        <p:spPr>
          <a:xfrm>
            <a:off x="4627024" y="1941157"/>
            <a:ext cx="1167448" cy="88248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785" h="21133" extrusionOk="0">
                <a:moveTo>
                  <a:pt x="7134" y="21014"/>
                </a:moveTo>
                <a:lnTo>
                  <a:pt x="19498" y="15925"/>
                </a:lnTo>
                <a:cubicBezTo>
                  <a:pt x="20779" y="15404"/>
                  <a:pt x="21226" y="13240"/>
                  <a:pt x="20273" y="11917"/>
                </a:cubicBezTo>
                <a:cubicBezTo>
                  <a:pt x="15536" y="5345"/>
                  <a:pt x="9130" y="977"/>
                  <a:pt x="1980" y="15"/>
                </a:cubicBezTo>
                <a:cubicBezTo>
                  <a:pt x="639" y="-185"/>
                  <a:pt x="-374" y="1658"/>
                  <a:pt x="132" y="3342"/>
                </a:cubicBezTo>
                <a:lnTo>
                  <a:pt x="4899" y="19572"/>
                </a:lnTo>
                <a:cubicBezTo>
                  <a:pt x="5287" y="20774"/>
                  <a:pt x="6240" y="21415"/>
                  <a:pt x="7134" y="21014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62" name="Shape">
            <a:extLst>
              <a:ext uri="{FF2B5EF4-FFF2-40B4-BE49-F238E27FC236}">
                <a16:creationId xmlns:a16="http://schemas.microsoft.com/office/drawing/2014/main" id="{7DBF6E64-002B-9040-AF05-FD68A32E3355}"/>
              </a:ext>
            </a:extLst>
          </p:cNvPr>
          <p:cNvSpPr/>
          <p:nvPr/>
        </p:nvSpPr>
        <p:spPr>
          <a:xfrm>
            <a:off x="5430273" y="2660732"/>
            <a:ext cx="810340" cy="124043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59" h="20902" extrusionOk="0">
                <a:moveTo>
                  <a:pt x="1152" y="13726"/>
                </a:moveTo>
                <a:lnTo>
                  <a:pt x="16781" y="20606"/>
                </a:lnTo>
                <a:cubicBezTo>
                  <a:pt x="18405" y="21311"/>
                  <a:pt x="20688" y="20691"/>
                  <a:pt x="20908" y="19422"/>
                </a:cubicBezTo>
                <a:cubicBezTo>
                  <a:pt x="21127" y="18266"/>
                  <a:pt x="21259" y="17081"/>
                  <a:pt x="21259" y="15897"/>
                </a:cubicBezTo>
                <a:cubicBezTo>
                  <a:pt x="21259" y="10342"/>
                  <a:pt x="18757" y="5153"/>
                  <a:pt x="14410" y="783"/>
                </a:cubicBezTo>
                <a:cubicBezTo>
                  <a:pt x="13357" y="-289"/>
                  <a:pt x="10854" y="-261"/>
                  <a:pt x="9844" y="867"/>
                </a:cubicBezTo>
                <a:lnTo>
                  <a:pt x="361" y="11470"/>
                </a:lnTo>
                <a:cubicBezTo>
                  <a:pt x="-341" y="12259"/>
                  <a:pt x="10" y="13218"/>
                  <a:pt x="1152" y="13726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63" name="Shape">
            <a:extLst>
              <a:ext uri="{FF2B5EF4-FFF2-40B4-BE49-F238E27FC236}">
                <a16:creationId xmlns:a16="http://schemas.microsoft.com/office/drawing/2014/main" id="{5D08823E-AE1D-3148-A3D7-6D1D57834549}"/>
              </a:ext>
            </a:extLst>
          </p:cNvPr>
          <p:cNvSpPr/>
          <p:nvPr/>
        </p:nvSpPr>
        <p:spPr>
          <a:xfrm>
            <a:off x="5229460" y="4016213"/>
            <a:ext cx="916466" cy="102629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049" h="20894" extrusionOk="0">
                <a:moveTo>
                  <a:pt x="10" y="4420"/>
                </a:moveTo>
                <a:lnTo>
                  <a:pt x="1202" y="18968"/>
                </a:lnTo>
                <a:cubicBezTo>
                  <a:pt x="1317" y="20501"/>
                  <a:pt x="3239" y="21387"/>
                  <a:pt x="4738" y="20603"/>
                </a:cubicBezTo>
                <a:cubicBezTo>
                  <a:pt x="12232" y="16515"/>
                  <a:pt x="17997" y="10212"/>
                  <a:pt x="20918" y="2717"/>
                </a:cubicBezTo>
                <a:cubicBezTo>
                  <a:pt x="21495" y="1252"/>
                  <a:pt x="20073" y="-213"/>
                  <a:pt x="18343" y="26"/>
                </a:cubicBezTo>
                <a:lnTo>
                  <a:pt x="2009" y="2240"/>
                </a:lnTo>
                <a:cubicBezTo>
                  <a:pt x="779" y="2376"/>
                  <a:pt x="-105" y="3364"/>
                  <a:pt x="10" y="442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64" name="Shape">
            <a:extLst>
              <a:ext uri="{FF2B5EF4-FFF2-40B4-BE49-F238E27FC236}">
                <a16:creationId xmlns:a16="http://schemas.microsoft.com/office/drawing/2014/main" id="{CA4D5658-976F-C04A-A0F4-087F0C62A858}"/>
              </a:ext>
            </a:extLst>
          </p:cNvPr>
          <p:cNvSpPr/>
          <p:nvPr/>
        </p:nvSpPr>
        <p:spPr>
          <a:xfrm>
            <a:off x="2903388" y="2660732"/>
            <a:ext cx="810344" cy="123982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59" h="20892" extrusionOk="0">
                <a:moveTo>
                  <a:pt x="20898" y="11460"/>
                </a:moveTo>
                <a:lnTo>
                  <a:pt x="11415" y="857"/>
                </a:lnTo>
                <a:cubicBezTo>
                  <a:pt x="10405" y="-243"/>
                  <a:pt x="7946" y="-299"/>
                  <a:pt x="6849" y="773"/>
                </a:cubicBezTo>
                <a:cubicBezTo>
                  <a:pt x="2503" y="5143"/>
                  <a:pt x="0" y="10332"/>
                  <a:pt x="0" y="15887"/>
                </a:cubicBezTo>
                <a:cubicBezTo>
                  <a:pt x="0" y="17071"/>
                  <a:pt x="132" y="18256"/>
                  <a:pt x="351" y="19412"/>
                </a:cubicBezTo>
                <a:cubicBezTo>
                  <a:pt x="615" y="20681"/>
                  <a:pt x="2854" y="21301"/>
                  <a:pt x="4478" y="20596"/>
                </a:cubicBezTo>
                <a:lnTo>
                  <a:pt x="20107" y="13716"/>
                </a:lnTo>
                <a:cubicBezTo>
                  <a:pt x="21249" y="13208"/>
                  <a:pt x="21600" y="12249"/>
                  <a:pt x="20898" y="11460"/>
                </a:cubicBezTo>
                <a:close/>
              </a:path>
            </a:pathLst>
          </a:custGeom>
          <a:solidFill>
            <a:srgbClr val="864A05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65" name="Shape">
            <a:extLst>
              <a:ext uri="{FF2B5EF4-FFF2-40B4-BE49-F238E27FC236}">
                <a16:creationId xmlns:a16="http://schemas.microsoft.com/office/drawing/2014/main" id="{D5B928F6-48AE-A744-998F-B10D8AA481CC}"/>
              </a:ext>
            </a:extLst>
          </p:cNvPr>
          <p:cNvSpPr/>
          <p:nvPr/>
        </p:nvSpPr>
        <p:spPr>
          <a:xfrm>
            <a:off x="3940916" y="4501509"/>
            <a:ext cx="1255913" cy="7794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836" h="21359" extrusionOk="0">
                <a:moveTo>
                  <a:pt x="9252" y="722"/>
                </a:moveTo>
                <a:lnTo>
                  <a:pt x="534" y="14021"/>
                </a:lnTo>
                <a:cubicBezTo>
                  <a:pt x="-382" y="15443"/>
                  <a:pt x="-77" y="17965"/>
                  <a:pt x="1117" y="18699"/>
                </a:cubicBezTo>
                <a:cubicBezTo>
                  <a:pt x="4032" y="20396"/>
                  <a:pt x="7142" y="21359"/>
                  <a:pt x="10418" y="21359"/>
                </a:cubicBezTo>
                <a:cubicBezTo>
                  <a:pt x="13666" y="21359"/>
                  <a:pt x="16804" y="20442"/>
                  <a:pt x="19719" y="18699"/>
                </a:cubicBezTo>
                <a:cubicBezTo>
                  <a:pt x="20913" y="18011"/>
                  <a:pt x="21218" y="15443"/>
                  <a:pt x="20302" y="14021"/>
                </a:cubicBezTo>
                <a:lnTo>
                  <a:pt x="11584" y="722"/>
                </a:lnTo>
                <a:cubicBezTo>
                  <a:pt x="10890" y="-241"/>
                  <a:pt x="9890" y="-241"/>
                  <a:pt x="9252" y="722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66" name="Shape">
            <a:extLst>
              <a:ext uri="{FF2B5EF4-FFF2-40B4-BE49-F238E27FC236}">
                <a16:creationId xmlns:a16="http://schemas.microsoft.com/office/drawing/2014/main" id="{6F396960-A04B-F14A-B981-E1EB44EA8C63}"/>
              </a:ext>
            </a:extLst>
          </p:cNvPr>
          <p:cNvSpPr/>
          <p:nvPr/>
        </p:nvSpPr>
        <p:spPr>
          <a:xfrm>
            <a:off x="2987061" y="4016213"/>
            <a:ext cx="916227" cy="102700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081" h="20876" extrusionOk="0">
                <a:moveTo>
                  <a:pt x="19074" y="2237"/>
                </a:moveTo>
                <a:lnTo>
                  <a:pt x="2710" y="26"/>
                </a:lnTo>
                <a:cubicBezTo>
                  <a:pt x="978" y="-212"/>
                  <a:pt x="-447" y="1251"/>
                  <a:pt x="131" y="2713"/>
                </a:cubicBezTo>
                <a:cubicBezTo>
                  <a:pt x="3057" y="10197"/>
                  <a:pt x="8832" y="16490"/>
                  <a:pt x="16340" y="20572"/>
                </a:cubicBezTo>
                <a:cubicBezTo>
                  <a:pt x="17803" y="21388"/>
                  <a:pt x="19729" y="20470"/>
                  <a:pt x="19882" y="18939"/>
                </a:cubicBezTo>
                <a:lnTo>
                  <a:pt x="21076" y="4414"/>
                </a:lnTo>
                <a:cubicBezTo>
                  <a:pt x="21153" y="3360"/>
                  <a:pt x="20268" y="2373"/>
                  <a:pt x="19074" y="2237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pic>
        <p:nvPicPr>
          <p:cNvPr id="67" name="Graphic 10" descr="Bar graph with upward trend with solid fill">
            <a:extLst>
              <a:ext uri="{FF2B5EF4-FFF2-40B4-BE49-F238E27FC236}">
                <a16:creationId xmlns:a16="http://schemas.microsoft.com/office/drawing/2014/main" id="{C1411D0C-84CE-4D4E-B7E7-0D900680957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886948" y="2166286"/>
            <a:ext cx="491760" cy="491760"/>
          </a:xfrm>
          <a:prstGeom prst="rect">
            <a:avLst/>
          </a:prstGeom>
        </p:spPr>
      </p:pic>
      <p:pic>
        <p:nvPicPr>
          <p:cNvPr id="68" name="Graphic 11" descr="Brainstorm with solid fill">
            <a:extLst>
              <a:ext uri="{FF2B5EF4-FFF2-40B4-BE49-F238E27FC236}">
                <a16:creationId xmlns:a16="http://schemas.microsoft.com/office/drawing/2014/main" id="{9B02F209-CF80-3645-8890-9E6627BE23E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776062" y="2166286"/>
            <a:ext cx="491760" cy="491760"/>
          </a:xfrm>
          <a:prstGeom prst="rect">
            <a:avLst/>
          </a:prstGeom>
        </p:spPr>
      </p:pic>
      <p:pic>
        <p:nvPicPr>
          <p:cNvPr id="69" name="Graphic 12" descr="Bullseye with solid fill">
            <a:extLst>
              <a:ext uri="{FF2B5EF4-FFF2-40B4-BE49-F238E27FC236}">
                <a16:creationId xmlns:a16="http://schemas.microsoft.com/office/drawing/2014/main" id="{FB3DFD20-2F67-CF46-A5E0-4E81CFD4B7D1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288011" y="4204882"/>
            <a:ext cx="491760" cy="491760"/>
          </a:xfrm>
          <a:prstGeom prst="rect">
            <a:avLst/>
          </a:prstGeom>
        </p:spPr>
      </p:pic>
      <p:pic>
        <p:nvPicPr>
          <p:cNvPr id="70" name="Graphic 14" descr="Gears with solid fill">
            <a:extLst>
              <a:ext uri="{FF2B5EF4-FFF2-40B4-BE49-F238E27FC236}">
                <a16:creationId xmlns:a16="http://schemas.microsoft.com/office/drawing/2014/main" id="{CF2A5E52-80F0-894F-8AD0-0E4B4CB4B82B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3007674" y="3039431"/>
            <a:ext cx="491760" cy="49176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71" name="Graphic 15" descr="Hourglass 30% with solid fill">
            <a:extLst>
              <a:ext uri="{FF2B5EF4-FFF2-40B4-BE49-F238E27FC236}">
                <a16:creationId xmlns:a16="http://schemas.microsoft.com/office/drawing/2014/main" id="{F0FB7DAB-66D9-A048-B1B0-0F978575B124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5348429" y="4204882"/>
            <a:ext cx="491760" cy="491760"/>
          </a:xfrm>
          <a:prstGeom prst="rect">
            <a:avLst/>
          </a:prstGeom>
        </p:spPr>
      </p:pic>
      <p:pic>
        <p:nvPicPr>
          <p:cNvPr id="72" name="Graphic 16" descr="Lightbulb with solid fill">
            <a:extLst>
              <a:ext uri="{FF2B5EF4-FFF2-40B4-BE49-F238E27FC236}">
                <a16:creationId xmlns:a16="http://schemas.microsoft.com/office/drawing/2014/main" id="{604414A8-CC87-6D4C-83E0-0F0041FA3072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5631107" y="3039431"/>
            <a:ext cx="491760" cy="491760"/>
          </a:xfrm>
          <a:prstGeom prst="rect">
            <a:avLst/>
          </a:prstGeom>
        </p:spPr>
      </p:pic>
      <p:pic>
        <p:nvPicPr>
          <p:cNvPr id="73" name="Graphic 17" descr="Research with solid fill">
            <a:extLst>
              <a:ext uri="{FF2B5EF4-FFF2-40B4-BE49-F238E27FC236}">
                <a16:creationId xmlns:a16="http://schemas.microsoft.com/office/drawing/2014/main" id="{BEB6C511-C6C6-6241-B8FF-51061DBF86F1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4326121" y="4690665"/>
            <a:ext cx="491760" cy="491760"/>
          </a:xfrm>
          <a:prstGeom prst="rect">
            <a:avLst/>
          </a:prstGeom>
        </p:spPr>
      </p:pic>
      <p:sp>
        <p:nvSpPr>
          <p:cNvPr id="74" name="TextBox 18">
            <a:extLst>
              <a:ext uri="{FF2B5EF4-FFF2-40B4-BE49-F238E27FC236}">
                <a16:creationId xmlns:a16="http://schemas.microsoft.com/office/drawing/2014/main" id="{54744D01-B588-CF40-B466-B8EC166F9F34}"/>
              </a:ext>
            </a:extLst>
          </p:cNvPr>
          <p:cNvSpPr txBox="1"/>
          <p:nvPr/>
        </p:nvSpPr>
        <p:spPr>
          <a:xfrm>
            <a:off x="4669027" y="2824189"/>
            <a:ext cx="446714" cy="3231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500" b="1" dirty="0">
                <a:solidFill>
                  <a:schemeClr val="accent3">
                    <a:lumMod val="75000"/>
                  </a:schemeClr>
                </a:solidFill>
              </a:rPr>
              <a:t>01</a:t>
            </a:r>
          </a:p>
        </p:txBody>
      </p:sp>
      <p:sp>
        <p:nvSpPr>
          <p:cNvPr id="75" name="TextBox 19">
            <a:extLst>
              <a:ext uri="{FF2B5EF4-FFF2-40B4-BE49-F238E27FC236}">
                <a16:creationId xmlns:a16="http://schemas.microsoft.com/office/drawing/2014/main" id="{B9FBA3AC-F9EE-CD4A-BB38-B5391424CF3A}"/>
              </a:ext>
            </a:extLst>
          </p:cNvPr>
          <p:cNvSpPr txBox="1"/>
          <p:nvPr/>
        </p:nvSpPr>
        <p:spPr>
          <a:xfrm>
            <a:off x="5020514" y="3263663"/>
            <a:ext cx="446714" cy="3231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500" b="1" dirty="0">
                <a:solidFill>
                  <a:schemeClr val="accent4">
                    <a:lumMod val="50000"/>
                  </a:schemeClr>
                </a:solidFill>
              </a:rPr>
              <a:t>02</a:t>
            </a:r>
          </a:p>
        </p:txBody>
      </p:sp>
      <p:sp>
        <p:nvSpPr>
          <p:cNvPr id="76" name="TextBox 20">
            <a:extLst>
              <a:ext uri="{FF2B5EF4-FFF2-40B4-BE49-F238E27FC236}">
                <a16:creationId xmlns:a16="http://schemas.microsoft.com/office/drawing/2014/main" id="{69F29C01-F8C2-E947-AD92-6E64B204613C}"/>
              </a:ext>
            </a:extLst>
          </p:cNvPr>
          <p:cNvSpPr txBox="1"/>
          <p:nvPr/>
        </p:nvSpPr>
        <p:spPr>
          <a:xfrm>
            <a:off x="4888430" y="3879051"/>
            <a:ext cx="446714" cy="3231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500" b="1" dirty="0">
                <a:solidFill>
                  <a:schemeClr val="accent6">
                    <a:lumMod val="75000"/>
                  </a:schemeClr>
                </a:solidFill>
              </a:rPr>
              <a:t>03</a:t>
            </a:r>
          </a:p>
        </p:txBody>
      </p:sp>
      <p:sp>
        <p:nvSpPr>
          <p:cNvPr id="77" name="TextBox 21">
            <a:extLst>
              <a:ext uri="{FF2B5EF4-FFF2-40B4-BE49-F238E27FC236}">
                <a16:creationId xmlns:a16="http://schemas.microsoft.com/office/drawing/2014/main" id="{24229460-731F-2348-9406-619CCB78720D}"/>
              </a:ext>
            </a:extLst>
          </p:cNvPr>
          <p:cNvSpPr txBox="1"/>
          <p:nvPr/>
        </p:nvSpPr>
        <p:spPr>
          <a:xfrm>
            <a:off x="4348644" y="4187364"/>
            <a:ext cx="446714" cy="3231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500" b="1" dirty="0">
                <a:solidFill>
                  <a:schemeClr val="accent5"/>
                </a:solidFill>
              </a:rPr>
              <a:t>04</a:t>
            </a:r>
          </a:p>
        </p:txBody>
      </p:sp>
      <p:sp>
        <p:nvSpPr>
          <p:cNvPr id="78" name="TextBox 22">
            <a:extLst>
              <a:ext uri="{FF2B5EF4-FFF2-40B4-BE49-F238E27FC236}">
                <a16:creationId xmlns:a16="http://schemas.microsoft.com/office/drawing/2014/main" id="{FA1F81D5-3BC4-E042-9A1E-7611B3054FFD}"/>
              </a:ext>
            </a:extLst>
          </p:cNvPr>
          <p:cNvSpPr txBox="1"/>
          <p:nvPr/>
        </p:nvSpPr>
        <p:spPr>
          <a:xfrm>
            <a:off x="3798585" y="3879051"/>
            <a:ext cx="446714" cy="3231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500" b="1" dirty="0">
                <a:solidFill>
                  <a:schemeClr val="accent1"/>
                </a:solidFill>
              </a:rPr>
              <a:t>05</a:t>
            </a:r>
          </a:p>
        </p:txBody>
      </p:sp>
      <p:sp>
        <p:nvSpPr>
          <p:cNvPr id="79" name="TextBox 23">
            <a:extLst>
              <a:ext uri="{FF2B5EF4-FFF2-40B4-BE49-F238E27FC236}">
                <a16:creationId xmlns:a16="http://schemas.microsoft.com/office/drawing/2014/main" id="{D92A2D4C-6A2E-DA49-9CBF-6621CE7AA911}"/>
              </a:ext>
            </a:extLst>
          </p:cNvPr>
          <p:cNvSpPr txBox="1"/>
          <p:nvPr/>
        </p:nvSpPr>
        <p:spPr>
          <a:xfrm>
            <a:off x="3659492" y="3263663"/>
            <a:ext cx="446714" cy="3231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500" b="1" dirty="0">
                <a:solidFill>
                  <a:schemeClr val="accent2">
                    <a:lumMod val="50000"/>
                  </a:schemeClr>
                </a:solidFill>
              </a:rPr>
              <a:t>06</a:t>
            </a:r>
          </a:p>
        </p:txBody>
      </p:sp>
      <p:sp>
        <p:nvSpPr>
          <p:cNvPr id="80" name="TextBox 24">
            <a:extLst>
              <a:ext uri="{FF2B5EF4-FFF2-40B4-BE49-F238E27FC236}">
                <a16:creationId xmlns:a16="http://schemas.microsoft.com/office/drawing/2014/main" id="{1F2E2B84-1B6C-D746-BE4E-E5D769723404}"/>
              </a:ext>
            </a:extLst>
          </p:cNvPr>
          <p:cNvSpPr txBox="1"/>
          <p:nvPr/>
        </p:nvSpPr>
        <p:spPr>
          <a:xfrm>
            <a:off x="4033848" y="2824189"/>
            <a:ext cx="446714" cy="3231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500" b="1" dirty="0">
                <a:solidFill>
                  <a:schemeClr val="accent2">
                    <a:lumMod val="75000"/>
                  </a:schemeClr>
                </a:solidFill>
              </a:rPr>
              <a:t>07</a:t>
            </a:r>
          </a:p>
        </p:txBody>
      </p:sp>
      <p:pic>
        <p:nvPicPr>
          <p:cNvPr id="103" name="Graphic 102" descr="Trophy">
            <a:extLst>
              <a:ext uri="{FF2B5EF4-FFF2-40B4-BE49-F238E27FC236}">
                <a16:creationId xmlns:a16="http://schemas.microsoft.com/office/drawing/2014/main" id="{2F208452-79BF-4162-B5BC-AE70C252E4D3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4150257" y="3192392"/>
            <a:ext cx="837283" cy="837283"/>
          </a:xfrm>
          <a:prstGeom prst="rect">
            <a:avLst/>
          </a:prstGeom>
        </p:spPr>
      </p:pic>
      <p:grpSp>
        <p:nvGrpSpPr>
          <p:cNvPr id="46" name="Group 45">
            <a:extLst>
              <a:ext uri="{FF2B5EF4-FFF2-40B4-BE49-F238E27FC236}">
                <a16:creationId xmlns:a16="http://schemas.microsoft.com/office/drawing/2014/main" id="{74B9E711-C471-4075-8082-61E2400CD636}"/>
              </a:ext>
            </a:extLst>
          </p:cNvPr>
          <p:cNvGrpSpPr/>
          <p:nvPr/>
        </p:nvGrpSpPr>
        <p:grpSpPr>
          <a:xfrm>
            <a:off x="368786" y="3140776"/>
            <a:ext cx="2194560" cy="952227"/>
            <a:chOff x="332936" y="2555951"/>
            <a:chExt cx="2926080" cy="1269634"/>
          </a:xfrm>
        </p:grpSpPr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641C9255-8330-47FD-AE63-07C1F5CAFBDD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7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rgbClr val="864A05"/>
                  </a:solidFill>
                </a:rPr>
                <a:t>Lorem Ipsum</a:t>
              </a:r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99925589-1234-4FE7-862C-109646688156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738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sodales.</a:t>
              </a:r>
            </a:p>
          </p:txBody>
        </p:sp>
      </p:grpSp>
      <p:grpSp>
        <p:nvGrpSpPr>
          <p:cNvPr id="49" name="Group 48">
            <a:extLst>
              <a:ext uri="{FF2B5EF4-FFF2-40B4-BE49-F238E27FC236}">
                <a16:creationId xmlns:a16="http://schemas.microsoft.com/office/drawing/2014/main" id="{2E7BB226-219F-440D-ADB5-8E8E95F76E6D}"/>
              </a:ext>
            </a:extLst>
          </p:cNvPr>
          <p:cNvGrpSpPr/>
          <p:nvPr/>
        </p:nvGrpSpPr>
        <p:grpSpPr>
          <a:xfrm>
            <a:off x="368786" y="4241028"/>
            <a:ext cx="2194560" cy="952227"/>
            <a:chOff x="332936" y="4580523"/>
            <a:chExt cx="2926080" cy="1269634"/>
          </a:xfrm>
        </p:grpSpPr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10C24C9E-8FBE-403A-AB74-B29578B8B5C0}"/>
                </a:ext>
              </a:extLst>
            </p:cNvPr>
            <p:cNvSpPr txBox="1"/>
            <p:nvPr/>
          </p:nvSpPr>
          <p:spPr>
            <a:xfrm>
              <a:off x="332936" y="4580523"/>
              <a:ext cx="2926080" cy="53347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accent1"/>
                  </a:solidFill>
                </a:rPr>
                <a:t>Lorem Ipsum</a:t>
              </a:r>
            </a:p>
          </p:txBody>
        </p: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28A65FE8-DB62-4F53-97E9-8A933D977128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738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sodales.</a:t>
              </a:r>
            </a:p>
          </p:txBody>
        </p:sp>
      </p:grpSp>
      <p:grpSp>
        <p:nvGrpSpPr>
          <p:cNvPr id="52" name="Group 51">
            <a:extLst>
              <a:ext uri="{FF2B5EF4-FFF2-40B4-BE49-F238E27FC236}">
                <a16:creationId xmlns:a16="http://schemas.microsoft.com/office/drawing/2014/main" id="{A804D663-AB31-4839-9B0D-AB1C189410F1}"/>
              </a:ext>
            </a:extLst>
          </p:cNvPr>
          <p:cNvGrpSpPr/>
          <p:nvPr/>
        </p:nvGrpSpPr>
        <p:grpSpPr>
          <a:xfrm>
            <a:off x="368786" y="2040524"/>
            <a:ext cx="2194560" cy="952227"/>
            <a:chOff x="332936" y="2555951"/>
            <a:chExt cx="2926080" cy="1269634"/>
          </a:xfrm>
        </p:grpSpPr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B24927B9-A68F-4FDF-8A66-C46A2E9F46BC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7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accent2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771D8338-C3C6-4363-8AF0-21BBAF9A0260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738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0617067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7-Point Star White Space Cycle – </a:t>
            </a:r>
            <a:br>
              <a:rPr lang="en-US" dirty="0"/>
            </a:br>
            <a:r>
              <a:rPr lang="en-US" dirty="0"/>
              <a:t>Slide Template</a:t>
            </a:r>
          </a:p>
        </p:txBody>
      </p:sp>
      <p:sp>
        <p:nvSpPr>
          <p:cNvPr id="60" name="Shape">
            <a:extLst>
              <a:ext uri="{FF2B5EF4-FFF2-40B4-BE49-F238E27FC236}">
                <a16:creationId xmlns:a16="http://schemas.microsoft.com/office/drawing/2014/main" id="{21B3F126-AB41-C64B-8F23-19DDCB3ADEA4}"/>
              </a:ext>
            </a:extLst>
          </p:cNvPr>
          <p:cNvSpPr/>
          <p:nvPr/>
        </p:nvSpPr>
        <p:spPr>
          <a:xfrm>
            <a:off x="3338481" y="1957891"/>
            <a:ext cx="1166711" cy="88148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800" h="21188" extrusionOk="0">
                <a:moveTo>
                  <a:pt x="15894" y="19639"/>
                </a:moveTo>
                <a:lnTo>
                  <a:pt x="20668" y="3348"/>
                </a:lnTo>
                <a:cubicBezTo>
                  <a:pt x="21175" y="1659"/>
                  <a:pt x="20161" y="-151"/>
                  <a:pt x="18818" y="10"/>
                </a:cubicBezTo>
                <a:cubicBezTo>
                  <a:pt x="11658" y="975"/>
                  <a:pt x="5244" y="5360"/>
                  <a:pt x="500" y="11956"/>
                </a:cubicBezTo>
                <a:cubicBezTo>
                  <a:pt x="-425" y="13243"/>
                  <a:pt x="-7" y="15456"/>
                  <a:pt x="1276" y="15979"/>
                </a:cubicBezTo>
                <a:lnTo>
                  <a:pt x="13657" y="21087"/>
                </a:lnTo>
                <a:cubicBezTo>
                  <a:pt x="14582" y="21449"/>
                  <a:pt x="15536" y="20805"/>
                  <a:pt x="15894" y="19639"/>
                </a:cubicBezTo>
                <a:close/>
              </a:path>
            </a:pathLst>
          </a:custGeom>
          <a:solidFill>
            <a:srgbClr val="F59203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61" name="Shape">
            <a:extLst>
              <a:ext uri="{FF2B5EF4-FFF2-40B4-BE49-F238E27FC236}">
                <a16:creationId xmlns:a16="http://schemas.microsoft.com/office/drawing/2014/main" id="{7BD2BBE2-58FC-C74B-900B-36F83F2B7371}"/>
              </a:ext>
            </a:extLst>
          </p:cNvPr>
          <p:cNvSpPr/>
          <p:nvPr/>
        </p:nvSpPr>
        <p:spPr>
          <a:xfrm>
            <a:off x="4627024" y="1941157"/>
            <a:ext cx="1167448" cy="88248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785" h="21133" extrusionOk="0">
                <a:moveTo>
                  <a:pt x="7134" y="21014"/>
                </a:moveTo>
                <a:lnTo>
                  <a:pt x="19498" y="15925"/>
                </a:lnTo>
                <a:cubicBezTo>
                  <a:pt x="20779" y="15404"/>
                  <a:pt x="21226" y="13240"/>
                  <a:pt x="20273" y="11917"/>
                </a:cubicBezTo>
                <a:cubicBezTo>
                  <a:pt x="15536" y="5345"/>
                  <a:pt x="9130" y="977"/>
                  <a:pt x="1980" y="15"/>
                </a:cubicBezTo>
                <a:cubicBezTo>
                  <a:pt x="639" y="-185"/>
                  <a:pt x="-374" y="1658"/>
                  <a:pt x="132" y="3342"/>
                </a:cubicBezTo>
                <a:lnTo>
                  <a:pt x="4899" y="19572"/>
                </a:lnTo>
                <a:cubicBezTo>
                  <a:pt x="5287" y="20774"/>
                  <a:pt x="6240" y="21415"/>
                  <a:pt x="7134" y="21014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62" name="Shape">
            <a:extLst>
              <a:ext uri="{FF2B5EF4-FFF2-40B4-BE49-F238E27FC236}">
                <a16:creationId xmlns:a16="http://schemas.microsoft.com/office/drawing/2014/main" id="{7DBF6E64-002B-9040-AF05-FD68A32E3355}"/>
              </a:ext>
            </a:extLst>
          </p:cNvPr>
          <p:cNvSpPr/>
          <p:nvPr/>
        </p:nvSpPr>
        <p:spPr>
          <a:xfrm>
            <a:off x="5430273" y="2660732"/>
            <a:ext cx="810340" cy="124043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59" h="20902" extrusionOk="0">
                <a:moveTo>
                  <a:pt x="1152" y="13726"/>
                </a:moveTo>
                <a:lnTo>
                  <a:pt x="16781" y="20606"/>
                </a:lnTo>
                <a:cubicBezTo>
                  <a:pt x="18405" y="21311"/>
                  <a:pt x="20688" y="20691"/>
                  <a:pt x="20908" y="19422"/>
                </a:cubicBezTo>
                <a:cubicBezTo>
                  <a:pt x="21127" y="18266"/>
                  <a:pt x="21259" y="17081"/>
                  <a:pt x="21259" y="15897"/>
                </a:cubicBezTo>
                <a:cubicBezTo>
                  <a:pt x="21259" y="10342"/>
                  <a:pt x="18757" y="5153"/>
                  <a:pt x="14410" y="783"/>
                </a:cubicBezTo>
                <a:cubicBezTo>
                  <a:pt x="13357" y="-289"/>
                  <a:pt x="10854" y="-261"/>
                  <a:pt x="9844" y="867"/>
                </a:cubicBezTo>
                <a:lnTo>
                  <a:pt x="361" y="11470"/>
                </a:lnTo>
                <a:cubicBezTo>
                  <a:pt x="-341" y="12259"/>
                  <a:pt x="10" y="13218"/>
                  <a:pt x="1152" y="13726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63" name="Shape">
            <a:extLst>
              <a:ext uri="{FF2B5EF4-FFF2-40B4-BE49-F238E27FC236}">
                <a16:creationId xmlns:a16="http://schemas.microsoft.com/office/drawing/2014/main" id="{5D08823E-AE1D-3148-A3D7-6D1D57834549}"/>
              </a:ext>
            </a:extLst>
          </p:cNvPr>
          <p:cNvSpPr/>
          <p:nvPr/>
        </p:nvSpPr>
        <p:spPr>
          <a:xfrm>
            <a:off x="5229460" y="4016213"/>
            <a:ext cx="916466" cy="102629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049" h="20894" extrusionOk="0">
                <a:moveTo>
                  <a:pt x="10" y="4420"/>
                </a:moveTo>
                <a:lnTo>
                  <a:pt x="1202" y="18968"/>
                </a:lnTo>
                <a:cubicBezTo>
                  <a:pt x="1317" y="20501"/>
                  <a:pt x="3239" y="21387"/>
                  <a:pt x="4738" y="20603"/>
                </a:cubicBezTo>
                <a:cubicBezTo>
                  <a:pt x="12232" y="16515"/>
                  <a:pt x="17997" y="10212"/>
                  <a:pt x="20918" y="2717"/>
                </a:cubicBezTo>
                <a:cubicBezTo>
                  <a:pt x="21495" y="1252"/>
                  <a:pt x="20073" y="-213"/>
                  <a:pt x="18343" y="26"/>
                </a:cubicBezTo>
                <a:lnTo>
                  <a:pt x="2009" y="2240"/>
                </a:lnTo>
                <a:cubicBezTo>
                  <a:pt x="779" y="2376"/>
                  <a:pt x="-105" y="3364"/>
                  <a:pt x="10" y="442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64" name="Shape">
            <a:extLst>
              <a:ext uri="{FF2B5EF4-FFF2-40B4-BE49-F238E27FC236}">
                <a16:creationId xmlns:a16="http://schemas.microsoft.com/office/drawing/2014/main" id="{CA4D5658-976F-C04A-A0F4-087F0C62A858}"/>
              </a:ext>
            </a:extLst>
          </p:cNvPr>
          <p:cNvSpPr/>
          <p:nvPr/>
        </p:nvSpPr>
        <p:spPr>
          <a:xfrm>
            <a:off x="2903388" y="2660732"/>
            <a:ext cx="810344" cy="123982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59" h="20892" extrusionOk="0">
                <a:moveTo>
                  <a:pt x="20898" y="11460"/>
                </a:moveTo>
                <a:lnTo>
                  <a:pt x="11415" y="857"/>
                </a:lnTo>
                <a:cubicBezTo>
                  <a:pt x="10405" y="-243"/>
                  <a:pt x="7946" y="-299"/>
                  <a:pt x="6849" y="773"/>
                </a:cubicBezTo>
                <a:cubicBezTo>
                  <a:pt x="2503" y="5143"/>
                  <a:pt x="0" y="10332"/>
                  <a:pt x="0" y="15887"/>
                </a:cubicBezTo>
                <a:cubicBezTo>
                  <a:pt x="0" y="17071"/>
                  <a:pt x="132" y="18256"/>
                  <a:pt x="351" y="19412"/>
                </a:cubicBezTo>
                <a:cubicBezTo>
                  <a:pt x="615" y="20681"/>
                  <a:pt x="2854" y="21301"/>
                  <a:pt x="4478" y="20596"/>
                </a:cubicBezTo>
                <a:lnTo>
                  <a:pt x="20107" y="13716"/>
                </a:lnTo>
                <a:cubicBezTo>
                  <a:pt x="21249" y="13208"/>
                  <a:pt x="21600" y="12249"/>
                  <a:pt x="20898" y="11460"/>
                </a:cubicBezTo>
                <a:close/>
              </a:path>
            </a:pathLst>
          </a:custGeom>
          <a:solidFill>
            <a:schemeClr val="bg1">
              <a:lumMod val="6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65" name="Shape">
            <a:extLst>
              <a:ext uri="{FF2B5EF4-FFF2-40B4-BE49-F238E27FC236}">
                <a16:creationId xmlns:a16="http://schemas.microsoft.com/office/drawing/2014/main" id="{D5B928F6-48AE-A744-998F-B10D8AA481CC}"/>
              </a:ext>
            </a:extLst>
          </p:cNvPr>
          <p:cNvSpPr/>
          <p:nvPr/>
        </p:nvSpPr>
        <p:spPr>
          <a:xfrm>
            <a:off x="3940916" y="4501509"/>
            <a:ext cx="1255913" cy="7794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836" h="21359" extrusionOk="0">
                <a:moveTo>
                  <a:pt x="9252" y="722"/>
                </a:moveTo>
                <a:lnTo>
                  <a:pt x="534" y="14021"/>
                </a:lnTo>
                <a:cubicBezTo>
                  <a:pt x="-382" y="15443"/>
                  <a:pt x="-77" y="17965"/>
                  <a:pt x="1117" y="18699"/>
                </a:cubicBezTo>
                <a:cubicBezTo>
                  <a:pt x="4032" y="20396"/>
                  <a:pt x="7142" y="21359"/>
                  <a:pt x="10418" y="21359"/>
                </a:cubicBezTo>
                <a:cubicBezTo>
                  <a:pt x="13666" y="21359"/>
                  <a:pt x="16804" y="20442"/>
                  <a:pt x="19719" y="18699"/>
                </a:cubicBezTo>
                <a:cubicBezTo>
                  <a:pt x="20913" y="18011"/>
                  <a:pt x="21218" y="15443"/>
                  <a:pt x="20302" y="14021"/>
                </a:cubicBezTo>
                <a:lnTo>
                  <a:pt x="11584" y="722"/>
                </a:lnTo>
                <a:cubicBezTo>
                  <a:pt x="10890" y="-241"/>
                  <a:pt x="9890" y="-241"/>
                  <a:pt x="9252" y="722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66" name="Shape">
            <a:extLst>
              <a:ext uri="{FF2B5EF4-FFF2-40B4-BE49-F238E27FC236}">
                <a16:creationId xmlns:a16="http://schemas.microsoft.com/office/drawing/2014/main" id="{6F396960-A04B-F14A-B981-E1EB44EA8C63}"/>
              </a:ext>
            </a:extLst>
          </p:cNvPr>
          <p:cNvSpPr/>
          <p:nvPr/>
        </p:nvSpPr>
        <p:spPr>
          <a:xfrm>
            <a:off x="2987061" y="4016213"/>
            <a:ext cx="916227" cy="102700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081" h="20876" extrusionOk="0">
                <a:moveTo>
                  <a:pt x="19074" y="2237"/>
                </a:moveTo>
                <a:lnTo>
                  <a:pt x="2710" y="26"/>
                </a:lnTo>
                <a:cubicBezTo>
                  <a:pt x="978" y="-212"/>
                  <a:pt x="-447" y="1251"/>
                  <a:pt x="131" y="2713"/>
                </a:cubicBezTo>
                <a:cubicBezTo>
                  <a:pt x="3057" y="10197"/>
                  <a:pt x="8832" y="16490"/>
                  <a:pt x="16340" y="20572"/>
                </a:cubicBezTo>
                <a:cubicBezTo>
                  <a:pt x="17803" y="21388"/>
                  <a:pt x="19729" y="20470"/>
                  <a:pt x="19882" y="18939"/>
                </a:cubicBezTo>
                <a:lnTo>
                  <a:pt x="21076" y="4414"/>
                </a:lnTo>
                <a:cubicBezTo>
                  <a:pt x="21153" y="3360"/>
                  <a:pt x="20268" y="2373"/>
                  <a:pt x="19074" y="2237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pic>
        <p:nvPicPr>
          <p:cNvPr id="67" name="Graphic 10" descr="Bar graph with upward trend with solid fill">
            <a:extLst>
              <a:ext uri="{FF2B5EF4-FFF2-40B4-BE49-F238E27FC236}">
                <a16:creationId xmlns:a16="http://schemas.microsoft.com/office/drawing/2014/main" id="{C1411D0C-84CE-4D4E-B7E7-0D900680957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886948" y="2166286"/>
            <a:ext cx="491760" cy="491760"/>
          </a:xfrm>
          <a:prstGeom prst="rect">
            <a:avLst/>
          </a:prstGeom>
        </p:spPr>
      </p:pic>
      <p:pic>
        <p:nvPicPr>
          <p:cNvPr id="68" name="Graphic 11" descr="Brainstorm with solid fill">
            <a:extLst>
              <a:ext uri="{FF2B5EF4-FFF2-40B4-BE49-F238E27FC236}">
                <a16:creationId xmlns:a16="http://schemas.microsoft.com/office/drawing/2014/main" id="{9B02F209-CF80-3645-8890-9E6627BE23E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776062" y="2166286"/>
            <a:ext cx="491760" cy="491760"/>
          </a:xfrm>
          <a:prstGeom prst="rect">
            <a:avLst/>
          </a:prstGeom>
        </p:spPr>
      </p:pic>
      <p:pic>
        <p:nvPicPr>
          <p:cNvPr id="69" name="Graphic 12" descr="Bullseye with solid fill">
            <a:extLst>
              <a:ext uri="{FF2B5EF4-FFF2-40B4-BE49-F238E27FC236}">
                <a16:creationId xmlns:a16="http://schemas.microsoft.com/office/drawing/2014/main" id="{FB3DFD20-2F67-CF46-A5E0-4E81CFD4B7D1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288011" y="4204882"/>
            <a:ext cx="491760" cy="49176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70" name="Graphic 14" descr="Gears with solid fill">
            <a:extLst>
              <a:ext uri="{FF2B5EF4-FFF2-40B4-BE49-F238E27FC236}">
                <a16:creationId xmlns:a16="http://schemas.microsoft.com/office/drawing/2014/main" id="{CF2A5E52-80F0-894F-8AD0-0E4B4CB4B82B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3007674" y="3039431"/>
            <a:ext cx="491760" cy="491760"/>
          </a:xfrm>
          <a:prstGeom prst="rect">
            <a:avLst/>
          </a:prstGeom>
        </p:spPr>
      </p:pic>
      <p:pic>
        <p:nvPicPr>
          <p:cNvPr id="71" name="Graphic 15" descr="Hourglass 30% with solid fill">
            <a:extLst>
              <a:ext uri="{FF2B5EF4-FFF2-40B4-BE49-F238E27FC236}">
                <a16:creationId xmlns:a16="http://schemas.microsoft.com/office/drawing/2014/main" id="{F0FB7DAB-66D9-A048-B1B0-0F978575B124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5348429" y="4204882"/>
            <a:ext cx="491760" cy="491760"/>
          </a:xfrm>
          <a:prstGeom prst="rect">
            <a:avLst/>
          </a:prstGeom>
        </p:spPr>
      </p:pic>
      <p:pic>
        <p:nvPicPr>
          <p:cNvPr id="72" name="Graphic 16" descr="Lightbulb with solid fill">
            <a:extLst>
              <a:ext uri="{FF2B5EF4-FFF2-40B4-BE49-F238E27FC236}">
                <a16:creationId xmlns:a16="http://schemas.microsoft.com/office/drawing/2014/main" id="{604414A8-CC87-6D4C-83E0-0F0041FA3072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5631107" y="3039431"/>
            <a:ext cx="491760" cy="491760"/>
          </a:xfrm>
          <a:prstGeom prst="rect">
            <a:avLst/>
          </a:prstGeom>
        </p:spPr>
      </p:pic>
      <p:pic>
        <p:nvPicPr>
          <p:cNvPr id="73" name="Graphic 17" descr="Research with solid fill">
            <a:extLst>
              <a:ext uri="{FF2B5EF4-FFF2-40B4-BE49-F238E27FC236}">
                <a16:creationId xmlns:a16="http://schemas.microsoft.com/office/drawing/2014/main" id="{BEB6C511-C6C6-6241-B8FF-51061DBF86F1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4326121" y="4690665"/>
            <a:ext cx="491760" cy="49176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74" name="TextBox 18">
            <a:extLst>
              <a:ext uri="{FF2B5EF4-FFF2-40B4-BE49-F238E27FC236}">
                <a16:creationId xmlns:a16="http://schemas.microsoft.com/office/drawing/2014/main" id="{54744D01-B588-CF40-B466-B8EC166F9F34}"/>
              </a:ext>
            </a:extLst>
          </p:cNvPr>
          <p:cNvSpPr txBox="1"/>
          <p:nvPr/>
        </p:nvSpPr>
        <p:spPr>
          <a:xfrm>
            <a:off x="4669027" y="2824189"/>
            <a:ext cx="446714" cy="3231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500" b="1" dirty="0">
                <a:solidFill>
                  <a:schemeClr val="accent3"/>
                </a:solidFill>
              </a:rPr>
              <a:t>01</a:t>
            </a:r>
          </a:p>
        </p:txBody>
      </p:sp>
      <p:sp>
        <p:nvSpPr>
          <p:cNvPr id="75" name="TextBox 19">
            <a:extLst>
              <a:ext uri="{FF2B5EF4-FFF2-40B4-BE49-F238E27FC236}">
                <a16:creationId xmlns:a16="http://schemas.microsoft.com/office/drawing/2014/main" id="{B9FBA3AC-F9EE-CD4A-BB38-B5391424CF3A}"/>
              </a:ext>
            </a:extLst>
          </p:cNvPr>
          <p:cNvSpPr txBox="1"/>
          <p:nvPr/>
        </p:nvSpPr>
        <p:spPr>
          <a:xfrm>
            <a:off x="5020514" y="3263663"/>
            <a:ext cx="446714" cy="3231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500" b="1" dirty="0">
                <a:solidFill>
                  <a:schemeClr val="accent4"/>
                </a:solidFill>
              </a:rPr>
              <a:t>02</a:t>
            </a:r>
          </a:p>
        </p:txBody>
      </p:sp>
      <p:sp>
        <p:nvSpPr>
          <p:cNvPr id="76" name="TextBox 20">
            <a:extLst>
              <a:ext uri="{FF2B5EF4-FFF2-40B4-BE49-F238E27FC236}">
                <a16:creationId xmlns:a16="http://schemas.microsoft.com/office/drawing/2014/main" id="{69F29C01-F8C2-E947-AD92-6E64B204613C}"/>
              </a:ext>
            </a:extLst>
          </p:cNvPr>
          <p:cNvSpPr txBox="1"/>
          <p:nvPr/>
        </p:nvSpPr>
        <p:spPr>
          <a:xfrm>
            <a:off x="4888430" y="3879051"/>
            <a:ext cx="446714" cy="3231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500" b="1" dirty="0">
                <a:solidFill>
                  <a:schemeClr val="accent6"/>
                </a:solidFill>
              </a:rPr>
              <a:t>03</a:t>
            </a:r>
          </a:p>
        </p:txBody>
      </p:sp>
      <p:sp>
        <p:nvSpPr>
          <p:cNvPr id="77" name="TextBox 21">
            <a:extLst>
              <a:ext uri="{FF2B5EF4-FFF2-40B4-BE49-F238E27FC236}">
                <a16:creationId xmlns:a16="http://schemas.microsoft.com/office/drawing/2014/main" id="{24229460-731F-2348-9406-619CCB78720D}"/>
              </a:ext>
            </a:extLst>
          </p:cNvPr>
          <p:cNvSpPr txBox="1"/>
          <p:nvPr/>
        </p:nvSpPr>
        <p:spPr>
          <a:xfrm>
            <a:off x="4348644" y="4187364"/>
            <a:ext cx="446714" cy="3231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500" b="1" dirty="0">
                <a:solidFill>
                  <a:schemeClr val="accent5"/>
                </a:solidFill>
              </a:rPr>
              <a:t>04</a:t>
            </a:r>
          </a:p>
        </p:txBody>
      </p:sp>
      <p:sp>
        <p:nvSpPr>
          <p:cNvPr id="78" name="TextBox 22">
            <a:extLst>
              <a:ext uri="{FF2B5EF4-FFF2-40B4-BE49-F238E27FC236}">
                <a16:creationId xmlns:a16="http://schemas.microsoft.com/office/drawing/2014/main" id="{FA1F81D5-3BC4-E042-9A1E-7611B3054FFD}"/>
              </a:ext>
            </a:extLst>
          </p:cNvPr>
          <p:cNvSpPr txBox="1"/>
          <p:nvPr/>
        </p:nvSpPr>
        <p:spPr>
          <a:xfrm>
            <a:off x="3798585" y="3879051"/>
            <a:ext cx="446714" cy="3231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5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05</a:t>
            </a:r>
          </a:p>
        </p:txBody>
      </p:sp>
      <p:sp>
        <p:nvSpPr>
          <p:cNvPr id="79" name="TextBox 23">
            <a:extLst>
              <a:ext uri="{FF2B5EF4-FFF2-40B4-BE49-F238E27FC236}">
                <a16:creationId xmlns:a16="http://schemas.microsoft.com/office/drawing/2014/main" id="{D92A2D4C-6A2E-DA49-9CBF-6621CE7AA911}"/>
              </a:ext>
            </a:extLst>
          </p:cNvPr>
          <p:cNvSpPr txBox="1"/>
          <p:nvPr/>
        </p:nvSpPr>
        <p:spPr>
          <a:xfrm>
            <a:off x="3659492" y="3263663"/>
            <a:ext cx="446714" cy="3231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500" b="1" dirty="0">
                <a:solidFill>
                  <a:schemeClr val="bg2">
                    <a:lumMod val="90000"/>
                  </a:schemeClr>
                </a:solidFill>
              </a:rPr>
              <a:t>06</a:t>
            </a:r>
          </a:p>
        </p:txBody>
      </p:sp>
      <p:sp>
        <p:nvSpPr>
          <p:cNvPr id="80" name="TextBox 24">
            <a:extLst>
              <a:ext uri="{FF2B5EF4-FFF2-40B4-BE49-F238E27FC236}">
                <a16:creationId xmlns:a16="http://schemas.microsoft.com/office/drawing/2014/main" id="{1F2E2B84-1B6C-D746-BE4E-E5D769723404}"/>
              </a:ext>
            </a:extLst>
          </p:cNvPr>
          <p:cNvSpPr txBox="1"/>
          <p:nvPr/>
        </p:nvSpPr>
        <p:spPr>
          <a:xfrm>
            <a:off x="4033848" y="2824189"/>
            <a:ext cx="446714" cy="3231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500" b="1" dirty="0">
                <a:solidFill>
                  <a:schemeClr val="accent2"/>
                </a:solidFill>
              </a:rPr>
              <a:t>07</a:t>
            </a:r>
          </a:p>
        </p:txBody>
      </p:sp>
      <p:pic>
        <p:nvPicPr>
          <p:cNvPr id="103" name="Graphic 102" descr="Trophy">
            <a:extLst>
              <a:ext uri="{FF2B5EF4-FFF2-40B4-BE49-F238E27FC236}">
                <a16:creationId xmlns:a16="http://schemas.microsoft.com/office/drawing/2014/main" id="{2F208452-79BF-4162-B5BC-AE70C252E4D3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4150257" y="3192392"/>
            <a:ext cx="837283" cy="837283"/>
          </a:xfrm>
          <a:prstGeom prst="rect">
            <a:avLst/>
          </a:prstGeom>
        </p:spPr>
      </p:pic>
      <p:grpSp>
        <p:nvGrpSpPr>
          <p:cNvPr id="46" name="Group 45">
            <a:extLst>
              <a:ext uri="{FF2B5EF4-FFF2-40B4-BE49-F238E27FC236}">
                <a16:creationId xmlns:a16="http://schemas.microsoft.com/office/drawing/2014/main" id="{85EEE528-83E0-4E21-8ECF-469577D69C6C}"/>
              </a:ext>
            </a:extLst>
          </p:cNvPr>
          <p:cNvGrpSpPr/>
          <p:nvPr/>
        </p:nvGrpSpPr>
        <p:grpSpPr>
          <a:xfrm>
            <a:off x="6580655" y="2496705"/>
            <a:ext cx="2194560" cy="952227"/>
            <a:chOff x="8921977" y="1394910"/>
            <a:chExt cx="2926080" cy="1269634"/>
          </a:xfrm>
        </p:grpSpPr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E04C3D41-CBB3-48A9-B854-2D61515D9956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4"/>
                  </a:solidFill>
                </a:rPr>
                <a:t>Lorem Ipsum</a:t>
              </a:r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A3A4FDAA-4A98-4F62-B7FB-A40C2D0D54E9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738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sodales.</a:t>
              </a:r>
            </a:p>
          </p:txBody>
        </p:sp>
      </p:grpSp>
      <p:grpSp>
        <p:nvGrpSpPr>
          <p:cNvPr id="49" name="Group 48">
            <a:extLst>
              <a:ext uri="{FF2B5EF4-FFF2-40B4-BE49-F238E27FC236}">
                <a16:creationId xmlns:a16="http://schemas.microsoft.com/office/drawing/2014/main" id="{F66E9927-FE87-4940-9095-C6F906A9332E}"/>
              </a:ext>
            </a:extLst>
          </p:cNvPr>
          <p:cNvGrpSpPr/>
          <p:nvPr/>
        </p:nvGrpSpPr>
        <p:grpSpPr>
          <a:xfrm>
            <a:off x="6580655" y="4697210"/>
            <a:ext cx="2194560" cy="952227"/>
            <a:chOff x="8921977" y="4001571"/>
            <a:chExt cx="2926080" cy="1269634"/>
          </a:xfrm>
        </p:grpSpPr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BB5267B3-C12D-4238-9ECC-4DB97E1561C7}"/>
                </a:ext>
              </a:extLst>
            </p:cNvPr>
            <p:cNvSpPr txBox="1"/>
            <p:nvPr/>
          </p:nvSpPr>
          <p:spPr>
            <a:xfrm>
              <a:off x="8921977" y="400157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11497EB4-3AF5-4A20-AE7A-D6CC00AC32B2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738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sodales.</a:t>
              </a:r>
            </a:p>
          </p:txBody>
        </p:sp>
      </p:grpSp>
      <p:grpSp>
        <p:nvGrpSpPr>
          <p:cNvPr id="52" name="Group 51">
            <a:extLst>
              <a:ext uri="{FF2B5EF4-FFF2-40B4-BE49-F238E27FC236}">
                <a16:creationId xmlns:a16="http://schemas.microsoft.com/office/drawing/2014/main" id="{27C0A866-F629-4A4B-AFD6-52827988DF19}"/>
              </a:ext>
            </a:extLst>
          </p:cNvPr>
          <p:cNvGrpSpPr/>
          <p:nvPr/>
        </p:nvGrpSpPr>
        <p:grpSpPr>
          <a:xfrm>
            <a:off x="6580655" y="1396453"/>
            <a:ext cx="2194560" cy="952227"/>
            <a:chOff x="8921977" y="1394910"/>
            <a:chExt cx="2926080" cy="1269634"/>
          </a:xfrm>
        </p:grpSpPr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1613EDA0-A1D7-4B2B-92F4-B8F6B18CCB40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4C4EBF84-46E1-4A3E-9CE8-48D753C2B0A7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738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sodales.</a:t>
              </a:r>
            </a:p>
          </p:txBody>
        </p:sp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89447959-002E-42F8-970B-5E197D1F83A0}"/>
              </a:ext>
            </a:extLst>
          </p:cNvPr>
          <p:cNvGrpSpPr/>
          <p:nvPr/>
        </p:nvGrpSpPr>
        <p:grpSpPr>
          <a:xfrm>
            <a:off x="6580655" y="3596957"/>
            <a:ext cx="2194560" cy="952227"/>
            <a:chOff x="8921977" y="4001571"/>
            <a:chExt cx="2926080" cy="1269634"/>
          </a:xfrm>
        </p:grpSpPr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338DA986-0020-493D-B336-11C5B7075B11}"/>
                </a:ext>
              </a:extLst>
            </p:cNvPr>
            <p:cNvSpPr txBox="1"/>
            <p:nvPr/>
          </p:nvSpPr>
          <p:spPr>
            <a:xfrm>
              <a:off x="8921977" y="400157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C35B81B6-7F24-4142-9BD7-C565EB4782B0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738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sodales.</a:t>
              </a:r>
            </a:p>
          </p:txBody>
        </p:sp>
      </p:grpSp>
      <p:grpSp>
        <p:nvGrpSpPr>
          <p:cNvPr id="58" name="Group 57">
            <a:extLst>
              <a:ext uri="{FF2B5EF4-FFF2-40B4-BE49-F238E27FC236}">
                <a16:creationId xmlns:a16="http://schemas.microsoft.com/office/drawing/2014/main" id="{659124BB-D36E-4480-9627-25BCCE8ABC1D}"/>
              </a:ext>
            </a:extLst>
          </p:cNvPr>
          <p:cNvGrpSpPr/>
          <p:nvPr/>
        </p:nvGrpSpPr>
        <p:grpSpPr>
          <a:xfrm>
            <a:off x="368786" y="3046831"/>
            <a:ext cx="2194560" cy="952227"/>
            <a:chOff x="332936" y="2555951"/>
            <a:chExt cx="2926080" cy="1269634"/>
          </a:xfrm>
        </p:grpSpPr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40BD1B0D-550F-4037-943B-A1E0A22B4B75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7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bg2">
                      <a:lumMod val="90000"/>
                    </a:schemeClr>
                  </a:solidFill>
                </a:rPr>
                <a:t>Lorem Ipsum</a:t>
              </a:r>
            </a:p>
          </p:txBody>
        </p:sp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15BAF590-0DCD-4485-91FE-1BCBAB7260F3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738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sodales.</a:t>
              </a:r>
            </a:p>
          </p:txBody>
        </p:sp>
      </p:grpSp>
      <p:grpSp>
        <p:nvGrpSpPr>
          <p:cNvPr id="104" name="Group 103">
            <a:extLst>
              <a:ext uri="{FF2B5EF4-FFF2-40B4-BE49-F238E27FC236}">
                <a16:creationId xmlns:a16="http://schemas.microsoft.com/office/drawing/2014/main" id="{1B56F079-EA6B-47F7-A2B8-3B07627C0A33}"/>
              </a:ext>
            </a:extLst>
          </p:cNvPr>
          <p:cNvGrpSpPr/>
          <p:nvPr/>
        </p:nvGrpSpPr>
        <p:grpSpPr>
          <a:xfrm>
            <a:off x="368786" y="4147083"/>
            <a:ext cx="2194560" cy="952227"/>
            <a:chOff x="332936" y="4580523"/>
            <a:chExt cx="2926080" cy="1269634"/>
          </a:xfrm>
        </p:grpSpPr>
        <p:sp>
          <p:nvSpPr>
            <p:cNvPr id="105" name="TextBox 104">
              <a:extLst>
                <a:ext uri="{FF2B5EF4-FFF2-40B4-BE49-F238E27FC236}">
                  <a16:creationId xmlns:a16="http://schemas.microsoft.com/office/drawing/2014/main" id="{8C72D78C-5B2A-462E-BB00-D56AE5E688EE}"/>
                </a:ext>
              </a:extLst>
            </p:cNvPr>
            <p:cNvSpPr txBox="1"/>
            <p:nvPr/>
          </p:nvSpPr>
          <p:spPr>
            <a:xfrm>
              <a:off x="332936" y="4580523"/>
              <a:ext cx="2926080" cy="53347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accent1">
                      <a:lumMod val="60000"/>
                      <a:lumOff val="40000"/>
                    </a:schemeClr>
                  </a:solidFill>
                </a:rPr>
                <a:t>Lorem Ipsum</a:t>
              </a:r>
            </a:p>
          </p:txBody>
        </p:sp>
        <p:sp>
          <p:nvSpPr>
            <p:cNvPr id="106" name="TextBox 105">
              <a:extLst>
                <a:ext uri="{FF2B5EF4-FFF2-40B4-BE49-F238E27FC236}">
                  <a16:creationId xmlns:a16="http://schemas.microsoft.com/office/drawing/2014/main" id="{F3E297B9-0C3A-4AC4-8915-678D7DFDE075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738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sodales.</a:t>
              </a:r>
            </a:p>
          </p:txBody>
        </p:sp>
      </p:grpSp>
      <p:grpSp>
        <p:nvGrpSpPr>
          <p:cNvPr id="107" name="Group 106">
            <a:extLst>
              <a:ext uri="{FF2B5EF4-FFF2-40B4-BE49-F238E27FC236}">
                <a16:creationId xmlns:a16="http://schemas.microsoft.com/office/drawing/2014/main" id="{B3F24A07-BBFB-4B2E-98B2-31BF6F424BED}"/>
              </a:ext>
            </a:extLst>
          </p:cNvPr>
          <p:cNvGrpSpPr/>
          <p:nvPr/>
        </p:nvGrpSpPr>
        <p:grpSpPr>
          <a:xfrm>
            <a:off x="368786" y="1946579"/>
            <a:ext cx="2194560" cy="952227"/>
            <a:chOff x="332936" y="2555951"/>
            <a:chExt cx="2926080" cy="1269634"/>
          </a:xfrm>
        </p:grpSpPr>
        <p:sp>
          <p:nvSpPr>
            <p:cNvPr id="108" name="TextBox 107">
              <a:extLst>
                <a:ext uri="{FF2B5EF4-FFF2-40B4-BE49-F238E27FC236}">
                  <a16:creationId xmlns:a16="http://schemas.microsoft.com/office/drawing/2014/main" id="{BFEDD419-78B9-4FC3-96B7-8B6D020730D5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7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109" name="TextBox 108">
              <a:extLst>
                <a:ext uri="{FF2B5EF4-FFF2-40B4-BE49-F238E27FC236}">
                  <a16:creationId xmlns:a16="http://schemas.microsoft.com/office/drawing/2014/main" id="{FD01572D-40B7-4436-A040-F7E62CF822D5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738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5238056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10283</TotalTime>
  <Words>455</Words>
  <PresentationFormat>On-screen Show (4:3)</PresentationFormat>
  <Paragraphs>50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7-Point Star White Space Cycle –  Slide Template</vt:lpstr>
      <vt:lpstr>7-Point Star White Space Cycle – 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7-Point Star White Space Cycle</dc:title>
  <dc:creator>PresentationGO.com</dc:creator>
  <dc:description>© Copyright PresentationGO.com</dc:description>
  <dcterms:created xsi:type="dcterms:W3CDTF">2014-11-26T05:14:11Z</dcterms:created>
  <dcterms:modified xsi:type="dcterms:W3CDTF">2021-11-25T02:55:32Z</dcterms:modified>
  <cp:category>Charts &amp; Diagrams</cp:category>
</cp:coreProperties>
</file>