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A05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7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5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4.svg"/><Relationship Id="rId9" Type="http://schemas.openxmlformats.org/officeDocument/2006/relationships/image" Target="../media/image1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7-Point Star White Space Cycle – Slide Template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21B3F126-AB41-C64B-8F23-19DDCB3ADEA4}"/>
              </a:ext>
            </a:extLst>
          </p:cNvPr>
          <p:cNvSpPr/>
          <p:nvPr/>
        </p:nvSpPr>
        <p:spPr>
          <a:xfrm>
            <a:off x="4451307" y="1224810"/>
            <a:ext cx="1555615" cy="1175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0" h="21188" extrusionOk="0">
                <a:moveTo>
                  <a:pt x="15894" y="19639"/>
                </a:moveTo>
                <a:lnTo>
                  <a:pt x="20668" y="3348"/>
                </a:lnTo>
                <a:cubicBezTo>
                  <a:pt x="21175" y="1659"/>
                  <a:pt x="20161" y="-151"/>
                  <a:pt x="18818" y="10"/>
                </a:cubicBezTo>
                <a:cubicBezTo>
                  <a:pt x="11658" y="975"/>
                  <a:pt x="5244" y="5360"/>
                  <a:pt x="500" y="11956"/>
                </a:cubicBezTo>
                <a:cubicBezTo>
                  <a:pt x="-425" y="13243"/>
                  <a:pt x="-7" y="15456"/>
                  <a:pt x="1276" y="15979"/>
                </a:cubicBezTo>
                <a:lnTo>
                  <a:pt x="13657" y="21087"/>
                </a:lnTo>
                <a:cubicBezTo>
                  <a:pt x="14582" y="21449"/>
                  <a:pt x="15536" y="20805"/>
                  <a:pt x="15894" y="19639"/>
                </a:cubicBezTo>
                <a:close/>
              </a:path>
            </a:pathLst>
          </a:custGeom>
          <a:solidFill>
            <a:srgbClr val="F5920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7BD2BBE2-58FC-C74B-900B-36F83F2B7371}"/>
              </a:ext>
            </a:extLst>
          </p:cNvPr>
          <p:cNvSpPr/>
          <p:nvPr/>
        </p:nvSpPr>
        <p:spPr>
          <a:xfrm>
            <a:off x="6169365" y="1202498"/>
            <a:ext cx="1556597" cy="1176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5" h="21133" extrusionOk="0">
                <a:moveTo>
                  <a:pt x="7134" y="21014"/>
                </a:moveTo>
                <a:lnTo>
                  <a:pt x="19498" y="15925"/>
                </a:lnTo>
                <a:cubicBezTo>
                  <a:pt x="20779" y="15404"/>
                  <a:pt x="21226" y="13240"/>
                  <a:pt x="20273" y="11917"/>
                </a:cubicBezTo>
                <a:cubicBezTo>
                  <a:pt x="15536" y="5345"/>
                  <a:pt x="9130" y="977"/>
                  <a:pt x="1980" y="15"/>
                </a:cubicBezTo>
                <a:cubicBezTo>
                  <a:pt x="639" y="-185"/>
                  <a:pt x="-374" y="1658"/>
                  <a:pt x="132" y="3342"/>
                </a:cubicBezTo>
                <a:lnTo>
                  <a:pt x="4899" y="19572"/>
                </a:lnTo>
                <a:cubicBezTo>
                  <a:pt x="5287" y="20774"/>
                  <a:pt x="6240" y="21415"/>
                  <a:pt x="7134" y="210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DBF6E64-002B-9040-AF05-FD68A32E3355}"/>
              </a:ext>
            </a:extLst>
          </p:cNvPr>
          <p:cNvSpPr/>
          <p:nvPr/>
        </p:nvSpPr>
        <p:spPr>
          <a:xfrm>
            <a:off x="7240364" y="2161931"/>
            <a:ext cx="1080453" cy="1653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902" extrusionOk="0">
                <a:moveTo>
                  <a:pt x="1152" y="13726"/>
                </a:moveTo>
                <a:lnTo>
                  <a:pt x="16781" y="20606"/>
                </a:lnTo>
                <a:cubicBezTo>
                  <a:pt x="18405" y="21311"/>
                  <a:pt x="20688" y="20691"/>
                  <a:pt x="20908" y="19422"/>
                </a:cubicBezTo>
                <a:cubicBezTo>
                  <a:pt x="21127" y="18266"/>
                  <a:pt x="21259" y="17081"/>
                  <a:pt x="21259" y="15897"/>
                </a:cubicBezTo>
                <a:cubicBezTo>
                  <a:pt x="21259" y="10342"/>
                  <a:pt x="18757" y="5153"/>
                  <a:pt x="14410" y="783"/>
                </a:cubicBezTo>
                <a:cubicBezTo>
                  <a:pt x="13357" y="-289"/>
                  <a:pt x="10854" y="-261"/>
                  <a:pt x="9844" y="867"/>
                </a:cubicBezTo>
                <a:lnTo>
                  <a:pt x="361" y="11470"/>
                </a:lnTo>
                <a:cubicBezTo>
                  <a:pt x="-341" y="12259"/>
                  <a:pt x="10" y="13218"/>
                  <a:pt x="1152" y="137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5D08823E-AE1D-3148-A3D7-6D1D57834549}"/>
              </a:ext>
            </a:extLst>
          </p:cNvPr>
          <p:cNvSpPr/>
          <p:nvPr/>
        </p:nvSpPr>
        <p:spPr>
          <a:xfrm>
            <a:off x="6972613" y="3969240"/>
            <a:ext cx="1221954" cy="1368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9" h="20894" extrusionOk="0">
                <a:moveTo>
                  <a:pt x="10" y="4420"/>
                </a:moveTo>
                <a:lnTo>
                  <a:pt x="1202" y="18968"/>
                </a:lnTo>
                <a:cubicBezTo>
                  <a:pt x="1317" y="20501"/>
                  <a:pt x="3239" y="21387"/>
                  <a:pt x="4738" y="20603"/>
                </a:cubicBezTo>
                <a:cubicBezTo>
                  <a:pt x="12232" y="16515"/>
                  <a:pt x="17997" y="10212"/>
                  <a:pt x="20918" y="2717"/>
                </a:cubicBezTo>
                <a:cubicBezTo>
                  <a:pt x="21495" y="1252"/>
                  <a:pt x="20073" y="-213"/>
                  <a:pt x="18343" y="26"/>
                </a:cubicBezTo>
                <a:lnTo>
                  <a:pt x="2009" y="2240"/>
                </a:lnTo>
                <a:cubicBezTo>
                  <a:pt x="779" y="2376"/>
                  <a:pt x="-105" y="3364"/>
                  <a:pt x="10" y="44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CA4D5658-976F-C04A-A0F4-087F0C62A858}"/>
              </a:ext>
            </a:extLst>
          </p:cNvPr>
          <p:cNvSpPr/>
          <p:nvPr/>
        </p:nvSpPr>
        <p:spPr>
          <a:xfrm>
            <a:off x="3871184" y="2161931"/>
            <a:ext cx="1080458" cy="1653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892" extrusionOk="0">
                <a:moveTo>
                  <a:pt x="20898" y="11460"/>
                </a:moveTo>
                <a:lnTo>
                  <a:pt x="11415" y="857"/>
                </a:lnTo>
                <a:cubicBezTo>
                  <a:pt x="10405" y="-243"/>
                  <a:pt x="7946" y="-299"/>
                  <a:pt x="6849" y="773"/>
                </a:cubicBezTo>
                <a:cubicBezTo>
                  <a:pt x="2503" y="5143"/>
                  <a:pt x="0" y="10332"/>
                  <a:pt x="0" y="15887"/>
                </a:cubicBezTo>
                <a:cubicBezTo>
                  <a:pt x="0" y="17071"/>
                  <a:pt x="132" y="18256"/>
                  <a:pt x="351" y="19412"/>
                </a:cubicBezTo>
                <a:cubicBezTo>
                  <a:pt x="615" y="20681"/>
                  <a:pt x="2854" y="21301"/>
                  <a:pt x="4478" y="20596"/>
                </a:cubicBezTo>
                <a:lnTo>
                  <a:pt x="20107" y="13716"/>
                </a:lnTo>
                <a:cubicBezTo>
                  <a:pt x="21249" y="13208"/>
                  <a:pt x="21600" y="12249"/>
                  <a:pt x="20898" y="11460"/>
                </a:cubicBezTo>
                <a:close/>
              </a:path>
            </a:pathLst>
          </a:custGeom>
          <a:solidFill>
            <a:srgbClr val="864A0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D5B928F6-48AE-A744-998F-B10D8AA481CC}"/>
              </a:ext>
            </a:extLst>
          </p:cNvPr>
          <p:cNvSpPr/>
          <p:nvPr/>
        </p:nvSpPr>
        <p:spPr>
          <a:xfrm>
            <a:off x="5254555" y="4616301"/>
            <a:ext cx="1674550" cy="103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6" h="21359" extrusionOk="0">
                <a:moveTo>
                  <a:pt x="9252" y="722"/>
                </a:moveTo>
                <a:lnTo>
                  <a:pt x="534" y="14021"/>
                </a:lnTo>
                <a:cubicBezTo>
                  <a:pt x="-382" y="15443"/>
                  <a:pt x="-77" y="17965"/>
                  <a:pt x="1117" y="18699"/>
                </a:cubicBezTo>
                <a:cubicBezTo>
                  <a:pt x="4032" y="20396"/>
                  <a:pt x="7142" y="21359"/>
                  <a:pt x="10418" y="21359"/>
                </a:cubicBezTo>
                <a:cubicBezTo>
                  <a:pt x="13666" y="21359"/>
                  <a:pt x="16804" y="20442"/>
                  <a:pt x="19719" y="18699"/>
                </a:cubicBezTo>
                <a:cubicBezTo>
                  <a:pt x="20913" y="18011"/>
                  <a:pt x="21218" y="15443"/>
                  <a:pt x="20302" y="14021"/>
                </a:cubicBezTo>
                <a:lnTo>
                  <a:pt x="11584" y="722"/>
                </a:lnTo>
                <a:cubicBezTo>
                  <a:pt x="10890" y="-241"/>
                  <a:pt x="9890" y="-241"/>
                  <a:pt x="9252" y="7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6F396960-A04B-F14A-B981-E1EB44EA8C63}"/>
              </a:ext>
            </a:extLst>
          </p:cNvPr>
          <p:cNvSpPr/>
          <p:nvPr/>
        </p:nvSpPr>
        <p:spPr>
          <a:xfrm>
            <a:off x="3982748" y="3969240"/>
            <a:ext cx="1221636" cy="1369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1" h="20876" extrusionOk="0">
                <a:moveTo>
                  <a:pt x="19074" y="2237"/>
                </a:moveTo>
                <a:lnTo>
                  <a:pt x="2710" y="26"/>
                </a:lnTo>
                <a:cubicBezTo>
                  <a:pt x="978" y="-212"/>
                  <a:pt x="-447" y="1251"/>
                  <a:pt x="131" y="2713"/>
                </a:cubicBezTo>
                <a:cubicBezTo>
                  <a:pt x="3057" y="10197"/>
                  <a:pt x="8832" y="16490"/>
                  <a:pt x="16340" y="20572"/>
                </a:cubicBezTo>
                <a:cubicBezTo>
                  <a:pt x="17803" y="21388"/>
                  <a:pt x="19729" y="20470"/>
                  <a:pt x="19882" y="18939"/>
                </a:cubicBezTo>
                <a:lnTo>
                  <a:pt x="21076" y="4414"/>
                </a:lnTo>
                <a:cubicBezTo>
                  <a:pt x="21153" y="3360"/>
                  <a:pt x="20268" y="2373"/>
                  <a:pt x="19074" y="223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7" name="Graphic 10" descr="Bar graph with upward trend with solid fill">
            <a:extLst>
              <a:ext uri="{FF2B5EF4-FFF2-40B4-BE49-F238E27FC236}">
                <a16:creationId xmlns:a16="http://schemas.microsoft.com/office/drawing/2014/main" id="{C1411D0C-84CE-4D4E-B7E7-0D9006809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5931" y="1502671"/>
            <a:ext cx="655680" cy="655680"/>
          </a:xfrm>
          <a:prstGeom prst="rect">
            <a:avLst/>
          </a:prstGeom>
        </p:spPr>
      </p:pic>
      <p:pic>
        <p:nvPicPr>
          <p:cNvPr id="68" name="Graphic 11" descr="Brainstorm with solid fill">
            <a:extLst>
              <a:ext uri="{FF2B5EF4-FFF2-40B4-BE49-F238E27FC236}">
                <a16:creationId xmlns:a16="http://schemas.microsoft.com/office/drawing/2014/main" id="{9B02F209-CF80-3645-8890-9E6627BE2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4749" y="1502671"/>
            <a:ext cx="655680" cy="655680"/>
          </a:xfrm>
          <a:prstGeom prst="rect">
            <a:avLst/>
          </a:prstGeom>
        </p:spPr>
      </p:pic>
      <p:pic>
        <p:nvPicPr>
          <p:cNvPr id="69" name="Graphic 12" descr="Bullseye with solid fill">
            <a:extLst>
              <a:ext uri="{FF2B5EF4-FFF2-40B4-BE49-F238E27FC236}">
                <a16:creationId xmlns:a16="http://schemas.microsoft.com/office/drawing/2014/main" id="{FB3DFD20-2F67-CF46-A5E0-4E81CFD4B7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84015" y="4220799"/>
            <a:ext cx="655680" cy="655680"/>
          </a:xfrm>
          <a:prstGeom prst="rect">
            <a:avLst/>
          </a:prstGeom>
        </p:spPr>
      </p:pic>
      <p:pic>
        <p:nvPicPr>
          <p:cNvPr id="70" name="Graphic 14" descr="Gears with solid fill">
            <a:extLst>
              <a:ext uri="{FF2B5EF4-FFF2-40B4-BE49-F238E27FC236}">
                <a16:creationId xmlns:a16="http://schemas.microsoft.com/office/drawing/2014/main" id="{CF2A5E52-80F0-894F-8AD0-0E4B4CB4B8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10232" y="2666864"/>
            <a:ext cx="655680" cy="655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15" descr="Hourglass 30% with solid fill">
            <a:extLst>
              <a:ext uri="{FF2B5EF4-FFF2-40B4-BE49-F238E27FC236}">
                <a16:creationId xmlns:a16="http://schemas.microsoft.com/office/drawing/2014/main" id="{F0FB7DAB-66D9-A048-B1B0-0F978575B1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31238" y="4220799"/>
            <a:ext cx="655680" cy="655680"/>
          </a:xfrm>
          <a:prstGeom prst="rect">
            <a:avLst/>
          </a:prstGeom>
        </p:spPr>
      </p:pic>
      <p:pic>
        <p:nvPicPr>
          <p:cNvPr id="72" name="Graphic 16" descr="Lightbulb with solid fill">
            <a:extLst>
              <a:ext uri="{FF2B5EF4-FFF2-40B4-BE49-F238E27FC236}">
                <a16:creationId xmlns:a16="http://schemas.microsoft.com/office/drawing/2014/main" id="{604414A8-CC87-6D4C-83E0-0F0041FA30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08142" y="2666864"/>
            <a:ext cx="655680" cy="655680"/>
          </a:xfrm>
          <a:prstGeom prst="rect">
            <a:avLst/>
          </a:prstGeom>
        </p:spPr>
      </p:pic>
      <p:pic>
        <p:nvPicPr>
          <p:cNvPr id="73" name="Graphic 17" descr="Research with solid fill">
            <a:extLst>
              <a:ext uri="{FF2B5EF4-FFF2-40B4-BE49-F238E27FC236}">
                <a16:creationId xmlns:a16="http://schemas.microsoft.com/office/drawing/2014/main" id="{BEB6C511-C6C6-6241-B8FF-51061DBF86F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68161" y="4868509"/>
            <a:ext cx="655680" cy="655680"/>
          </a:xfrm>
          <a:prstGeom prst="rect">
            <a:avLst/>
          </a:prstGeom>
        </p:spPr>
      </p:pic>
      <p:sp>
        <p:nvSpPr>
          <p:cNvPr id="74" name="TextBox 18">
            <a:extLst>
              <a:ext uri="{FF2B5EF4-FFF2-40B4-BE49-F238E27FC236}">
                <a16:creationId xmlns:a16="http://schemas.microsoft.com/office/drawing/2014/main" id="{54744D01-B588-CF40-B466-B8EC166F9F34}"/>
              </a:ext>
            </a:extLst>
          </p:cNvPr>
          <p:cNvSpPr txBox="1"/>
          <p:nvPr/>
        </p:nvSpPr>
        <p:spPr>
          <a:xfrm>
            <a:off x="6225369" y="23952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9FBA3AC-F9EE-CD4A-BB38-B5391424CF3A}"/>
              </a:ext>
            </a:extLst>
          </p:cNvPr>
          <p:cNvSpPr txBox="1"/>
          <p:nvPr/>
        </p:nvSpPr>
        <p:spPr>
          <a:xfrm>
            <a:off x="6694019" y="298122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76" name="TextBox 20">
            <a:extLst>
              <a:ext uri="{FF2B5EF4-FFF2-40B4-BE49-F238E27FC236}">
                <a16:creationId xmlns:a16="http://schemas.microsoft.com/office/drawing/2014/main" id="{69F29C01-F8C2-E947-AD92-6E64B204613C}"/>
              </a:ext>
            </a:extLst>
          </p:cNvPr>
          <p:cNvSpPr txBox="1"/>
          <p:nvPr/>
        </p:nvSpPr>
        <p:spPr>
          <a:xfrm>
            <a:off x="6517907" y="380174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24229460-731F-2348-9406-619CCB78720D}"/>
              </a:ext>
            </a:extLst>
          </p:cNvPr>
          <p:cNvSpPr txBox="1"/>
          <p:nvPr/>
        </p:nvSpPr>
        <p:spPr>
          <a:xfrm>
            <a:off x="5798192" y="4212829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FA1F81D5-3BC4-E042-9A1E-7611B3054FFD}"/>
              </a:ext>
            </a:extLst>
          </p:cNvPr>
          <p:cNvSpPr txBox="1"/>
          <p:nvPr/>
        </p:nvSpPr>
        <p:spPr>
          <a:xfrm>
            <a:off x="5064780" y="380174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79" name="TextBox 23">
            <a:extLst>
              <a:ext uri="{FF2B5EF4-FFF2-40B4-BE49-F238E27FC236}">
                <a16:creationId xmlns:a16="http://schemas.microsoft.com/office/drawing/2014/main" id="{D92A2D4C-6A2E-DA49-9CBF-6621CE7AA911}"/>
              </a:ext>
            </a:extLst>
          </p:cNvPr>
          <p:cNvSpPr txBox="1"/>
          <p:nvPr/>
        </p:nvSpPr>
        <p:spPr>
          <a:xfrm>
            <a:off x="4879323" y="298122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80" name="TextBox 24">
            <a:extLst>
              <a:ext uri="{FF2B5EF4-FFF2-40B4-BE49-F238E27FC236}">
                <a16:creationId xmlns:a16="http://schemas.microsoft.com/office/drawing/2014/main" id="{1F2E2B84-1B6C-D746-BE4E-E5D769723404}"/>
              </a:ext>
            </a:extLst>
          </p:cNvPr>
          <p:cNvSpPr txBox="1"/>
          <p:nvPr/>
        </p:nvSpPr>
        <p:spPr>
          <a:xfrm>
            <a:off x="5378464" y="23952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07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F67EAA0-2718-4DB5-80B4-8E38D478CD3C}"/>
              </a:ext>
            </a:extLst>
          </p:cNvPr>
          <p:cNvGrpSpPr/>
          <p:nvPr/>
        </p:nvGrpSpPr>
        <p:grpSpPr>
          <a:xfrm>
            <a:off x="8774206" y="2440435"/>
            <a:ext cx="2926080" cy="1105487"/>
            <a:chOff x="8921977" y="1466725"/>
            <a:chExt cx="2926080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475CA2F-62B6-4430-84CE-BE2868006BC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5B08E6-032D-4C98-85FE-000DA1DC0A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F99C18-6350-4A05-BD91-DBCD4750B9E9}"/>
              </a:ext>
            </a:extLst>
          </p:cNvPr>
          <p:cNvGrpSpPr/>
          <p:nvPr/>
        </p:nvGrpSpPr>
        <p:grpSpPr>
          <a:xfrm>
            <a:off x="8774206" y="4837004"/>
            <a:ext cx="2926080" cy="1105487"/>
            <a:chOff x="8921977" y="4073386"/>
            <a:chExt cx="2926080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E08BCC6-197F-4014-BA70-63370BDA76E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3A3E070-3C3A-4588-AE61-DC3AB0801E6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BF5D7CE-366F-49A3-8461-34B08134545F}"/>
              </a:ext>
            </a:extLst>
          </p:cNvPr>
          <p:cNvGrpSpPr/>
          <p:nvPr/>
        </p:nvGrpSpPr>
        <p:grpSpPr>
          <a:xfrm>
            <a:off x="491714" y="2947244"/>
            <a:ext cx="2926080" cy="1290153"/>
            <a:chOff x="332936" y="2627766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A9F0B9F-DFB9-4C6B-9886-0648BE03CF3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864A0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6FF57DD-512D-4CCF-959D-F6E6F92C67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E13E334-587D-4B09-8103-D1DBF7CF5847}"/>
              </a:ext>
            </a:extLst>
          </p:cNvPr>
          <p:cNvGrpSpPr/>
          <p:nvPr/>
        </p:nvGrpSpPr>
        <p:grpSpPr>
          <a:xfrm>
            <a:off x="491714" y="4652338"/>
            <a:ext cx="2926080" cy="1290153"/>
            <a:chOff x="332936" y="4652338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687FFBE-AF8B-4F3C-80A4-38C0C9226D8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E17B2A8-36EF-481E-BEA9-E51D7C37EA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43EECA5-8C84-4021-ACBC-CBEF7D97BB48}"/>
              </a:ext>
            </a:extLst>
          </p:cNvPr>
          <p:cNvGrpSpPr/>
          <p:nvPr/>
        </p:nvGrpSpPr>
        <p:grpSpPr>
          <a:xfrm>
            <a:off x="8774206" y="1242150"/>
            <a:ext cx="2926080" cy="1105487"/>
            <a:chOff x="8921977" y="1466725"/>
            <a:chExt cx="2926080" cy="11054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354827E-5690-40D5-A5AF-83BBAD5CFF7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8FB88F4-B0BA-48C0-B919-C120E923C2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A1F0C2B-F5DF-4848-991E-023367B9DFA0}"/>
              </a:ext>
            </a:extLst>
          </p:cNvPr>
          <p:cNvGrpSpPr/>
          <p:nvPr/>
        </p:nvGrpSpPr>
        <p:grpSpPr>
          <a:xfrm>
            <a:off x="491714" y="1242150"/>
            <a:ext cx="2926080" cy="1290153"/>
            <a:chOff x="332936" y="2627766"/>
            <a:chExt cx="2926080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4CB7A6A-BD4F-424C-8D85-B2AB530058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A56B9C2-0D19-42DA-904D-AE4E694302A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337792A-86B8-4014-9284-39ED3B0F5E7E}"/>
              </a:ext>
            </a:extLst>
          </p:cNvPr>
          <p:cNvGrpSpPr/>
          <p:nvPr/>
        </p:nvGrpSpPr>
        <p:grpSpPr>
          <a:xfrm>
            <a:off x="8774206" y="3638720"/>
            <a:ext cx="2926080" cy="1105487"/>
            <a:chOff x="8921977" y="4073386"/>
            <a:chExt cx="2926080" cy="11054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533117-0803-40DB-93AE-94023654621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BDDF3B2-A4F0-4832-809F-91EFBA92D7D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2F208452-79BF-4162-B5BC-AE70C252E4D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33675" y="2870812"/>
            <a:ext cx="1116377" cy="11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0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7-Point Star White Space Cycle – Slide Template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21B3F126-AB41-C64B-8F23-19DDCB3ADEA4}"/>
              </a:ext>
            </a:extLst>
          </p:cNvPr>
          <p:cNvSpPr/>
          <p:nvPr/>
        </p:nvSpPr>
        <p:spPr>
          <a:xfrm>
            <a:off x="4451307" y="1224810"/>
            <a:ext cx="1555615" cy="1175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0" h="21188" extrusionOk="0">
                <a:moveTo>
                  <a:pt x="15894" y="19639"/>
                </a:moveTo>
                <a:lnTo>
                  <a:pt x="20668" y="3348"/>
                </a:lnTo>
                <a:cubicBezTo>
                  <a:pt x="21175" y="1659"/>
                  <a:pt x="20161" y="-151"/>
                  <a:pt x="18818" y="10"/>
                </a:cubicBezTo>
                <a:cubicBezTo>
                  <a:pt x="11658" y="975"/>
                  <a:pt x="5244" y="5360"/>
                  <a:pt x="500" y="11956"/>
                </a:cubicBezTo>
                <a:cubicBezTo>
                  <a:pt x="-425" y="13243"/>
                  <a:pt x="-7" y="15456"/>
                  <a:pt x="1276" y="15979"/>
                </a:cubicBezTo>
                <a:lnTo>
                  <a:pt x="13657" y="21087"/>
                </a:lnTo>
                <a:cubicBezTo>
                  <a:pt x="14582" y="21449"/>
                  <a:pt x="15536" y="20805"/>
                  <a:pt x="15894" y="19639"/>
                </a:cubicBezTo>
                <a:close/>
              </a:path>
            </a:pathLst>
          </a:custGeom>
          <a:solidFill>
            <a:srgbClr val="F5920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7BD2BBE2-58FC-C74B-900B-36F83F2B7371}"/>
              </a:ext>
            </a:extLst>
          </p:cNvPr>
          <p:cNvSpPr/>
          <p:nvPr/>
        </p:nvSpPr>
        <p:spPr>
          <a:xfrm>
            <a:off x="6169365" y="1202498"/>
            <a:ext cx="1556597" cy="1176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5" h="21133" extrusionOk="0">
                <a:moveTo>
                  <a:pt x="7134" y="21014"/>
                </a:moveTo>
                <a:lnTo>
                  <a:pt x="19498" y="15925"/>
                </a:lnTo>
                <a:cubicBezTo>
                  <a:pt x="20779" y="15404"/>
                  <a:pt x="21226" y="13240"/>
                  <a:pt x="20273" y="11917"/>
                </a:cubicBezTo>
                <a:cubicBezTo>
                  <a:pt x="15536" y="5345"/>
                  <a:pt x="9130" y="977"/>
                  <a:pt x="1980" y="15"/>
                </a:cubicBezTo>
                <a:cubicBezTo>
                  <a:pt x="639" y="-185"/>
                  <a:pt x="-374" y="1658"/>
                  <a:pt x="132" y="3342"/>
                </a:cubicBezTo>
                <a:lnTo>
                  <a:pt x="4899" y="19572"/>
                </a:lnTo>
                <a:cubicBezTo>
                  <a:pt x="5287" y="20774"/>
                  <a:pt x="6240" y="21415"/>
                  <a:pt x="7134" y="210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DBF6E64-002B-9040-AF05-FD68A32E3355}"/>
              </a:ext>
            </a:extLst>
          </p:cNvPr>
          <p:cNvSpPr/>
          <p:nvPr/>
        </p:nvSpPr>
        <p:spPr>
          <a:xfrm>
            <a:off x="7240364" y="2161931"/>
            <a:ext cx="1080453" cy="1653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902" extrusionOk="0">
                <a:moveTo>
                  <a:pt x="1152" y="13726"/>
                </a:moveTo>
                <a:lnTo>
                  <a:pt x="16781" y="20606"/>
                </a:lnTo>
                <a:cubicBezTo>
                  <a:pt x="18405" y="21311"/>
                  <a:pt x="20688" y="20691"/>
                  <a:pt x="20908" y="19422"/>
                </a:cubicBezTo>
                <a:cubicBezTo>
                  <a:pt x="21127" y="18266"/>
                  <a:pt x="21259" y="17081"/>
                  <a:pt x="21259" y="15897"/>
                </a:cubicBezTo>
                <a:cubicBezTo>
                  <a:pt x="21259" y="10342"/>
                  <a:pt x="18757" y="5153"/>
                  <a:pt x="14410" y="783"/>
                </a:cubicBezTo>
                <a:cubicBezTo>
                  <a:pt x="13357" y="-289"/>
                  <a:pt x="10854" y="-261"/>
                  <a:pt x="9844" y="867"/>
                </a:cubicBezTo>
                <a:lnTo>
                  <a:pt x="361" y="11470"/>
                </a:lnTo>
                <a:cubicBezTo>
                  <a:pt x="-341" y="12259"/>
                  <a:pt x="10" y="13218"/>
                  <a:pt x="1152" y="137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5D08823E-AE1D-3148-A3D7-6D1D57834549}"/>
              </a:ext>
            </a:extLst>
          </p:cNvPr>
          <p:cNvSpPr/>
          <p:nvPr/>
        </p:nvSpPr>
        <p:spPr>
          <a:xfrm>
            <a:off x="6972613" y="3969240"/>
            <a:ext cx="1221954" cy="1368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9" h="20894" extrusionOk="0">
                <a:moveTo>
                  <a:pt x="10" y="4420"/>
                </a:moveTo>
                <a:lnTo>
                  <a:pt x="1202" y="18968"/>
                </a:lnTo>
                <a:cubicBezTo>
                  <a:pt x="1317" y="20501"/>
                  <a:pt x="3239" y="21387"/>
                  <a:pt x="4738" y="20603"/>
                </a:cubicBezTo>
                <a:cubicBezTo>
                  <a:pt x="12232" y="16515"/>
                  <a:pt x="17997" y="10212"/>
                  <a:pt x="20918" y="2717"/>
                </a:cubicBezTo>
                <a:cubicBezTo>
                  <a:pt x="21495" y="1252"/>
                  <a:pt x="20073" y="-213"/>
                  <a:pt x="18343" y="26"/>
                </a:cubicBezTo>
                <a:lnTo>
                  <a:pt x="2009" y="2240"/>
                </a:lnTo>
                <a:cubicBezTo>
                  <a:pt x="779" y="2376"/>
                  <a:pt x="-105" y="3364"/>
                  <a:pt x="10" y="44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CA4D5658-976F-C04A-A0F4-087F0C62A858}"/>
              </a:ext>
            </a:extLst>
          </p:cNvPr>
          <p:cNvSpPr/>
          <p:nvPr/>
        </p:nvSpPr>
        <p:spPr>
          <a:xfrm>
            <a:off x="3871184" y="2161931"/>
            <a:ext cx="1080458" cy="1653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892" extrusionOk="0">
                <a:moveTo>
                  <a:pt x="20898" y="11460"/>
                </a:moveTo>
                <a:lnTo>
                  <a:pt x="11415" y="857"/>
                </a:lnTo>
                <a:cubicBezTo>
                  <a:pt x="10405" y="-243"/>
                  <a:pt x="7946" y="-299"/>
                  <a:pt x="6849" y="773"/>
                </a:cubicBezTo>
                <a:cubicBezTo>
                  <a:pt x="2503" y="5143"/>
                  <a:pt x="0" y="10332"/>
                  <a:pt x="0" y="15887"/>
                </a:cubicBezTo>
                <a:cubicBezTo>
                  <a:pt x="0" y="17071"/>
                  <a:pt x="132" y="18256"/>
                  <a:pt x="351" y="19412"/>
                </a:cubicBezTo>
                <a:cubicBezTo>
                  <a:pt x="615" y="20681"/>
                  <a:pt x="2854" y="21301"/>
                  <a:pt x="4478" y="20596"/>
                </a:cubicBezTo>
                <a:lnTo>
                  <a:pt x="20107" y="13716"/>
                </a:lnTo>
                <a:cubicBezTo>
                  <a:pt x="21249" y="13208"/>
                  <a:pt x="21600" y="12249"/>
                  <a:pt x="20898" y="1146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D5B928F6-48AE-A744-998F-B10D8AA481CC}"/>
              </a:ext>
            </a:extLst>
          </p:cNvPr>
          <p:cNvSpPr/>
          <p:nvPr/>
        </p:nvSpPr>
        <p:spPr>
          <a:xfrm>
            <a:off x="5254555" y="4616301"/>
            <a:ext cx="1674550" cy="103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6" h="21359" extrusionOk="0">
                <a:moveTo>
                  <a:pt x="9252" y="722"/>
                </a:moveTo>
                <a:lnTo>
                  <a:pt x="534" y="14021"/>
                </a:lnTo>
                <a:cubicBezTo>
                  <a:pt x="-382" y="15443"/>
                  <a:pt x="-77" y="17965"/>
                  <a:pt x="1117" y="18699"/>
                </a:cubicBezTo>
                <a:cubicBezTo>
                  <a:pt x="4032" y="20396"/>
                  <a:pt x="7142" y="21359"/>
                  <a:pt x="10418" y="21359"/>
                </a:cubicBezTo>
                <a:cubicBezTo>
                  <a:pt x="13666" y="21359"/>
                  <a:pt x="16804" y="20442"/>
                  <a:pt x="19719" y="18699"/>
                </a:cubicBezTo>
                <a:cubicBezTo>
                  <a:pt x="20913" y="18011"/>
                  <a:pt x="21218" y="15443"/>
                  <a:pt x="20302" y="14021"/>
                </a:cubicBezTo>
                <a:lnTo>
                  <a:pt x="11584" y="722"/>
                </a:lnTo>
                <a:cubicBezTo>
                  <a:pt x="10890" y="-241"/>
                  <a:pt x="9890" y="-241"/>
                  <a:pt x="9252" y="7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6F396960-A04B-F14A-B981-E1EB44EA8C63}"/>
              </a:ext>
            </a:extLst>
          </p:cNvPr>
          <p:cNvSpPr/>
          <p:nvPr/>
        </p:nvSpPr>
        <p:spPr>
          <a:xfrm>
            <a:off x="3982748" y="3969240"/>
            <a:ext cx="1221636" cy="1369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1" h="20876" extrusionOk="0">
                <a:moveTo>
                  <a:pt x="19074" y="2237"/>
                </a:moveTo>
                <a:lnTo>
                  <a:pt x="2710" y="26"/>
                </a:lnTo>
                <a:cubicBezTo>
                  <a:pt x="978" y="-212"/>
                  <a:pt x="-447" y="1251"/>
                  <a:pt x="131" y="2713"/>
                </a:cubicBezTo>
                <a:cubicBezTo>
                  <a:pt x="3057" y="10197"/>
                  <a:pt x="8832" y="16490"/>
                  <a:pt x="16340" y="20572"/>
                </a:cubicBezTo>
                <a:cubicBezTo>
                  <a:pt x="17803" y="21388"/>
                  <a:pt x="19729" y="20470"/>
                  <a:pt x="19882" y="18939"/>
                </a:cubicBezTo>
                <a:lnTo>
                  <a:pt x="21076" y="4414"/>
                </a:lnTo>
                <a:cubicBezTo>
                  <a:pt x="21153" y="3360"/>
                  <a:pt x="20268" y="2373"/>
                  <a:pt x="19074" y="223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7" name="Graphic 10" descr="Bar graph with upward trend with solid fill">
            <a:extLst>
              <a:ext uri="{FF2B5EF4-FFF2-40B4-BE49-F238E27FC236}">
                <a16:creationId xmlns:a16="http://schemas.microsoft.com/office/drawing/2014/main" id="{C1411D0C-84CE-4D4E-B7E7-0D9006809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5931" y="1502671"/>
            <a:ext cx="655680" cy="655680"/>
          </a:xfrm>
          <a:prstGeom prst="rect">
            <a:avLst/>
          </a:prstGeom>
        </p:spPr>
      </p:pic>
      <p:pic>
        <p:nvPicPr>
          <p:cNvPr id="68" name="Graphic 11" descr="Brainstorm with solid fill">
            <a:extLst>
              <a:ext uri="{FF2B5EF4-FFF2-40B4-BE49-F238E27FC236}">
                <a16:creationId xmlns:a16="http://schemas.microsoft.com/office/drawing/2014/main" id="{9B02F209-CF80-3645-8890-9E6627BE2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4749" y="1502671"/>
            <a:ext cx="655680" cy="655680"/>
          </a:xfrm>
          <a:prstGeom prst="rect">
            <a:avLst/>
          </a:prstGeom>
        </p:spPr>
      </p:pic>
      <p:pic>
        <p:nvPicPr>
          <p:cNvPr id="69" name="Graphic 12" descr="Bullseye with solid fill">
            <a:extLst>
              <a:ext uri="{FF2B5EF4-FFF2-40B4-BE49-F238E27FC236}">
                <a16:creationId xmlns:a16="http://schemas.microsoft.com/office/drawing/2014/main" id="{FB3DFD20-2F67-CF46-A5E0-4E81CFD4B7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84015" y="4220799"/>
            <a:ext cx="655680" cy="655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14" descr="Gears with solid fill">
            <a:extLst>
              <a:ext uri="{FF2B5EF4-FFF2-40B4-BE49-F238E27FC236}">
                <a16:creationId xmlns:a16="http://schemas.microsoft.com/office/drawing/2014/main" id="{CF2A5E52-80F0-894F-8AD0-0E4B4CB4B8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10232" y="2666864"/>
            <a:ext cx="655680" cy="655680"/>
          </a:xfrm>
          <a:prstGeom prst="rect">
            <a:avLst/>
          </a:prstGeom>
        </p:spPr>
      </p:pic>
      <p:pic>
        <p:nvPicPr>
          <p:cNvPr id="71" name="Graphic 15" descr="Hourglass 30% with solid fill">
            <a:extLst>
              <a:ext uri="{FF2B5EF4-FFF2-40B4-BE49-F238E27FC236}">
                <a16:creationId xmlns:a16="http://schemas.microsoft.com/office/drawing/2014/main" id="{F0FB7DAB-66D9-A048-B1B0-0F978575B1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31238" y="4220799"/>
            <a:ext cx="655680" cy="655680"/>
          </a:xfrm>
          <a:prstGeom prst="rect">
            <a:avLst/>
          </a:prstGeom>
        </p:spPr>
      </p:pic>
      <p:pic>
        <p:nvPicPr>
          <p:cNvPr id="72" name="Graphic 16" descr="Lightbulb with solid fill">
            <a:extLst>
              <a:ext uri="{FF2B5EF4-FFF2-40B4-BE49-F238E27FC236}">
                <a16:creationId xmlns:a16="http://schemas.microsoft.com/office/drawing/2014/main" id="{604414A8-CC87-6D4C-83E0-0F0041FA30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08142" y="2666864"/>
            <a:ext cx="655680" cy="655680"/>
          </a:xfrm>
          <a:prstGeom prst="rect">
            <a:avLst/>
          </a:prstGeom>
        </p:spPr>
      </p:pic>
      <p:pic>
        <p:nvPicPr>
          <p:cNvPr id="73" name="Graphic 17" descr="Research with solid fill">
            <a:extLst>
              <a:ext uri="{FF2B5EF4-FFF2-40B4-BE49-F238E27FC236}">
                <a16:creationId xmlns:a16="http://schemas.microsoft.com/office/drawing/2014/main" id="{BEB6C511-C6C6-6241-B8FF-51061DBF86F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68161" y="4868509"/>
            <a:ext cx="655680" cy="655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4" name="TextBox 18">
            <a:extLst>
              <a:ext uri="{FF2B5EF4-FFF2-40B4-BE49-F238E27FC236}">
                <a16:creationId xmlns:a16="http://schemas.microsoft.com/office/drawing/2014/main" id="{54744D01-B588-CF40-B466-B8EC166F9F34}"/>
              </a:ext>
            </a:extLst>
          </p:cNvPr>
          <p:cNvSpPr txBox="1"/>
          <p:nvPr/>
        </p:nvSpPr>
        <p:spPr>
          <a:xfrm>
            <a:off x="6225369" y="23952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9FBA3AC-F9EE-CD4A-BB38-B5391424CF3A}"/>
              </a:ext>
            </a:extLst>
          </p:cNvPr>
          <p:cNvSpPr txBox="1"/>
          <p:nvPr/>
        </p:nvSpPr>
        <p:spPr>
          <a:xfrm>
            <a:off x="6694019" y="298122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76" name="TextBox 20">
            <a:extLst>
              <a:ext uri="{FF2B5EF4-FFF2-40B4-BE49-F238E27FC236}">
                <a16:creationId xmlns:a16="http://schemas.microsoft.com/office/drawing/2014/main" id="{69F29C01-F8C2-E947-AD92-6E64B204613C}"/>
              </a:ext>
            </a:extLst>
          </p:cNvPr>
          <p:cNvSpPr txBox="1"/>
          <p:nvPr/>
        </p:nvSpPr>
        <p:spPr>
          <a:xfrm>
            <a:off x="6517907" y="380174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24229460-731F-2348-9406-619CCB78720D}"/>
              </a:ext>
            </a:extLst>
          </p:cNvPr>
          <p:cNvSpPr txBox="1"/>
          <p:nvPr/>
        </p:nvSpPr>
        <p:spPr>
          <a:xfrm>
            <a:off x="5798192" y="4212829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FA1F81D5-3BC4-E042-9A1E-7611B3054FFD}"/>
              </a:ext>
            </a:extLst>
          </p:cNvPr>
          <p:cNvSpPr txBox="1"/>
          <p:nvPr/>
        </p:nvSpPr>
        <p:spPr>
          <a:xfrm>
            <a:off x="5064780" y="380174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05</a:t>
            </a:r>
          </a:p>
        </p:txBody>
      </p:sp>
      <p:sp>
        <p:nvSpPr>
          <p:cNvPr id="79" name="TextBox 23">
            <a:extLst>
              <a:ext uri="{FF2B5EF4-FFF2-40B4-BE49-F238E27FC236}">
                <a16:creationId xmlns:a16="http://schemas.microsoft.com/office/drawing/2014/main" id="{D92A2D4C-6A2E-DA49-9CBF-6621CE7AA911}"/>
              </a:ext>
            </a:extLst>
          </p:cNvPr>
          <p:cNvSpPr txBox="1"/>
          <p:nvPr/>
        </p:nvSpPr>
        <p:spPr>
          <a:xfrm>
            <a:off x="4879323" y="298122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2">
                    <a:lumMod val="90000"/>
                  </a:schemeClr>
                </a:solidFill>
              </a:rPr>
              <a:t>06</a:t>
            </a:r>
          </a:p>
        </p:txBody>
      </p:sp>
      <p:sp>
        <p:nvSpPr>
          <p:cNvPr id="80" name="TextBox 24">
            <a:extLst>
              <a:ext uri="{FF2B5EF4-FFF2-40B4-BE49-F238E27FC236}">
                <a16:creationId xmlns:a16="http://schemas.microsoft.com/office/drawing/2014/main" id="{1F2E2B84-1B6C-D746-BE4E-E5D769723404}"/>
              </a:ext>
            </a:extLst>
          </p:cNvPr>
          <p:cNvSpPr txBox="1"/>
          <p:nvPr/>
        </p:nvSpPr>
        <p:spPr>
          <a:xfrm>
            <a:off x="5378464" y="23952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07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F67EAA0-2718-4DB5-80B4-8E38D478CD3C}"/>
              </a:ext>
            </a:extLst>
          </p:cNvPr>
          <p:cNvGrpSpPr/>
          <p:nvPr/>
        </p:nvGrpSpPr>
        <p:grpSpPr>
          <a:xfrm>
            <a:off x="8774206" y="2440435"/>
            <a:ext cx="2926080" cy="1105487"/>
            <a:chOff x="8921977" y="1466725"/>
            <a:chExt cx="2926080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475CA2F-62B6-4430-84CE-BE2868006BC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5B08E6-032D-4C98-85FE-000DA1DC0A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F99C18-6350-4A05-BD91-DBCD4750B9E9}"/>
              </a:ext>
            </a:extLst>
          </p:cNvPr>
          <p:cNvGrpSpPr/>
          <p:nvPr/>
        </p:nvGrpSpPr>
        <p:grpSpPr>
          <a:xfrm>
            <a:off x="8774206" y="4837004"/>
            <a:ext cx="2926080" cy="1105487"/>
            <a:chOff x="8921977" y="4073386"/>
            <a:chExt cx="2926080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E08BCC6-197F-4014-BA70-63370BDA76E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3A3E070-3C3A-4588-AE61-DC3AB0801E6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BF5D7CE-366F-49A3-8461-34B08134545F}"/>
              </a:ext>
            </a:extLst>
          </p:cNvPr>
          <p:cNvGrpSpPr/>
          <p:nvPr/>
        </p:nvGrpSpPr>
        <p:grpSpPr>
          <a:xfrm>
            <a:off x="491714" y="2947244"/>
            <a:ext cx="2926080" cy="1290153"/>
            <a:chOff x="332936" y="2627766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A9F0B9F-DFB9-4C6B-9886-0648BE03CF3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6FF57DD-512D-4CCF-959D-F6E6F92C67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E13E334-587D-4B09-8103-D1DBF7CF5847}"/>
              </a:ext>
            </a:extLst>
          </p:cNvPr>
          <p:cNvGrpSpPr/>
          <p:nvPr/>
        </p:nvGrpSpPr>
        <p:grpSpPr>
          <a:xfrm>
            <a:off x="491714" y="4652338"/>
            <a:ext cx="2926080" cy="1290153"/>
            <a:chOff x="332936" y="4652338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687FFBE-AF8B-4F3C-80A4-38C0C9226D8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E17B2A8-36EF-481E-BEA9-E51D7C37EA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43EECA5-8C84-4021-ACBC-CBEF7D97BB48}"/>
              </a:ext>
            </a:extLst>
          </p:cNvPr>
          <p:cNvGrpSpPr/>
          <p:nvPr/>
        </p:nvGrpSpPr>
        <p:grpSpPr>
          <a:xfrm>
            <a:off x="8774206" y="1242150"/>
            <a:ext cx="2926080" cy="1105487"/>
            <a:chOff x="8921977" y="1466725"/>
            <a:chExt cx="2926080" cy="11054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354827E-5690-40D5-A5AF-83BBAD5CFF7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8FB88F4-B0BA-48C0-B919-C120E923C2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A1F0C2B-F5DF-4848-991E-023367B9DFA0}"/>
              </a:ext>
            </a:extLst>
          </p:cNvPr>
          <p:cNvGrpSpPr/>
          <p:nvPr/>
        </p:nvGrpSpPr>
        <p:grpSpPr>
          <a:xfrm>
            <a:off x="491714" y="1242150"/>
            <a:ext cx="2926080" cy="1290153"/>
            <a:chOff x="332936" y="2627766"/>
            <a:chExt cx="2926080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4CB7A6A-BD4F-424C-8D85-B2AB530058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A56B9C2-0D19-42DA-904D-AE4E694302A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337792A-86B8-4014-9284-39ED3B0F5E7E}"/>
              </a:ext>
            </a:extLst>
          </p:cNvPr>
          <p:cNvGrpSpPr/>
          <p:nvPr/>
        </p:nvGrpSpPr>
        <p:grpSpPr>
          <a:xfrm>
            <a:off x="8774206" y="3638720"/>
            <a:ext cx="2926080" cy="1105487"/>
            <a:chOff x="8921977" y="4073386"/>
            <a:chExt cx="2926080" cy="11054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533117-0803-40DB-93AE-94023654621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BDDF3B2-A4F0-4832-809F-91EFBA92D7D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2F208452-79BF-4162-B5BC-AE70C252E4D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33675" y="2870812"/>
            <a:ext cx="1116377" cy="11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8754</TotalTime>
  <Words>549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7-Point Star White Space Cycle – Slide Template</vt:lpstr>
      <vt:lpstr>7-Point Star White Space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7-Point Star White Space Cycle</dc:title>
  <dc:creator>PresentationGO.com</dc:creator>
  <dc:description>© Copyright PresentationGO.com</dc:description>
  <dcterms:created xsi:type="dcterms:W3CDTF">2014-11-26T05:14:11Z</dcterms:created>
  <dcterms:modified xsi:type="dcterms:W3CDTF">2021-11-25T02:55:38Z</dcterms:modified>
  <cp:category>Charts &amp; Diagrams</cp:category>
</cp:coreProperties>
</file>