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950"/>
    <a:srgbClr val="1E1E2A"/>
    <a:srgbClr val="2B323B"/>
    <a:srgbClr val="00B09B"/>
    <a:srgbClr val="F0EEEF"/>
    <a:srgbClr val="0D95BC"/>
    <a:srgbClr val="DF361F"/>
    <a:srgbClr val="6C2B43"/>
    <a:srgbClr val="7B0051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3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Stairs &amp; Steps Diagram – Slide Template</a:t>
            </a:r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2985137" y="5667310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3811919" y="5552479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4638702" y="5437647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5465483" y="5322816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C228D373-D080-4B41-B41F-C5EE334F3F6D}"/>
              </a:ext>
            </a:extLst>
          </p:cNvPr>
          <p:cNvSpPr/>
          <p:nvPr/>
        </p:nvSpPr>
        <p:spPr>
          <a:xfrm>
            <a:off x="6292266" y="5207984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6" name="Oval">
            <a:extLst>
              <a:ext uri="{FF2B5EF4-FFF2-40B4-BE49-F238E27FC236}">
                <a16:creationId xmlns:a16="http://schemas.microsoft.com/office/drawing/2014/main" id="{D6DEE9E1-3A7A-459B-B82D-3D05BC62A0E4}"/>
              </a:ext>
            </a:extLst>
          </p:cNvPr>
          <p:cNvSpPr/>
          <p:nvPr/>
        </p:nvSpPr>
        <p:spPr>
          <a:xfrm>
            <a:off x="7945828" y="4978320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7" name="Oval">
            <a:extLst>
              <a:ext uri="{FF2B5EF4-FFF2-40B4-BE49-F238E27FC236}">
                <a16:creationId xmlns:a16="http://schemas.microsoft.com/office/drawing/2014/main" id="{3DF19738-84F8-4323-8CA2-BDBCDB586D72}"/>
              </a:ext>
            </a:extLst>
          </p:cNvPr>
          <p:cNvSpPr/>
          <p:nvPr/>
        </p:nvSpPr>
        <p:spPr>
          <a:xfrm>
            <a:off x="7119048" y="5093153"/>
            <a:ext cx="979292" cy="269943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1979699" y="5701172"/>
            <a:ext cx="979292" cy="26994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B14C9A61-3060-49CF-8BC9-2A9E6F2BBB9F}"/>
              </a:ext>
            </a:extLst>
          </p:cNvPr>
          <p:cNvSpPr/>
          <p:nvPr/>
        </p:nvSpPr>
        <p:spPr>
          <a:xfrm>
            <a:off x="7727956" y="3189075"/>
            <a:ext cx="976763" cy="2004457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1E1E2A"/>
              </a:gs>
              <a:gs pos="34000">
                <a:srgbClr val="393950"/>
              </a:gs>
              <a:gs pos="100000">
                <a:srgbClr val="39395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1AC35437-FED3-4FB3-A6D6-F6E36967F72D}"/>
              </a:ext>
            </a:extLst>
          </p:cNvPr>
          <p:cNvSpPr/>
          <p:nvPr/>
        </p:nvSpPr>
        <p:spPr>
          <a:xfrm>
            <a:off x="6914261" y="3547773"/>
            <a:ext cx="976763" cy="1755224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0A5510B-01DE-4FBE-84FB-F95816ACE5B8}"/>
              </a:ext>
            </a:extLst>
          </p:cNvPr>
          <p:cNvSpPr/>
          <p:nvPr/>
        </p:nvSpPr>
        <p:spPr>
          <a:xfrm>
            <a:off x="6099878" y="3897102"/>
            <a:ext cx="976763" cy="1520618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5286869" y="4251374"/>
            <a:ext cx="976763" cy="1281312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4472485" y="4603174"/>
            <a:ext cx="976763" cy="1035857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3659477" y="4938160"/>
            <a:ext cx="976763" cy="812964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2820852" y="5302997"/>
            <a:ext cx="976763" cy="573746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0292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3659477" y="5188128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2820852" y="5507708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4472486" y="4887001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5286869" y="4546928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318038B-9012-4E46-AE92-4C71BD82FD6F}"/>
              </a:ext>
            </a:extLst>
          </p:cNvPr>
          <p:cNvSpPr/>
          <p:nvPr/>
        </p:nvSpPr>
        <p:spPr>
          <a:xfrm>
            <a:off x="6099878" y="4206019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EECF9FA-7262-43A1-A1B8-DFAA55351072}"/>
              </a:ext>
            </a:extLst>
          </p:cNvPr>
          <p:cNvSpPr/>
          <p:nvPr/>
        </p:nvSpPr>
        <p:spPr>
          <a:xfrm>
            <a:off x="6914261" y="3865112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B2C45A91-08E4-4774-9A50-6BDC5ED16F9C}"/>
              </a:ext>
            </a:extLst>
          </p:cNvPr>
          <p:cNvSpPr/>
          <p:nvPr/>
        </p:nvSpPr>
        <p:spPr>
          <a:xfrm>
            <a:off x="7727957" y="3487044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3" name="Groupe 2053">
            <a:extLst>
              <a:ext uri="{FF2B5EF4-FFF2-40B4-BE49-F238E27FC236}">
                <a16:creationId xmlns:a16="http://schemas.microsoft.com/office/drawing/2014/main" id="{F9BB4F1C-2002-4D1E-8134-D6D33783281F}"/>
              </a:ext>
            </a:extLst>
          </p:cNvPr>
          <p:cNvGrpSpPr/>
          <p:nvPr/>
        </p:nvGrpSpPr>
        <p:grpSpPr>
          <a:xfrm>
            <a:off x="1951241" y="3381524"/>
            <a:ext cx="955607" cy="2451958"/>
            <a:chOff x="5903913" y="2455863"/>
            <a:chExt cx="1385887" cy="3556000"/>
          </a:xfrm>
        </p:grpSpPr>
        <p:sp>
          <p:nvSpPr>
            <p:cNvPr id="4" name="Freeform 18">
              <a:extLst>
                <a:ext uri="{FF2B5EF4-FFF2-40B4-BE49-F238E27FC236}">
                  <a16:creationId xmlns:a16="http://schemas.microsoft.com/office/drawing/2014/main" id="{72AF83D4-D208-4234-BECE-218E94D2AA6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19">
              <a:extLst>
                <a:ext uri="{FF2B5EF4-FFF2-40B4-BE49-F238E27FC236}">
                  <a16:creationId xmlns:a16="http://schemas.microsoft.com/office/drawing/2014/main" id="{688608C1-314B-448E-8A62-472ABCB486F2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20">
              <a:extLst>
                <a:ext uri="{FF2B5EF4-FFF2-40B4-BE49-F238E27FC236}">
                  <a16:creationId xmlns:a16="http://schemas.microsoft.com/office/drawing/2014/main" id="{00EB4EEF-50AE-4FBC-9AA3-160B268E9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21">
              <a:extLst>
                <a:ext uri="{FF2B5EF4-FFF2-40B4-BE49-F238E27FC236}">
                  <a16:creationId xmlns:a16="http://schemas.microsoft.com/office/drawing/2014/main" id="{14B8A858-418F-44AD-B34D-A9B87C0A31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8E06F84C-DF8B-4DB5-9E20-9E6BE96E1F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23">
              <a:extLst>
                <a:ext uri="{FF2B5EF4-FFF2-40B4-BE49-F238E27FC236}">
                  <a16:creationId xmlns:a16="http://schemas.microsoft.com/office/drawing/2014/main" id="{57208513-2AC4-4A96-90A5-A2EE29CB5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41D697F8-E652-4863-BD6B-83557A894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Freeform 25">
              <a:extLst>
                <a:ext uri="{FF2B5EF4-FFF2-40B4-BE49-F238E27FC236}">
                  <a16:creationId xmlns:a16="http://schemas.microsoft.com/office/drawing/2014/main" id="{AAA543D6-4B96-49E9-B838-294AA2D7BE0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5" name="Groupe 2052">
            <a:extLst>
              <a:ext uri="{FF2B5EF4-FFF2-40B4-BE49-F238E27FC236}">
                <a16:creationId xmlns:a16="http://schemas.microsoft.com/office/drawing/2014/main" id="{642EFC17-78C9-42B1-A5D7-35E0ACB9D10B}"/>
              </a:ext>
            </a:extLst>
          </p:cNvPr>
          <p:cNvGrpSpPr/>
          <p:nvPr/>
        </p:nvGrpSpPr>
        <p:grpSpPr>
          <a:xfrm>
            <a:off x="7473373" y="153740"/>
            <a:ext cx="1224352" cy="1913159"/>
            <a:chOff x="3227388" y="1412875"/>
            <a:chExt cx="2206625" cy="344805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FA5D709B-284B-4A85-A089-911F499CE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D10A859-9706-4E34-B90F-F2B0E59FA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BF3ED8-B94C-4C0F-BA86-3149442E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D891F22A-A101-47A9-9E0A-AF376069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6408941-CA3F-48C1-9DA7-D2469E4C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A43401B1-E31D-43CA-B1F8-A0949B851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3111AE8C-DA3F-4707-BD55-7AAC50432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BF938691-A802-4E06-A02F-BD1BCB96F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582DA205-558A-4E72-BA09-D64550746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939A19BF-D83C-41F3-B18D-45A3E2FB8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D76B748A-12BD-4B07-8441-3BF3A5859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ABC52089-04BD-48A3-84D2-A29ED47480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2A4651-8EEF-4825-B06F-8830A50FE7F3}"/>
              </a:ext>
            </a:extLst>
          </p:cNvPr>
          <p:cNvGrpSpPr/>
          <p:nvPr/>
        </p:nvGrpSpPr>
        <p:grpSpPr>
          <a:xfrm>
            <a:off x="250214" y="2671569"/>
            <a:ext cx="5125180" cy="461189"/>
            <a:chOff x="333619" y="2443762"/>
            <a:chExt cx="5080850" cy="4572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283B227-6AAE-465A-9525-8D660BE6CF12}"/>
                </a:ext>
              </a:extLst>
            </p:cNvPr>
            <p:cNvGrpSpPr/>
            <p:nvPr/>
          </p:nvGrpSpPr>
          <p:grpSpPr>
            <a:xfrm>
              <a:off x="333619" y="2443762"/>
              <a:ext cx="5080850" cy="457200"/>
              <a:chOff x="333619" y="2540154"/>
              <a:chExt cx="5080850" cy="45720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035D0BC-EB80-4AEF-9701-831F1B925F5C}"/>
                  </a:ext>
                </a:extLst>
              </p:cNvPr>
              <p:cNvSpPr/>
              <p:nvPr/>
            </p:nvSpPr>
            <p:spPr>
              <a:xfrm>
                <a:off x="2645443" y="2540154"/>
                <a:ext cx="457200" cy="457200"/>
              </a:xfrm>
              <a:prstGeom prst="rect">
                <a:avLst/>
              </a:prstGeom>
              <a:solidFill>
                <a:srgbClr val="1AA8FE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2C3742E-BA53-4BF2-8C1E-72C155240861}"/>
                  </a:ext>
                </a:extLst>
              </p:cNvPr>
              <p:cNvSpPr/>
              <p:nvPr/>
            </p:nvSpPr>
            <p:spPr>
              <a:xfrm>
                <a:off x="3416051" y="2540154"/>
                <a:ext cx="457200" cy="457200"/>
              </a:xfrm>
              <a:prstGeom prst="rect">
                <a:avLst/>
              </a:prstGeom>
              <a:solidFill>
                <a:srgbClr val="A9C5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FE7390D-7875-4806-9E4F-778C61D3D5E2}"/>
                  </a:ext>
                </a:extLst>
              </p:cNvPr>
              <p:cNvSpPr/>
              <p:nvPr/>
            </p:nvSpPr>
            <p:spPr>
              <a:xfrm>
                <a:off x="4186659" y="2540154"/>
                <a:ext cx="457200" cy="457200"/>
              </a:xfrm>
              <a:prstGeom prst="rect">
                <a:avLst/>
              </a:prstGeom>
              <a:solidFill>
                <a:srgbClr val="F3591F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04ECD76-FCEF-4616-9471-F8FD95D9EF79}"/>
                  </a:ext>
                </a:extLst>
              </p:cNvPr>
              <p:cNvSpPr/>
              <p:nvPr/>
            </p:nvSpPr>
            <p:spPr>
              <a:xfrm>
                <a:off x="4957269" y="2540154"/>
                <a:ext cx="457200" cy="457200"/>
              </a:xfrm>
              <a:prstGeom prst="rect">
                <a:avLst/>
              </a:prstGeom>
              <a:solidFill>
                <a:srgbClr val="39395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DB2FB8E-2DD4-4ED8-BEC4-71AC2F1E7B4B}"/>
                  </a:ext>
                </a:extLst>
              </p:cNvPr>
              <p:cNvSpPr/>
              <p:nvPr/>
            </p:nvSpPr>
            <p:spPr>
              <a:xfrm>
                <a:off x="333619" y="2540154"/>
                <a:ext cx="457200" cy="4572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5E37873-0A61-4699-98C0-989E4E27B89B}"/>
                  </a:ext>
                </a:extLst>
              </p:cNvPr>
              <p:cNvSpPr/>
              <p:nvPr/>
            </p:nvSpPr>
            <p:spPr>
              <a:xfrm>
                <a:off x="1874835" y="2540154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9FD1668-8B42-42C7-B0CC-D359302F8114}"/>
                  </a:ext>
                </a:extLst>
              </p:cNvPr>
              <p:cNvSpPr/>
              <p:nvPr/>
            </p:nvSpPr>
            <p:spPr>
              <a:xfrm>
                <a:off x="1104227" y="2540154"/>
                <a:ext cx="457200" cy="457200"/>
              </a:xfrm>
              <a:prstGeom prst="rect">
                <a:avLst/>
              </a:prstGeom>
              <a:solidFill>
                <a:srgbClr val="6F7E89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9" name="Graphic 71" descr="Fire">
              <a:extLst>
                <a:ext uri="{FF2B5EF4-FFF2-40B4-BE49-F238E27FC236}">
                  <a16:creationId xmlns:a16="http://schemas.microsoft.com/office/drawing/2014/main" id="{C4CB215B-51EF-4D35-848B-08B9FD12D8E2}"/>
                </a:ext>
              </a:extLst>
            </p:cNvPr>
            <p:cNvSpPr/>
            <p:nvPr/>
          </p:nvSpPr>
          <p:spPr>
            <a:xfrm>
              <a:off x="4310692" y="2522619"/>
              <a:ext cx="201979" cy="299486"/>
            </a:xfrm>
            <a:custGeom>
              <a:avLst/>
              <a:gdLst>
                <a:gd name="connsiteX0" fmla="*/ 192748 w 201978"/>
                <a:gd name="connsiteY0" fmla="*/ 154270 h 299486"/>
                <a:gd name="connsiteX1" fmla="*/ 147128 w 201978"/>
                <a:gd name="connsiteY1" fmla="*/ 194318 h 299486"/>
                <a:gd name="connsiteX2" fmla="*/ 132154 w 201978"/>
                <a:gd name="connsiteY2" fmla="*/ 139992 h 299486"/>
                <a:gd name="connsiteX3" fmla="*/ 85142 w 201978"/>
                <a:gd name="connsiteY3" fmla="*/ 0 h 299486"/>
                <a:gd name="connsiteX4" fmla="*/ 49273 w 201978"/>
                <a:gd name="connsiteY4" fmla="*/ 110740 h 299486"/>
                <a:gd name="connsiteX5" fmla="*/ 7484 w 201978"/>
                <a:gd name="connsiteY5" fmla="*/ 159494 h 299486"/>
                <a:gd name="connsiteX6" fmla="*/ 41612 w 201978"/>
                <a:gd name="connsiteY6" fmla="*/ 279636 h 299486"/>
                <a:gd name="connsiteX7" fmla="*/ 62506 w 201978"/>
                <a:gd name="connsiteY7" fmla="*/ 168200 h 299486"/>
                <a:gd name="connsiteX8" fmla="*/ 76436 w 201978"/>
                <a:gd name="connsiteY8" fmla="*/ 244812 h 299486"/>
                <a:gd name="connsiteX9" fmla="*/ 101857 w 201978"/>
                <a:gd name="connsiteY9" fmla="*/ 299486 h 299486"/>
                <a:gd name="connsiteX10" fmla="*/ 195882 w 201978"/>
                <a:gd name="connsiteY10" fmla="*/ 236106 h 299486"/>
                <a:gd name="connsiteX11" fmla="*/ 192748 w 201978"/>
                <a:gd name="connsiteY11" fmla="*/ 154270 h 29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978" h="299486">
                  <a:moveTo>
                    <a:pt x="192748" y="154270"/>
                  </a:moveTo>
                  <a:cubicBezTo>
                    <a:pt x="199016" y="179692"/>
                    <a:pt x="172898" y="204765"/>
                    <a:pt x="147128" y="194318"/>
                  </a:cubicBezTo>
                  <a:cubicBezTo>
                    <a:pt x="125538" y="186656"/>
                    <a:pt x="117180" y="161583"/>
                    <a:pt x="132154" y="139992"/>
                  </a:cubicBezTo>
                  <a:cubicBezTo>
                    <a:pt x="165933" y="95069"/>
                    <a:pt x="141208" y="24377"/>
                    <a:pt x="85142" y="0"/>
                  </a:cubicBezTo>
                  <a:cubicBezTo>
                    <a:pt x="110563" y="48057"/>
                    <a:pt x="71560" y="92283"/>
                    <a:pt x="49273" y="110740"/>
                  </a:cubicBezTo>
                  <a:cubicBezTo>
                    <a:pt x="26986" y="129197"/>
                    <a:pt x="12011" y="148350"/>
                    <a:pt x="7484" y="159494"/>
                  </a:cubicBezTo>
                  <a:cubicBezTo>
                    <a:pt x="-15151" y="214516"/>
                    <a:pt x="18628" y="267100"/>
                    <a:pt x="41612" y="279636"/>
                  </a:cubicBezTo>
                  <a:cubicBezTo>
                    <a:pt x="31165" y="255956"/>
                    <a:pt x="21414" y="210685"/>
                    <a:pt x="62506" y="168200"/>
                  </a:cubicBezTo>
                  <a:cubicBezTo>
                    <a:pt x="62506" y="168200"/>
                    <a:pt x="50666" y="213471"/>
                    <a:pt x="76436" y="244812"/>
                  </a:cubicBezTo>
                  <a:cubicBezTo>
                    <a:pt x="102205" y="276154"/>
                    <a:pt x="101857" y="299486"/>
                    <a:pt x="101857" y="299486"/>
                  </a:cubicBezTo>
                  <a:cubicBezTo>
                    <a:pt x="141905" y="299486"/>
                    <a:pt x="179863" y="275458"/>
                    <a:pt x="195882" y="236106"/>
                  </a:cubicBezTo>
                  <a:cubicBezTo>
                    <a:pt x="208070" y="212774"/>
                    <a:pt x="209115" y="175861"/>
                    <a:pt x="192748" y="154270"/>
                  </a:cubicBezTo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8936F1B-C2C3-4457-92E1-2855C83E5B33}"/>
                </a:ext>
              </a:extLst>
            </p:cNvPr>
            <p:cNvSpPr/>
            <p:nvPr/>
          </p:nvSpPr>
          <p:spPr>
            <a:xfrm>
              <a:off x="5045228" y="2533066"/>
              <a:ext cx="257697" cy="278593"/>
            </a:xfrm>
            <a:custGeom>
              <a:avLst/>
              <a:gdLst>
                <a:gd name="connsiteX0" fmla="*/ 198497 w 257697"/>
                <a:gd name="connsiteY0" fmla="*/ 132331 h 278593"/>
                <a:gd name="connsiteX1" fmla="*/ 198497 w 257697"/>
                <a:gd name="connsiteY1" fmla="*/ 151485 h 278593"/>
                <a:gd name="connsiteX2" fmla="*/ 236803 w 257697"/>
                <a:gd name="connsiteY2" fmla="*/ 148002 h 278593"/>
                <a:gd name="connsiteX3" fmla="*/ 236803 w 257697"/>
                <a:gd name="connsiteY3" fmla="*/ 132331 h 278593"/>
                <a:gd name="connsiteX4" fmla="*/ 146261 w 257697"/>
                <a:gd name="connsiteY4" fmla="*/ 132331 h 278593"/>
                <a:gd name="connsiteX5" fmla="*/ 146261 w 257697"/>
                <a:gd name="connsiteY5" fmla="*/ 156012 h 278593"/>
                <a:gd name="connsiteX6" fmla="*/ 184567 w 257697"/>
                <a:gd name="connsiteY6" fmla="*/ 152530 h 278593"/>
                <a:gd name="connsiteX7" fmla="*/ 184567 w 257697"/>
                <a:gd name="connsiteY7" fmla="*/ 132331 h 278593"/>
                <a:gd name="connsiteX8" fmla="*/ 94025 w 257697"/>
                <a:gd name="connsiteY8" fmla="*/ 132331 h 278593"/>
                <a:gd name="connsiteX9" fmla="*/ 94025 w 257697"/>
                <a:gd name="connsiteY9" fmla="*/ 160888 h 278593"/>
                <a:gd name="connsiteX10" fmla="*/ 132331 w 257697"/>
                <a:gd name="connsiteY10" fmla="*/ 157405 h 278593"/>
                <a:gd name="connsiteX11" fmla="*/ 132331 w 257697"/>
                <a:gd name="connsiteY11" fmla="*/ 132331 h 278593"/>
                <a:gd name="connsiteX12" fmla="*/ 41789 w 257697"/>
                <a:gd name="connsiteY12" fmla="*/ 132331 h 278593"/>
                <a:gd name="connsiteX13" fmla="*/ 41789 w 257697"/>
                <a:gd name="connsiteY13" fmla="*/ 165415 h 278593"/>
                <a:gd name="connsiteX14" fmla="*/ 80095 w 257697"/>
                <a:gd name="connsiteY14" fmla="*/ 161932 h 278593"/>
                <a:gd name="connsiteX15" fmla="*/ 80095 w 257697"/>
                <a:gd name="connsiteY15" fmla="*/ 132331 h 278593"/>
                <a:gd name="connsiteX16" fmla="*/ 198497 w 257697"/>
                <a:gd name="connsiteY16" fmla="*/ 94025 h 278593"/>
                <a:gd name="connsiteX17" fmla="*/ 198497 w 257697"/>
                <a:gd name="connsiteY17" fmla="*/ 118401 h 278593"/>
                <a:gd name="connsiteX18" fmla="*/ 236803 w 257697"/>
                <a:gd name="connsiteY18" fmla="*/ 118401 h 278593"/>
                <a:gd name="connsiteX19" fmla="*/ 236803 w 257697"/>
                <a:gd name="connsiteY19" fmla="*/ 94025 h 278593"/>
                <a:gd name="connsiteX20" fmla="*/ 146261 w 257697"/>
                <a:gd name="connsiteY20" fmla="*/ 94025 h 278593"/>
                <a:gd name="connsiteX21" fmla="*/ 146261 w 257697"/>
                <a:gd name="connsiteY21" fmla="*/ 118401 h 278593"/>
                <a:gd name="connsiteX22" fmla="*/ 184567 w 257697"/>
                <a:gd name="connsiteY22" fmla="*/ 118401 h 278593"/>
                <a:gd name="connsiteX23" fmla="*/ 184567 w 257697"/>
                <a:gd name="connsiteY23" fmla="*/ 94025 h 278593"/>
                <a:gd name="connsiteX24" fmla="*/ 94025 w 257697"/>
                <a:gd name="connsiteY24" fmla="*/ 94025 h 278593"/>
                <a:gd name="connsiteX25" fmla="*/ 94025 w 257697"/>
                <a:gd name="connsiteY25" fmla="*/ 118401 h 278593"/>
                <a:gd name="connsiteX26" fmla="*/ 132331 w 257697"/>
                <a:gd name="connsiteY26" fmla="*/ 118401 h 278593"/>
                <a:gd name="connsiteX27" fmla="*/ 132331 w 257697"/>
                <a:gd name="connsiteY27" fmla="*/ 94025 h 278593"/>
                <a:gd name="connsiteX28" fmla="*/ 41789 w 257697"/>
                <a:gd name="connsiteY28" fmla="*/ 94025 h 278593"/>
                <a:gd name="connsiteX29" fmla="*/ 41789 w 257697"/>
                <a:gd name="connsiteY29" fmla="*/ 118401 h 278593"/>
                <a:gd name="connsiteX30" fmla="*/ 80095 w 257697"/>
                <a:gd name="connsiteY30" fmla="*/ 118401 h 278593"/>
                <a:gd name="connsiteX31" fmla="*/ 80095 w 257697"/>
                <a:gd name="connsiteY31" fmla="*/ 94025 h 278593"/>
                <a:gd name="connsiteX32" fmla="*/ 198497 w 257697"/>
                <a:gd name="connsiteY32" fmla="*/ 55718 h 278593"/>
                <a:gd name="connsiteX33" fmla="*/ 198497 w 257697"/>
                <a:gd name="connsiteY33" fmla="*/ 80095 h 278593"/>
                <a:gd name="connsiteX34" fmla="*/ 236803 w 257697"/>
                <a:gd name="connsiteY34" fmla="*/ 80095 h 278593"/>
                <a:gd name="connsiteX35" fmla="*/ 236803 w 257697"/>
                <a:gd name="connsiteY35" fmla="*/ 55718 h 278593"/>
                <a:gd name="connsiteX36" fmla="*/ 146261 w 257697"/>
                <a:gd name="connsiteY36" fmla="*/ 55718 h 278593"/>
                <a:gd name="connsiteX37" fmla="*/ 146261 w 257697"/>
                <a:gd name="connsiteY37" fmla="*/ 80095 h 278593"/>
                <a:gd name="connsiteX38" fmla="*/ 184567 w 257697"/>
                <a:gd name="connsiteY38" fmla="*/ 80095 h 278593"/>
                <a:gd name="connsiteX39" fmla="*/ 184567 w 257697"/>
                <a:gd name="connsiteY39" fmla="*/ 55718 h 278593"/>
                <a:gd name="connsiteX40" fmla="*/ 94025 w 257697"/>
                <a:gd name="connsiteY40" fmla="*/ 55718 h 278593"/>
                <a:gd name="connsiteX41" fmla="*/ 94025 w 257697"/>
                <a:gd name="connsiteY41" fmla="*/ 80095 h 278593"/>
                <a:gd name="connsiteX42" fmla="*/ 132331 w 257697"/>
                <a:gd name="connsiteY42" fmla="*/ 80095 h 278593"/>
                <a:gd name="connsiteX43" fmla="*/ 132331 w 257697"/>
                <a:gd name="connsiteY43" fmla="*/ 55718 h 278593"/>
                <a:gd name="connsiteX44" fmla="*/ 41789 w 257697"/>
                <a:gd name="connsiteY44" fmla="*/ 55718 h 278593"/>
                <a:gd name="connsiteX45" fmla="*/ 41789 w 257697"/>
                <a:gd name="connsiteY45" fmla="*/ 80095 h 278593"/>
                <a:gd name="connsiteX46" fmla="*/ 80095 w 257697"/>
                <a:gd name="connsiteY46" fmla="*/ 80095 h 278593"/>
                <a:gd name="connsiteX47" fmla="*/ 80095 w 257697"/>
                <a:gd name="connsiteY47" fmla="*/ 55718 h 278593"/>
                <a:gd name="connsiteX48" fmla="*/ 10447 w 257697"/>
                <a:gd name="connsiteY48" fmla="*/ 0 h 278593"/>
                <a:gd name="connsiteX49" fmla="*/ 41789 w 257697"/>
                <a:gd name="connsiteY49" fmla="*/ 31342 h 278593"/>
                <a:gd name="connsiteX50" fmla="*/ 41789 w 257697"/>
                <a:gd name="connsiteY50" fmla="*/ 34824 h 278593"/>
                <a:gd name="connsiteX51" fmla="*/ 257697 w 257697"/>
                <a:gd name="connsiteY51" fmla="*/ 34824 h 278593"/>
                <a:gd name="connsiteX52" fmla="*/ 257697 w 257697"/>
                <a:gd name="connsiteY52" fmla="*/ 167156 h 278593"/>
                <a:gd name="connsiteX53" fmla="*/ 41789 w 257697"/>
                <a:gd name="connsiteY53" fmla="*/ 186309 h 278593"/>
                <a:gd name="connsiteX54" fmla="*/ 41789 w 257697"/>
                <a:gd name="connsiteY54" fmla="*/ 205462 h 278593"/>
                <a:gd name="connsiteX55" fmla="*/ 52236 w 257697"/>
                <a:gd name="connsiteY55" fmla="*/ 215910 h 278593"/>
                <a:gd name="connsiteX56" fmla="*/ 247250 w 257697"/>
                <a:gd name="connsiteY56" fmla="*/ 215910 h 278593"/>
                <a:gd name="connsiteX57" fmla="*/ 257697 w 257697"/>
                <a:gd name="connsiteY57" fmla="*/ 226357 h 278593"/>
                <a:gd name="connsiteX58" fmla="*/ 247250 w 257697"/>
                <a:gd name="connsiteY58" fmla="*/ 236804 h 278593"/>
                <a:gd name="connsiteX59" fmla="*/ 215911 w 257697"/>
                <a:gd name="connsiteY59" fmla="*/ 236804 h 278593"/>
                <a:gd name="connsiteX60" fmla="*/ 230684 w 257697"/>
                <a:gd name="connsiteY60" fmla="*/ 242923 h 278593"/>
                <a:gd name="connsiteX61" fmla="*/ 236804 w 257697"/>
                <a:gd name="connsiteY61" fmla="*/ 257698 h 278593"/>
                <a:gd name="connsiteX62" fmla="*/ 215909 w 257697"/>
                <a:gd name="connsiteY62" fmla="*/ 278593 h 278593"/>
                <a:gd name="connsiteX63" fmla="*/ 195014 w 257697"/>
                <a:gd name="connsiteY63" fmla="*/ 257698 h 278593"/>
                <a:gd name="connsiteX64" fmla="*/ 201134 w 257697"/>
                <a:gd name="connsiteY64" fmla="*/ 242923 h 278593"/>
                <a:gd name="connsiteX65" fmla="*/ 215906 w 257697"/>
                <a:gd name="connsiteY65" fmla="*/ 236804 h 278593"/>
                <a:gd name="connsiteX66" fmla="*/ 62686 w 257697"/>
                <a:gd name="connsiteY66" fmla="*/ 236804 h 278593"/>
                <a:gd name="connsiteX67" fmla="*/ 77459 w 257697"/>
                <a:gd name="connsiteY67" fmla="*/ 242923 h 278593"/>
                <a:gd name="connsiteX68" fmla="*/ 83579 w 257697"/>
                <a:gd name="connsiteY68" fmla="*/ 257698 h 278593"/>
                <a:gd name="connsiteX69" fmla="*/ 62683 w 257697"/>
                <a:gd name="connsiteY69" fmla="*/ 278593 h 278593"/>
                <a:gd name="connsiteX70" fmla="*/ 41789 w 257697"/>
                <a:gd name="connsiteY70" fmla="*/ 257698 h 278593"/>
                <a:gd name="connsiteX71" fmla="*/ 47909 w 257697"/>
                <a:gd name="connsiteY71" fmla="*/ 242923 h 278593"/>
                <a:gd name="connsiteX72" fmla="*/ 62681 w 257697"/>
                <a:gd name="connsiteY72" fmla="*/ 236804 h 278593"/>
                <a:gd name="connsiteX73" fmla="*/ 52236 w 257697"/>
                <a:gd name="connsiteY73" fmla="*/ 236804 h 278593"/>
                <a:gd name="connsiteX74" fmla="*/ 20894 w 257697"/>
                <a:gd name="connsiteY74" fmla="*/ 205462 h 278593"/>
                <a:gd name="connsiteX75" fmla="*/ 20894 w 257697"/>
                <a:gd name="connsiteY75" fmla="*/ 31342 h 278593"/>
                <a:gd name="connsiteX76" fmla="*/ 10447 w 257697"/>
                <a:gd name="connsiteY76" fmla="*/ 20894 h 278593"/>
                <a:gd name="connsiteX77" fmla="*/ 0 w 257697"/>
                <a:gd name="connsiteY77" fmla="*/ 10447 h 278593"/>
                <a:gd name="connsiteX78" fmla="*/ 10447 w 257697"/>
                <a:gd name="connsiteY78" fmla="*/ 0 h 27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7697" h="278593">
                  <a:moveTo>
                    <a:pt x="198497" y="132331"/>
                  </a:moveTo>
                  <a:lnTo>
                    <a:pt x="198497" y="151485"/>
                  </a:lnTo>
                  <a:lnTo>
                    <a:pt x="236803" y="148002"/>
                  </a:lnTo>
                  <a:lnTo>
                    <a:pt x="236803" y="132331"/>
                  </a:lnTo>
                  <a:close/>
                  <a:moveTo>
                    <a:pt x="146261" y="132331"/>
                  </a:moveTo>
                  <a:lnTo>
                    <a:pt x="146261" y="156012"/>
                  </a:lnTo>
                  <a:lnTo>
                    <a:pt x="184567" y="152530"/>
                  </a:lnTo>
                  <a:lnTo>
                    <a:pt x="184567" y="132331"/>
                  </a:lnTo>
                  <a:close/>
                  <a:moveTo>
                    <a:pt x="94025" y="132331"/>
                  </a:moveTo>
                  <a:lnTo>
                    <a:pt x="94025" y="160888"/>
                  </a:lnTo>
                  <a:lnTo>
                    <a:pt x="132331" y="157405"/>
                  </a:lnTo>
                  <a:lnTo>
                    <a:pt x="132331" y="132331"/>
                  </a:lnTo>
                  <a:close/>
                  <a:moveTo>
                    <a:pt x="41789" y="132331"/>
                  </a:moveTo>
                  <a:lnTo>
                    <a:pt x="41789" y="165415"/>
                  </a:lnTo>
                  <a:lnTo>
                    <a:pt x="80095" y="161932"/>
                  </a:lnTo>
                  <a:lnTo>
                    <a:pt x="80095" y="132331"/>
                  </a:lnTo>
                  <a:close/>
                  <a:moveTo>
                    <a:pt x="198497" y="94025"/>
                  </a:moveTo>
                  <a:lnTo>
                    <a:pt x="198497" y="118401"/>
                  </a:lnTo>
                  <a:lnTo>
                    <a:pt x="236803" y="118401"/>
                  </a:lnTo>
                  <a:lnTo>
                    <a:pt x="236803" y="94025"/>
                  </a:lnTo>
                  <a:close/>
                  <a:moveTo>
                    <a:pt x="146261" y="94025"/>
                  </a:moveTo>
                  <a:lnTo>
                    <a:pt x="146261" y="118401"/>
                  </a:lnTo>
                  <a:lnTo>
                    <a:pt x="184567" y="118401"/>
                  </a:lnTo>
                  <a:lnTo>
                    <a:pt x="184567" y="94025"/>
                  </a:lnTo>
                  <a:close/>
                  <a:moveTo>
                    <a:pt x="94025" y="94025"/>
                  </a:moveTo>
                  <a:lnTo>
                    <a:pt x="94025" y="118401"/>
                  </a:lnTo>
                  <a:lnTo>
                    <a:pt x="132331" y="118401"/>
                  </a:lnTo>
                  <a:lnTo>
                    <a:pt x="132331" y="94025"/>
                  </a:lnTo>
                  <a:close/>
                  <a:moveTo>
                    <a:pt x="41789" y="94025"/>
                  </a:moveTo>
                  <a:lnTo>
                    <a:pt x="41789" y="118401"/>
                  </a:lnTo>
                  <a:lnTo>
                    <a:pt x="80095" y="118401"/>
                  </a:lnTo>
                  <a:lnTo>
                    <a:pt x="80095" y="94025"/>
                  </a:lnTo>
                  <a:close/>
                  <a:moveTo>
                    <a:pt x="198497" y="55718"/>
                  </a:moveTo>
                  <a:lnTo>
                    <a:pt x="198497" y="80095"/>
                  </a:lnTo>
                  <a:lnTo>
                    <a:pt x="236803" y="80095"/>
                  </a:lnTo>
                  <a:lnTo>
                    <a:pt x="236803" y="55718"/>
                  </a:lnTo>
                  <a:close/>
                  <a:moveTo>
                    <a:pt x="146261" y="55718"/>
                  </a:moveTo>
                  <a:lnTo>
                    <a:pt x="146261" y="80095"/>
                  </a:lnTo>
                  <a:lnTo>
                    <a:pt x="184567" y="80095"/>
                  </a:lnTo>
                  <a:lnTo>
                    <a:pt x="184567" y="55718"/>
                  </a:lnTo>
                  <a:close/>
                  <a:moveTo>
                    <a:pt x="94025" y="55718"/>
                  </a:moveTo>
                  <a:lnTo>
                    <a:pt x="94025" y="80095"/>
                  </a:lnTo>
                  <a:lnTo>
                    <a:pt x="132331" y="80095"/>
                  </a:lnTo>
                  <a:lnTo>
                    <a:pt x="132331" y="55718"/>
                  </a:lnTo>
                  <a:close/>
                  <a:moveTo>
                    <a:pt x="41789" y="55718"/>
                  </a:moveTo>
                  <a:lnTo>
                    <a:pt x="41789" y="80095"/>
                  </a:lnTo>
                  <a:lnTo>
                    <a:pt x="80095" y="80095"/>
                  </a:lnTo>
                  <a:lnTo>
                    <a:pt x="80095" y="55718"/>
                  </a:lnTo>
                  <a:close/>
                  <a:moveTo>
                    <a:pt x="10447" y="0"/>
                  </a:moveTo>
                  <a:cubicBezTo>
                    <a:pt x="27859" y="0"/>
                    <a:pt x="41789" y="13930"/>
                    <a:pt x="41789" y="31342"/>
                  </a:cubicBezTo>
                  <a:lnTo>
                    <a:pt x="41789" y="34824"/>
                  </a:lnTo>
                  <a:lnTo>
                    <a:pt x="257697" y="34824"/>
                  </a:lnTo>
                  <a:lnTo>
                    <a:pt x="257697" y="167156"/>
                  </a:lnTo>
                  <a:lnTo>
                    <a:pt x="41789" y="186309"/>
                  </a:lnTo>
                  <a:lnTo>
                    <a:pt x="41789" y="205462"/>
                  </a:lnTo>
                  <a:cubicBezTo>
                    <a:pt x="41789" y="211382"/>
                    <a:pt x="46316" y="215910"/>
                    <a:pt x="52236" y="215910"/>
                  </a:cubicBezTo>
                  <a:lnTo>
                    <a:pt x="247250" y="215910"/>
                  </a:lnTo>
                  <a:cubicBezTo>
                    <a:pt x="253170" y="215910"/>
                    <a:pt x="257697" y="220437"/>
                    <a:pt x="257697" y="226357"/>
                  </a:cubicBezTo>
                  <a:cubicBezTo>
                    <a:pt x="257697" y="232277"/>
                    <a:pt x="253170" y="236804"/>
                    <a:pt x="247250" y="236804"/>
                  </a:cubicBezTo>
                  <a:lnTo>
                    <a:pt x="215911" y="236804"/>
                  </a:lnTo>
                  <a:lnTo>
                    <a:pt x="230684" y="242923"/>
                  </a:lnTo>
                  <a:cubicBezTo>
                    <a:pt x="234465" y="246704"/>
                    <a:pt x="236804" y="251928"/>
                    <a:pt x="236804" y="257698"/>
                  </a:cubicBezTo>
                  <a:cubicBezTo>
                    <a:pt x="236804" y="269238"/>
                    <a:pt x="227449" y="278593"/>
                    <a:pt x="215909" y="278593"/>
                  </a:cubicBezTo>
                  <a:cubicBezTo>
                    <a:pt x="204369" y="278593"/>
                    <a:pt x="195014" y="269238"/>
                    <a:pt x="195014" y="257698"/>
                  </a:cubicBezTo>
                  <a:cubicBezTo>
                    <a:pt x="195014" y="251928"/>
                    <a:pt x="197353" y="246704"/>
                    <a:pt x="201134" y="242923"/>
                  </a:cubicBezTo>
                  <a:lnTo>
                    <a:pt x="215906" y="236804"/>
                  </a:lnTo>
                  <a:lnTo>
                    <a:pt x="62686" y="236804"/>
                  </a:lnTo>
                  <a:lnTo>
                    <a:pt x="77459" y="242923"/>
                  </a:lnTo>
                  <a:cubicBezTo>
                    <a:pt x="81240" y="246704"/>
                    <a:pt x="83579" y="251928"/>
                    <a:pt x="83579" y="257698"/>
                  </a:cubicBezTo>
                  <a:cubicBezTo>
                    <a:pt x="83579" y="269238"/>
                    <a:pt x="74224" y="278593"/>
                    <a:pt x="62683" y="278593"/>
                  </a:cubicBezTo>
                  <a:cubicBezTo>
                    <a:pt x="51144" y="278593"/>
                    <a:pt x="41789" y="269238"/>
                    <a:pt x="41789" y="257698"/>
                  </a:cubicBezTo>
                  <a:cubicBezTo>
                    <a:pt x="41789" y="251928"/>
                    <a:pt x="44128" y="246704"/>
                    <a:pt x="47909" y="242923"/>
                  </a:cubicBezTo>
                  <a:lnTo>
                    <a:pt x="62681" y="236804"/>
                  </a:lnTo>
                  <a:lnTo>
                    <a:pt x="52236" y="236804"/>
                  </a:lnTo>
                  <a:cubicBezTo>
                    <a:pt x="34824" y="236804"/>
                    <a:pt x="20894" y="222874"/>
                    <a:pt x="20894" y="205462"/>
                  </a:cubicBezTo>
                  <a:lnTo>
                    <a:pt x="20894" y="31342"/>
                  </a:lnTo>
                  <a:cubicBezTo>
                    <a:pt x="20894" y="25421"/>
                    <a:pt x="16367" y="20894"/>
                    <a:pt x="10447" y="20894"/>
                  </a:cubicBezTo>
                  <a:cubicBezTo>
                    <a:pt x="4527" y="20894"/>
                    <a:pt x="0" y="16367"/>
                    <a:pt x="0" y="10447"/>
                  </a:cubicBezTo>
                  <a:cubicBezTo>
                    <a:pt x="0" y="4527"/>
                    <a:pt x="4527" y="0"/>
                    <a:pt x="10447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C47B7A-8BF2-4948-B204-5626EC81C6D7}"/>
                </a:ext>
              </a:extLst>
            </p:cNvPr>
            <p:cNvSpPr/>
            <p:nvPr/>
          </p:nvSpPr>
          <p:spPr>
            <a:xfrm>
              <a:off x="3490832" y="2581470"/>
              <a:ext cx="302273" cy="181152"/>
            </a:xfrm>
            <a:custGeom>
              <a:avLst/>
              <a:gdLst>
                <a:gd name="connsiteX0" fmla="*/ 157753 w 302273"/>
                <a:gd name="connsiteY0" fmla="*/ 148002 h 181152"/>
                <a:gd name="connsiteX1" fmla="*/ 158450 w 302273"/>
                <a:gd name="connsiteY1" fmla="*/ 157753 h 181152"/>
                <a:gd name="connsiteX2" fmla="*/ 144868 w 302273"/>
                <a:gd name="connsiteY2" fmla="*/ 173424 h 181152"/>
                <a:gd name="connsiteX3" fmla="*/ 140340 w 302273"/>
                <a:gd name="connsiteY3" fmla="*/ 175861 h 181152"/>
                <a:gd name="connsiteX4" fmla="*/ 135117 w 302273"/>
                <a:gd name="connsiteY4" fmla="*/ 174120 h 181152"/>
                <a:gd name="connsiteX5" fmla="*/ 134420 w 302273"/>
                <a:gd name="connsiteY5" fmla="*/ 164369 h 181152"/>
                <a:gd name="connsiteX6" fmla="*/ 148002 w 302273"/>
                <a:gd name="connsiteY6" fmla="*/ 148699 h 181152"/>
                <a:gd name="connsiteX7" fmla="*/ 157753 w 302273"/>
                <a:gd name="connsiteY7" fmla="*/ 148002 h 181152"/>
                <a:gd name="connsiteX8" fmla="*/ 139994 w 302273"/>
                <a:gd name="connsiteY8" fmla="*/ 134421 h 181152"/>
                <a:gd name="connsiteX9" fmla="*/ 140690 w 302273"/>
                <a:gd name="connsiteY9" fmla="*/ 146611 h 181152"/>
                <a:gd name="connsiteX10" fmla="*/ 124671 w 302273"/>
                <a:gd name="connsiteY10" fmla="*/ 165068 h 181152"/>
                <a:gd name="connsiteX11" fmla="*/ 119098 w 302273"/>
                <a:gd name="connsiteY11" fmla="*/ 167853 h 181152"/>
                <a:gd name="connsiteX12" fmla="*/ 112482 w 302273"/>
                <a:gd name="connsiteY12" fmla="*/ 165764 h 181152"/>
                <a:gd name="connsiteX13" fmla="*/ 111785 w 302273"/>
                <a:gd name="connsiteY13" fmla="*/ 153576 h 181152"/>
                <a:gd name="connsiteX14" fmla="*/ 127805 w 302273"/>
                <a:gd name="connsiteY14" fmla="*/ 135118 h 181152"/>
                <a:gd name="connsiteX15" fmla="*/ 139994 w 302273"/>
                <a:gd name="connsiteY15" fmla="*/ 134421 h 181152"/>
                <a:gd name="connsiteX16" fmla="*/ 119099 w 302273"/>
                <a:gd name="connsiteY16" fmla="*/ 118402 h 181152"/>
                <a:gd name="connsiteX17" fmla="*/ 120143 w 302273"/>
                <a:gd name="connsiteY17" fmla="*/ 133028 h 181152"/>
                <a:gd name="connsiteX18" fmla="*/ 104123 w 302273"/>
                <a:gd name="connsiteY18" fmla="*/ 151484 h 181152"/>
                <a:gd name="connsiteX19" fmla="*/ 97159 w 302273"/>
                <a:gd name="connsiteY19" fmla="*/ 154967 h 181152"/>
                <a:gd name="connsiteX20" fmla="*/ 89497 w 302273"/>
                <a:gd name="connsiteY20" fmla="*/ 152529 h 181152"/>
                <a:gd name="connsiteX21" fmla="*/ 88453 w 302273"/>
                <a:gd name="connsiteY21" fmla="*/ 137903 h 181152"/>
                <a:gd name="connsiteX22" fmla="*/ 104472 w 302273"/>
                <a:gd name="connsiteY22" fmla="*/ 119446 h 181152"/>
                <a:gd name="connsiteX23" fmla="*/ 119099 w 302273"/>
                <a:gd name="connsiteY23" fmla="*/ 118402 h 181152"/>
                <a:gd name="connsiteX24" fmla="*/ 96114 w 302273"/>
                <a:gd name="connsiteY24" fmla="*/ 103080 h 181152"/>
                <a:gd name="connsiteX25" fmla="*/ 97159 w 302273"/>
                <a:gd name="connsiteY25" fmla="*/ 117706 h 181152"/>
                <a:gd name="connsiteX26" fmla="*/ 78702 w 302273"/>
                <a:gd name="connsiteY26" fmla="*/ 138600 h 181152"/>
                <a:gd name="connsiteX27" fmla="*/ 71738 w 302273"/>
                <a:gd name="connsiteY27" fmla="*/ 142082 h 181152"/>
                <a:gd name="connsiteX28" fmla="*/ 64076 w 302273"/>
                <a:gd name="connsiteY28" fmla="*/ 139645 h 181152"/>
                <a:gd name="connsiteX29" fmla="*/ 63032 w 302273"/>
                <a:gd name="connsiteY29" fmla="*/ 125019 h 181152"/>
                <a:gd name="connsiteX30" fmla="*/ 81488 w 302273"/>
                <a:gd name="connsiteY30" fmla="*/ 104124 h 181152"/>
                <a:gd name="connsiteX31" fmla="*/ 96114 w 302273"/>
                <a:gd name="connsiteY31" fmla="*/ 103080 h 181152"/>
                <a:gd name="connsiteX32" fmla="*/ 73130 w 302273"/>
                <a:gd name="connsiteY32" fmla="*/ 31342 h 181152"/>
                <a:gd name="connsiteX33" fmla="*/ 130939 w 302273"/>
                <a:gd name="connsiteY33" fmla="*/ 35521 h 181152"/>
                <a:gd name="connsiteX34" fmla="*/ 110391 w 302273"/>
                <a:gd name="connsiteY34" fmla="*/ 59201 h 181152"/>
                <a:gd name="connsiteX35" fmla="*/ 112482 w 302273"/>
                <a:gd name="connsiteY35" fmla="*/ 88802 h 181152"/>
                <a:gd name="connsiteX36" fmla="*/ 126063 w 302273"/>
                <a:gd name="connsiteY36" fmla="*/ 94025 h 181152"/>
                <a:gd name="connsiteX37" fmla="*/ 127804 w 302273"/>
                <a:gd name="connsiteY37" fmla="*/ 94025 h 181152"/>
                <a:gd name="connsiteX38" fmla="*/ 141734 w 302273"/>
                <a:gd name="connsiteY38" fmla="*/ 87060 h 181152"/>
                <a:gd name="connsiteX39" fmla="*/ 165763 w 302273"/>
                <a:gd name="connsiteY39" fmla="*/ 59549 h 181152"/>
                <a:gd name="connsiteX40" fmla="*/ 169593 w 302273"/>
                <a:gd name="connsiteY40" fmla="*/ 63032 h 181152"/>
                <a:gd name="connsiteX41" fmla="*/ 225660 w 302273"/>
                <a:gd name="connsiteY41" fmla="*/ 111089 h 181152"/>
                <a:gd name="connsiteX42" fmla="*/ 229490 w 302273"/>
                <a:gd name="connsiteY42" fmla="*/ 120491 h 181152"/>
                <a:gd name="connsiteX43" fmla="*/ 216954 w 302273"/>
                <a:gd name="connsiteY43" fmla="*/ 135466 h 181152"/>
                <a:gd name="connsiteX44" fmla="*/ 209641 w 302273"/>
                <a:gd name="connsiteY44" fmla="*/ 134073 h 181152"/>
                <a:gd name="connsiteX45" fmla="*/ 209989 w 302273"/>
                <a:gd name="connsiteY45" fmla="*/ 136162 h 181152"/>
                <a:gd name="connsiteX46" fmla="*/ 197452 w 302273"/>
                <a:gd name="connsiteY46" fmla="*/ 151136 h 181152"/>
                <a:gd name="connsiteX47" fmla="*/ 193970 w 302273"/>
                <a:gd name="connsiteY47" fmla="*/ 150788 h 181152"/>
                <a:gd name="connsiteX48" fmla="*/ 193970 w 302273"/>
                <a:gd name="connsiteY48" fmla="*/ 151136 h 181152"/>
                <a:gd name="connsiteX49" fmla="*/ 181433 w 302273"/>
                <a:gd name="connsiteY49" fmla="*/ 166111 h 181152"/>
                <a:gd name="connsiteX50" fmla="*/ 177951 w 302273"/>
                <a:gd name="connsiteY50" fmla="*/ 165762 h 181152"/>
                <a:gd name="connsiteX51" fmla="*/ 177951 w 302273"/>
                <a:gd name="connsiteY51" fmla="*/ 166111 h 181152"/>
                <a:gd name="connsiteX52" fmla="*/ 165414 w 302273"/>
                <a:gd name="connsiteY52" fmla="*/ 181085 h 181152"/>
                <a:gd name="connsiteX53" fmla="*/ 157057 w 302273"/>
                <a:gd name="connsiteY53" fmla="*/ 178996 h 181152"/>
                <a:gd name="connsiteX54" fmla="*/ 152181 w 302273"/>
                <a:gd name="connsiteY54" fmla="*/ 175165 h 181152"/>
                <a:gd name="connsiteX55" fmla="*/ 164021 w 302273"/>
                <a:gd name="connsiteY55" fmla="*/ 161584 h 181152"/>
                <a:gd name="connsiteX56" fmla="*/ 167504 w 302273"/>
                <a:gd name="connsiteY56" fmla="*/ 151485 h 181152"/>
                <a:gd name="connsiteX57" fmla="*/ 162628 w 302273"/>
                <a:gd name="connsiteY57" fmla="*/ 142082 h 181152"/>
                <a:gd name="connsiteX58" fmla="*/ 153574 w 302273"/>
                <a:gd name="connsiteY58" fmla="*/ 138600 h 181152"/>
                <a:gd name="connsiteX59" fmla="*/ 149744 w 302273"/>
                <a:gd name="connsiteY59" fmla="*/ 139296 h 181152"/>
                <a:gd name="connsiteX60" fmla="*/ 144520 w 302273"/>
                <a:gd name="connsiteY60" fmla="*/ 128501 h 181152"/>
                <a:gd name="connsiteX61" fmla="*/ 134073 w 302273"/>
                <a:gd name="connsiteY61" fmla="*/ 124670 h 181152"/>
                <a:gd name="connsiteX62" fmla="*/ 129546 w 302273"/>
                <a:gd name="connsiteY62" fmla="*/ 125367 h 181152"/>
                <a:gd name="connsiteX63" fmla="*/ 123626 w 302273"/>
                <a:gd name="connsiteY63" fmla="*/ 112482 h 181152"/>
                <a:gd name="connsiteX64" fmla="*/ 112134 w 302273"/>
                <a:gd name="connsiteY64" fmla="*/ 108303 h 181152"/>
                <a:gd name="connsiteX65" fmla="*/ 106213 w 302273"/>
                <a:gd name="connsiteY65" fmla="*/ 109348 h 181152"/>
                <a:gd name="connsiteX66" fmla="*/ 100293 w 302273"/>
                <a:gd name="connsiteY66" fmla="*/ 96811 h 181152"/>
                <a:gd name="connsiteX67" fmla="*/ 88801 w 302273"/>
                <a:gd name="connsiteY67" fmla="*/ 92632 h 181152"/>
                <a:gd name="connsiteX68" fmla="*/ 75568 w 302273"/>
                <a:gd name="connsiteY68" fmla="*/ 98552 h 181152"/>
                <a:gd name="connsiteX69" fmla="*/ 66513 w 302273"/>
                <a:gd name="connsiteY69" fmla="*/ 108999 h 181152"/>
                <a:gd name="connsiteX70" fmla="*/ 42833 w 302273"/>
                <a:gd name="connsiteY70" fmla="*/ 81489 h 181152"/>
                <a:gd name="connsiteX71" fmla="*/ 154618 w 302273"/>
                <a:gd name="connsiteY71" fmla="*/ 28208 h 181152"/>
                <a:gd name="connsiteX72" fmla="*/ 156359 w 302273"/>
                <a:gd name="connsiteY72" fmla="*/ 28556 h 181152"/>
                <a:gd name="connsiteX73" fmla="*/ 229491 w 302273"/>
                <a:gd name="connsiteY73" fmla="*/ 32735 h 181152"/>
                <a:gd name="connsiteX74" fmla="*/ 259091 w 302273"/>
                <a:gd name="connsiteY74" fmla="*/ 81140 h 181152"/>
                <a:gd name="connsiteX75" fmla="*/ 234018 w 302273"/>
                <a:gd name="connsiteY75" fmla="*/ 110044 h 181152"/>
                <a:gd name="connsiteX76" fmla="*/ 230187 w 302273"/>
                <a:gd name="connsiteY76" fmla="*/ 105517 h 181152"/>
                <a:gd name="connsiteX77" fmla="*/ 165065 w 302273"/>
                <a:gd name="connsiteY77" fmla="*/ 49451 h 181152"/>
                <a:gd name="connsiteX78" fmla="*/ 136510 w 302273"/>
                <a:gd name="connsiteY78" fmla="*/ 82185 h 181152"/>
                <a:gd name="connsiteX79" fmla="*/ 127107 w 302273"/>
                <a:gd name="connsiteY79" fmla="*/ 87060 h 181152"/>
                <a:gd name="connsiteX80" fmla="*/ 116660 w 302273"/>
                <a:gd name="connsiteY80" fmla="*/ 83578 h 181152"/>
                <a:gd name="connsiteX81" fmla="*/ 115267 w 302273"/>
                <a:gd name="connsiteY81" fmla="*/ 64077 h 181152"/>
                <a:gd name="connsiteX82" fmla="*/ 142778 w 302273"/>
                <a:gd name="connsiteY82" fmla="*/ 32735 h 181152"/>
                <a:gd name="connsiteX83" fmla="*/ 154618 w 302273"/>
                <a:gd name="connsiteY83" fmla="*/ 28208 h 181152"/>
                <a:gd name="connsiteX84" fmla="*/ 262922 w 302273"/>
                <a:gd name="connsiteY84" fmla="*/ 0 h 181152"/>
                <a:gd name="connsiteX85" fmla="*/ 302273 w 302273"/>
                <a:gd name="connsiteY85" fmla="*/ 65469 h 181152"/>
                <a:gd name="connsiteX86" fmla="*/ 275459 w 302273"/>
                <a:gd name="connsiteY86" fmla="*/ 81836 h 181152"/>
                <a:gd name="connsiteX87" fmla="*/ 266056 w 302273"/>
                <a:gd name="connsiteY87" fmla="*/ 79399 h 181152"/>
                <a:gd name="connsiteX88" fmla="*/ 233669 w 302273"/>
                <a:gd name="connsiteY88" fmla="*/ 25770 h 181152"/>
                <a:gd name="connsiteX89" fmla="*/ 236107 w 302273"/>
                <a:gd name="connsiteY89" fmla="*/ 16367 h 181152"/>
                <a:gd name="connsiteX90" fmla="*/ 39699 w 302273"/>
                <a:gd name="connsiteY90" fmla="*/ 0 h 181152"/>
                <a:gd name="connsiteX91" fmla="*/ 66167 w 302273"/>
                <a:gd name="connsiteY91" fmla="*/ 16367 h 181152"/>
                <a:gd name="connsiteX92" fmla="*/ 68604 w 302273"/>
                <a:gd name="connsiteY92" fmla="*/ 25770 h 181152"/>
                <a:gd name="connsiteX93" fmla="*/ 36217 w 302273"/>
                <a:gd name="connsiteY93" fmla="*/ 79399 h 181152"/>
                <a:gd name="connsiteX94" fmla="*/ 26814 w 302273"/>
                <a:gd name="connsiteY94" fmla="*/ 81836 h 181152"/>
                <a:gd name="connsiteX95" fmla="*/ 0 w 302273"/>
                <a:gd name="connsiteY95" fmla="*/ 65469 h 18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02273" h="181152">
                  <a:moveTo>
                    <a:pt x="157753" y="148002"/>
                  </a:moveTo>
                  <a:cubicBezTo>
                    <a:pt x="160539" y="150440"/>
                    <a:pt x="160887" y="154967"/>
                    <a:pt x="158450" y="157753"/>
                  </a:cubicBezTo>
                  <a:lnTo>
                    <a:pt x="144868" y="173424"/>
                  </a:lnTo>
                  <a:cubicBezTo>
                    <a:pt x="143824" y="174817"/>
                    <a:pt x="142082" y="175513"/>
                    <a:pt x="140340" y="175861"/>
                  </a:cubicBezTo>
                  <a:cubicBezTo>
                    <a:pt x="138599" y="175861"/>
                    <a:pt x="136510" y="175513"/>
                    <a:pt x="135117" y="174120"/>
                  </a:cubicBezTo>
                  <a:cubicBezTo>
                    <a:pt x="132331" y="171682"/>
                    <a:pt x="131982" y="167155"/>
                    <a:pt x="134420" y="164369"/>
                  </a:cubicBezTo>
                  <a:lnTo>
                    <a:pt x="148002" y="148699"/>
                  </a:lnTo>
                  <a:cubicBezTo>
                    <a:pt x="150440" y="145913"/>
                    <a:pt x="154967" y="145564"/>
                    <a:pt x="157753" y="148002"/>
                  </a:cubicBezTo>
                  <a:close/>
                  <a:moveTo>
                    <a:pt x="139994" y="134421"/>
                  </a:moveTo>
                  <a:cubicBezTo>
                    <a:pt x="143476" y="137556"/>
                    <a:pt x="143824" y="143127"/>
                    <a:pt x="140690" y="146611"/>
                  </a:cubicBezTo>
                  <a:lnTo>
                    <a:pt x="124671" y="165068"/>
                  </a:lnTo>
                  <a:cubicBezTo>
                    <a:pt x="123278" y="166809"/>
                    <a:pt x="121188" y="167853"/>
                    <a:pt x="119098" y="167853"/>
                  </a:cubicBezTo>
                  <a:cubicBezTo>
                    <a:pt x="116661" y="168202"/>
                    <a:pt x="114571" y="167505"/>
                    <a:pt x="112482" y="165764"/>
                  </a:cubicBezTo>
                  <a:cubicBezTo>
                    <a:pt x="108999" y="162630"/>
                    <a:pt x="108651" y="157058"/>
                    <a:pt x="111785" y="153576"/>
                  </a:cubicBezTo>
                  <a:lnTo>
                    <a:pt x="127805" y="135118"/>
                  </a:lnTo>
                  <a:cubicBezTo>
                    <a:pt x="130940" y="131635"/>
                    <a:pt x="136511" y="131287"/>
                    <a:pt x="139994" y="134421"/>
                  </a:cubicBezTo>
                  <a:close/>
                  <a:moveTo>
                    <a:pt x="119099" y="118402"/>
                  </a:moveTo>
                  <a:cubicBezTo>
                    <a:pt x="123277" y="122232"/>
                    <a:pt x="123974" y="128849"/>
                    <a:pt x="120143" y="133028"/>
                  </a:cubicBezTo>
                  <a:lnTo>
                    <a:pt x="104123" y="151484"/>
                  </a:lnTo>
                  <a:cubicBezTo>
                    <a:pt x="102382" y="153574"/>
                    <a:pt x="99596" y="154967"/>
                    <a:pt x="97159" y="154967"/>
                  </a:cubicBezTo>
                  <a:cubicBezTo>
                    <a:pt x="94373" y="155315"/>
                    <a:pt x="91587" y="154270"/>
                    <a:pt x="89497" y="152529"/>
                  </a:cubicBezTo>
                  <a:cubicBezTo>
                    <a:pt x="85318" y="148698"/>
                    <a:pt x="84622" y="142082"/>
                    <a:pt x="88453" y="137903"/>
                  </a:cubicBezTo>
                  <a:lnTo>
                    <a:pt x="104472" y="119446"/>
                  </a:lnTo>
                  <a:cubicBezTo>
                    <a:pt x="108303" y="115267"/>
                    <a:pt x="114920" y="114571"/>
                    <a:pt x="119099" y="118402"/>
                  </a:cubicBezTo>
                  <a:close/>
                  <a:moveTo>
                    <a:pt x="96114" y="103080"/>
                  </a:moveTo>
                  <a:cubicBezTo>
                    <a:pt x="100293" y="106910"/>
                    <a:pt x="100990" y="113527"/>
                    <a:pt x="97159" y="117706"/>
                  </a:cubicBezTo>
                  <a:lnTo>
                    <a:pt x="78702" y="138600"/>
                  </a:lnTo>
                  <a:cubicBezTo>
                    <a:pt x="76613" y="140689"/>
                    <a:pt x="74175" y="141734"/>
                    <a:pt x="71738" y="142082"/>
                  </a:cubicBezTo>
                  <a:cubicBezTo>
                    <a:pt x="68952" y="142431"/>
                    <a:pt x="66166" y="141386"/>
                    <a:pt x="64076" y="139645"/>
                  </a:cubicBezTo>
                  <a:cubicBezTo>
                    <a:pt x="59897" y="135814"/>
                    <a:pt x="59201" y="129197"/>
                    <a:pt x="63032" y="125019"/>
                  </a:cubicBezTo>
                  <a:lnTo>
                    <a:pt x="81488" y="104124"/>
                  </a:lnTo>
                  <a:cubicBezTo>
                    <a:pt x="85319" y="99945"/>
                    <a:pt x="91935" y="99249"/>
                    <a:pt x="96114" y="103080"/>
                  </a:cubicBezTo>
                  <a:close/>
                  <a:moveTo>
                    <a:pt x="73130" y="31342"/>
                  </a:moveTo>
                  <a:cubicBezTo>
                    <a:pt x="94372" y="41789"/>
                    <a:pt x="114920" y="33431"/>
                    <a:pt x="130939" y="35521"/>
                  </a:cubicBezTo>
                  <a:lnTo>
                    <a:pt x="110391" y="59201"/>
                  </a:lnTo>
                  <a:cubicBezTo>
                    <a:pt x="103078" y="67907"/>
                    <a:pt x="103775" y="81140"/>
                    <a:pt x="112482" y="88802"/>
                  </a:cubicBezTo>
                  <a:cubicBezTo>
                    <a:pt x="115964" y="92284"/>
                    <a:pt x="120840" y="94025"/>
                    <a:pt x="126063" y="94025"/>
                  </a:cubicBezTo>
                  <a:cubicBezTo>
                    <a:pt x="126412" y="94025"/>
                    <a:pt x="127108" y="94025"/>
                    <a:pt x="127804" y="94025"/>
                  </a:cubicBezTo>
                  <a:cubicBezTo>
                    <a:pt x="133376" y="93677"/>
                    <a:pt x="138252" y="91239"/>
                    <a:pt x="141734" y="87060"/>
                  </a:cubicBezTo>
                  <a:lnTo>
                    <a:pt x="165763" y="59549"/>
                  </a:lnTo>
                  <a:lnTo>
                    <a:pt x="169593" y="63032"/>
                  </a:lnTo>
                  <a:lnTo>
                    <a:pt x="225660" y="111089"/>
                  </a:lnTo>
                  <a:cubicBezTo>
                    <a:pt x="228097" y="113527"/>
                    <a:pt x="229839" y="116661"/>
                    <a:pt x="229490" y="120491"/>
                  </a:cubicBezTo>
                  <a:cubicBezTo>
                    <a:pt x="230187" y="128153"/>
                    <a:pt x="224615" y="134769"/>
                    <a:pt x="216954" y="135466"/>
                  </a:cubicBezTo>
                  <a:cubicBezTo>
                    <a:pt x="214168" y="135814"/>
                    <a:pt x="211730" y="135117"/>
                    <a:pt x="209641" y="134073"/>
                  </a:cubicBezTo>
                  <a:cubicBezTo>
                    <a:pt x="209641" y="134769"/>
                    <a:pt x="209989" y="135466"/>
                    <a:pt x="209989" y="136162"/>
                  </a:cubicBezTo>
                  <a:cubicBezTo>
                    <a:pt x="210685" y="143823"/>
                    <a:pt x="205114" y="150440"/>
                    <a:pt x="197452" y="151136"/>
                  </a:cubicBezTo>
                  <a:cubicBezTo>
                    <a:pt x="196408" y="151136"/>
                    <a:pt x="195015" y="151136"/>
                    <a:pt x="193970" y="150788"/>
                  </a:cubicBezTo>
                  <a:cubicBezTo>
                    <a:pt x="193970" y="150788"/>
                    <a:pt x="193970" y="151136"/>
                    <a:pt x="193970" y="151136"/>
                  </a:cubicBezTo>
                  <a:cubicBezTo>
                    <a:pt x="194666" y="158798"/>
                    <a:pt x="189095" y="165414"/>
                    <a:pt x="181433" y="166111"/>
                  </a:cubicBezTo>
                  <a:cubicBezTo>
                    <a:pt x="180389" y="166111"/>
                    <a:pt x="178996" y="166111"/>
                    <a:pt x="177951" y="165762"/>
                  </a:cubicBezTo>
                  <a:cubicBezTo>
                    <a:pt x="177951" y="165762"/>
                    <a:pt x="177951" y="166111"/>
                    <a:pt x="177951" y="166111"/>
                  </a:cubicBezTo>
                  <a:cubicBezTo>
                    <a:pt x="178647" y="173772"/>
                    <a:pt x="173076" y="180389"/>
                    <a:pt x="165414" y="181085"/>
                  </a:cubicBezTo>
                  <a:cubicBezTo>
                    <a:pt x="162280" y="181433"/>
                    <a:pt x="159494" y="180389"/>
                    <a:pt x="157057" y="178996"/>
                  </a:cubicBezTo>
                  <a:lnTo>
                    <a:pt x="152181" y="175165"/>
                  </a:lnTo>
                  <a:lnTo>
                    <a:pt x="164021" y="161584"/>
                  </a:lnTo>
                  <a:cubicBezTo>
                    <a:pt x="166459" y="158798"/>
                    <a:pt x="167852" y="155315"/>
                    <a:pt x="167504" y="151485"/>
                  </a:cubicBezTo>
                  <a:cubicBezTo>
                    <a:pt x="167156" y="148002"/>
                    <a:pt x="165414" y="144520"/>
                    <a:pt x="162628" y="142082"/>
                  </a:cubicBezTo>
                  <a:cubicBezTo>
                    <a:pt x="160191" y="139645"/>
                    <a:pt x="157057" y="138600"/>
                    <a:pt x="153574" y="138600"/>
                  </a:cubicBezTo>
                  <a:cubicBezTo>
                    <a:pt x="152181" y="138600"/>
                    <a:pt x="150788" y="138948"/>
                    <a:pt x="149744" y="139296"/>
                  </a:cubicBezTo>
                  <a:cubicBezTo>
                    <a:pt x="149395" y="135117"/>
                    <a:pt x="147654" y="131287"/>
                    <a:pt x="144520" y="128501"/>
                  </a:cubicBezTo>
                  <a:cubicBezTo>
                    <a:pt x="141386" y="126063"/>
                    <a:pt x="137903" y="124670"/>
                    <a:pt x="134073" y="124670"/>
                  </a:cubicBezTo>
                  <a:cubicBezTo>
                    <a:pt x="132680" y="124670"/>
                    <a:pt x="130939" y="125018"/>
                    <a:pt x="129546" y="125367"/>
                  </a:cubicBezTo>
                  <a:cubicBezTo>
                    <a:pt x="129546" y="120491"/>
                    <a:pt x="127456" y="115964"/>
                    <a:pt x="123626" y="112482"/>
                  </a:cubicBezTo>
                  <a:cubicBezTo>
                    <a:pt x="120491" y="109696"/>
                    <a:pt x="116313" y="108303"/>
                    <a:pt x="112134" y="108303"/>
                  </a:cubicBezTo>
                  <a:cubicBezTo>
                    <a:pt x="110043" y="108303"/>
                    <a:pt x="107954" y="108651"/>
                    <a:pt x="106213" y="109348"/>
                  </a:cubicBezTo>
                  <a:cubicBezTo>
                    <a:pt x="105864" y="104472"/>
                    <a:pt x="104123" y="99945"/>
                    <a:pt x="100293" y="96811"/>
                  </a:cubicBezTo>
                  <a:cubicBezTo>
                    <a:pt x="97158" y="94025"/>
                    <a:pt x="92980" y="92632"/>
                    <a:pt x="88801" y="92632"/>
                  </a:cubicBezTo>
                  <a:cubicBezTo>
                    <a:pt x="83577" y="92632"/>
                    <a:pt x="78702" y="94722"/>
                    <a:pt x="75568" y="98552"/>
                  </a:cubicBezTo>
                  <a:lnTo>
                    <a:pt x="66513" y="108999"/>
                  </a:lnTo>
                  <a:lnTo>
                    <a:pt x="42833" y="81489"/>
                  </a:lnTo>
                  <a:close/>
                  <a:moveTo>
                    <a:pt x="154618" y="28208"/>
                  </a:moveTo>
                  <a:cubicBezTo>
                    <a:pt x="154618" y="28208"/>
                    <a:pt x="156011" y="28556"/>
                    <a:pt x="156359" y="28556"/>
                  </a:cubicBezTo>
                  <a:cubicBezTo>
                    <a:pt x="179692" y="33083"/>
                    <a:pt x="200587" y="43182"/>
                    <a:pt x="229491" y="32735"/>
                  </a:cubicBezTo>
                  <a:lnTo>
                    <a:pt x="259091" y="81140"/>
                  </a:lnTo>
                  <a:lnTo>
                    <a:pt x="234018" y="110044"/>
                  </a:lnTo>
                  <a:cubicBezTo>
                    <a:pt x="232625" y="107955"/>
                    <a:pt x="231928" y="107258"/>
                    <a:pt x="230187" y="105517"/>
                  </a:cubicBezTo>
                  <a:lnTo>
                    <a:pt x="165065" y="49451"/>
                  </a:lnTo>
                  <a:cubicBezTo>
                    <a:pt x="165065" y="49451"/>
                    <a:pt x="136510" y="82185"/>
                    <a:pt x="136510" y="82185"/>
                  </a:cubicBezTo>
                  <a:cubicBezTo>
                    <a:pt x="134072" y="85319"/>
                    <a:pt x="130590" y="86712"/>
                    <a:pt x="127107" y="87060"/>
                  </a:cubicBezTo>
                  <a:cubicBezTo>
                    <a:pt x="123277" y="87409"/>
                    <a:pt x="119794" y="86016"/>
                    <a:pt x="116660" y="83578"/>
                  </a:cubicBezTo>
                  <a:cubicBezTo>
                    <a:pt x="110740" y="78703"/>
                    <a:pt x="110043" y="69997"/>
                    <a:pt x="115267" y="64077"/>
                  </a:cubicBezTo>
                  <a:lnTo>
                    <a:pt x="142778" y="32735"/>
                  </a:lnTo>
                  <a:cubicBezTo>
                    <a:pt x="145912" y="29253"/>
                    <a:pt x="150439" y="27860"/>
                    <a:pt x="154618" y="28208"/>
                  </a:cubicBezTo>
                  <a:close/>
                  <a:moveTo>
                    <a:pt x="262922" y="0"/>
                  </a:moveTo>
                  <a:lnTo>
                    <a:pt x="302273" y="65469"/>
                  </a:lnTo>
                  <a:lnTo>
                    <a:pt x="275459" y="81836"/>
                  </a:lnTo>
                  <a:cubicBezTo>
                    <a:pt x="272325" y="83926"/>
                    <a:pt x="267798" y="82881"/>
                    <a:pt x="266056" y="79399"/>
                  </a:cubicBezTo>
                  <a:lnTo>
                    <a:pt x="233669" y="25770"/>
                  </a:lnTo>
                  <a:cubicBezTo>
                    <a:pt x="231580" y="22636"/>
                    <a:pt x="232624" y="18108"/>
                    <a:pt x="236107" y="16367"/>
                  </a:cubicBezTo>
                  <a:close/>
                  <a:moveTo>
                    <a:pt x="39699" y="0"/>
                  </a:moveTo>
                  <a:lnTo>
                    <a:pt x="66167" y="16367"/>
                  </a:lnTo>
                  <a:cubicBezTo>
                    <a:pt x="69649" y="18108"/>
                    <a:pt x="70694" y="22636"/>
                    <a:pt x="68604" y="25770"/>
                  </a:cubicBezTo>
                  <a:lnTo>
                    <a:pt x="36217" y="79399"/>
                  </a:lnTo>
                  <a:cubicBezTo>
                    <a:pt x="34476" y="82881"/>
                    <a:pt x="29949" y="83926"/>
                    <a:pt x="26814" y="81836"/>
                  </a:cubicBezTo>
                  <a:lnTo>
                    <a:pt x="0" y="65469"/>
                  </a:ln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010BC7-12EB-4FE6-8373-DFE48F748A7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Graphic 65" descr="Marker">
              <a:extLst>
                <a:ext uri="{FF2B5EF4-FFF2-40B4-BE49-F238E27FC236}">
                  <a16:creationId xmlns:a16="http://schemas.microsoft.com/office/drawing/2014/main" id="{7422DD5D-C412-45FC-B349-0DF58FBDE1B8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Graphic 69" descr="Puzzle">
              <a:extLst>
                <a:ext uri="{FF2B5EF4-FFF2-40B4-BE49-F238E27FC236}">
                  <a16:creationId xmlns:a16="http://schemas.microsoft.com/office/drawing/2014/main" id="{D7954AEE-99DE-4ADF-B014-084F1AA9432E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67B2C1-02FF-4B3D-9D11-BF26A04852C6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192718" y="1380412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197579" y="1804720"/>
            <a:ext cx="50997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01904" y="3621656"/>
            <a:ext cx="159832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38"/>
              </a:lnSpc>
              <a:spcAft>
                <a:spcPts val="1125"/>
              </a:spcAft>
            </a:pPr>
            <a:r>
              <a:rPr lang="en-US" sz="105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2A4651-8EEF-4825-B06F-8830A50FE7F3}"/>
              </a:ext>
            </a:extLst>
          </p:cNvPr>
          <p:cNvGrpSpPr/>
          <p:nvPr/>
        </p:nvGrpSpPr>
        <p:grpSpPr>
          <a:xfrm>
            <a:off x="250214" y="2671569"/>
            <a:ext cx="5125180" cy="461189"/>
            <a:chOff x="333619" y="2443762"/>
            <a:chExt cx="5080850" cy="4572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283B227-6AAE-465A-9525-8D660BE6CF12}"/>
                </a:ext>
              </a:extLst>
            </p:cNvPr>
            <p:cNvGrpSpPr/>
            <p:nvPr/>
          </p:nvGrpSpPr>
          <p:grpSpPr>
            <a:xfrm>
              <a:off x="333619" y="2443762"/>
              <a:ext cx="5080850" cy="457200"/>
              <a:chOff x="333619" y="2540154"/>
              <a:chExt cx="5080850" cy="45720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035D0BC-EB80-4AEF-9701-831F1B925F5C}"/>
                  </a:ext>
                </a:extLst>
              </p:cNvPr>
              <p:cNvSpPr/>
              <p:nvPr/>
            </p:nvSpPr>
            <p:spPr>
              <a:xfrm>
                <a:off x="2645443" y="2540154"/>
                <a:ext cx="457200" cy="457200"/>
              </a:xfrm>
              <a:prstGeom prst="rect">
                <a:avLst/>
              </a:prstGeom>
              <a:solidFill>
                <a:srgbClr val="1AA8FE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2C3742E-BA53-4BF2-8C1E-72C155240861}"/>
                  </a:ext>
                </a:extLst>
              </p:cNvPr>
              <p:cNvSpPr/>
              <p:nvPr/>
            </p:nvSpPr>
            <p:spPr>
              <a:xfrm>
                <a:off x="3416051" y="2540154"/>
                <a:ext cx="457200" cy="457200"/>
              </a:xfrm>
              <a:prstGeom prst="rect">
                <a:avLst/>
              </a:prstGeom>
              <a:solidFill>
                <a:srgbClr val="A9C5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FE7390D-7875-4806-9E4F-778C61D3D5E2}"/>
                  </a:ext>
                </a:extLst>
              </p:cNvPr>
              <p:cNvSpPr/>
              <p:nvPr/>
            </p:nvSpPr>
            <p:spPr>
              <a:xfrm>
                <a:off x="4186659" y="2540154"/>
                <a:ext cx="457200" cy="457200"/>
              </a:xfrm>
              <a:prstGeom prst="rect">
                <a:avLst/>
              </a:prstGeom>
              <a:solidFill>
                <a:srgbClr val="F3591F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04ECD76-FCEF-4616-9471-F8FD95D9EF79}"/>
                  </a:ext>
                </a:extLst>
              </p:cNvPr>
              <p:cNvSpPr/>
              <p:nvPr/>
            </p:nvSpPr>
            <p:spPr>
              <a:xfrm>
                <a:off x="4957269" y="2540154"/>
                <a:ext cx="457200" cy="457200"/>
              </a:xfrm>
              <a:prstGeom prst="rect">
                <a:avLst/>
              </a:prstGeom>
              <a:solidFill>
                <a:srgbClr val="39395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DB2FB8E-2DD4-4ED8-BEC4-71AC2F1E7B4B}"/>
                  </a:ext>
                </a:extLst>
              </p:cNvPr>
              <p:cNvSpPr/>
              <p:nvPr/>
            </p:nvSpPr>
            <p:spPr>
              <a:xfrm>
                <a:off x="333619" y="2540154"/>
                <a:ext cx="457200" cy="4572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5E37873-0A61-4699-98C0-989E4E27B89B}"/>
                  </a:ext>
                </a:extLst>
              </p:cNvPr>
              <p:cNvSpPr/>
              <p:nvPr/>
            </p:nvSpPr>
            <p:spPr>
              <a:xfrm>
                <a:off x="1874835" y="2540154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9FD1668-8B42-42C7-B0CC-D359302F8114}"/>
                  </a:ext>
                </a:extLst>
              </p:cNvPr>
              <p:cNvSpPr/>
              <p:nvPr/>
            </p:nvSpPr>
            <p:spPr>
              <a:xfrm>
                <a:off x="1104227" y="2540154"/>
                <a:ext cx="457200" cy="457200"/>
              </a:xfrm>
              <a:prstGeom prst="rect">
                <a:avLst/>
              </a:prstGeom>
              <a:solidFill>
                <a:srgbClr val="6F7E89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68580" rtlCol="0" anchor="ctr"/>
              <a:lstStyle/>
              <a:p>
                <a:pPr algn="ctr"/>
                <a:endParaRPr lang="en-US" sz="135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9" name="Graphic 71" descr="Fire">
              <a:extLst>
                <a:ext uri="{FF2B5EF4-FFF2-40B4-BE49-F238E27FC236}">
                  <a16:creationId xmlns:a16="http://schemas.microsoft.com/office/drawing/2014/main" id="{C4CB215B-51EF-4D35-848B-08B9FD12D8E2}"/>
                </a:ext>
              </a:extLst>
            </p:cNvPr>
            <p:cNvSpPr/>
            <p:nvPr/>
          </p:nvSpPr>
          <p:spPr>
            <a:xfrm>
              <a:off x="4310692" y="2522619"/>
              <a:ext cx="201979" cy="299486"/>
            </a:xfrm>
            <a:custGeom>
              <a:avLst/>
              <a:gdLst>
                <a:gd name="connsiteX0" fmla="*/ 192748 w 201978"/>
                <a:gd name="connsiteY0" fmla="*/ 154270 h 299486"/>
                <a:gd name="connsiteX1" fmla="*/ 147128 w 201978"/>
                <a:gd name="connsiteY1" fmla="*/ 194318 h 299486"/>
                <a:gd name="connsiteX2" fmla="*/ 132154 w 201978"/>
                <a:gd name="connsiteY2" fmla="*/ 139992 h 299486"/>
                <a:gd name="connsiteX3" fmla="*/ 85142 w 201978"/>
                <a:gd name="connsiteY3" fmla="*/ 0 h 299486"/>
                <a:gd name="connsiteX4" fmla="*/ 49273 w 201978"/>
                <a:gd name="connsiteY4" fmla="*/ 110740 h 299486"/>
                <a:gd name="connsiteX5" fmla="*/ 7484 w 201978"/>
                <a:gd name="connsiteY5" fmla="*/ 159494 h 299486"/>
                <a:gd name="connsiteX6" fmla="*/ 41612 w 201978"/>
                <a:gd name="connsiteY6" fmla="*/ 279636 h 299486"/>
                <a:gd name="connsiteX7" fmla="*/ 62506 w 201978"/>
                <a:gd name="connsiteY7" fmla="*/ 168200 h 299486"/>
                <a:gd name="connsiteX8" fmla="*/ 76436 w 201978"/>
                <a:gd name="connsiteY8" fmla="*/ 244812 h 299486"/>
                <a:gd name="connsiteX9" fmla="*/ 101857 w 201978"/>
                <a:gd name="connsiteY9" fmla="*/ 299486 h 299486"/>
                <a:gd name="connsiteX10" fmla="*/ 195882 w 201978"/>
                <a:gd name="connsiteY10" fmla="*/ 236106 h 299486"/>
                <a:gd name="connsiteX11" fmla="*/ 192748 w 201978"/>
                <a:gd name="connsiteY11" fmla="*/ 154270 h 29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978" h="299486">
                  <a:moveTo>
                    <a:pt x="192748" y="154270"/>
                  </a:moveTo>
                  <a:cubicBezTo>
                    <a:pt x="199016" y="179692"/>
                    <a:pt x="172898" y="204765"/>
                    <a:pt x="147128" y="194318"/>
                  </a:cubicBezTo>
                  <a:cubicBezTo>
                    <a:pt x="125538" y="186656"/>
                    <a:pt x="117180" y="161583"/>
                    <a:pt x="132154" y="139992"/>
                  </a:cubicBezTo>
                  <a:cubicBezTo>
                    <a:pt x="165933" y="95069"/>
                    <a:pt x="141208" y="24377"/>
                    <a:pt x="85142" y="0"/>
                  </a:cubicBezTo>
                  <a:cubicBezTo>
                    <a:pt x="110563" y="48057"/>
                    <a:pt x="71560" y="92283"/>
                    <a:pt x="49273" y="110740"/>
                  </a:cubicBezTo>
                  <a:cubicBezTo>
                    <a:pt x="26986" y="129197"/>
                    <a:pt x="12011" y="148350"/>
                    <a:pt x="7484" y="159494"/>
                  </a:cubicBezTo>
                  <a:cubicBezTo>
                    <a:pt x="-15151" y="214516"/>
                    <a:pt x="18628" y="267100"/>
                    <a:pt x="41612" y="279636"/>
                  </a:cubicBezTo>
                  <a:cubicBezTo>
                    <a:pt x="31165" y="255956"/>
                    <a:pt x="21414" y="210685"/>
                    <a:pt x="62506" y="168200"/>
                  </a:cubicBezTo>
                  <a:cubicBezTo>
                    <a:pt x="62506" y="168200"/>
                    <a:pt x="50666" y="213471"/>
                    <a:pt x="76436" y="244812"/>
                  </a:cubicBezTo>
                  <a:cubicBezTo>
                    <a:pt x="102205" y="276154"/>
                    <a:pt x="101857" y="299486"/>
                    <a:pt x="101857" y="299486"/>
                  </a:cubicBezTo>
                  <a:cubicBezTo>
                    <a:pt x="141905" y="299486"/>
                    <a:pt x="179863" y="275458"/>
                    <a:pt x="195882" y="236106"/>
                  </a:cubicBezTo>
                  <a:cubicBezTo>
                    <a:pt x="208070" y="212774"/>
                    <a:pt x="209115" y="175861"/>
                    <a:pt x="192748" y="154270"/>
                  </a:cubicBezTo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8936F1B-C2C3-4457-92E1-2855C83E5B33}"/>
                </a:ext>
              </a:extLst>
            </p:cNvPr>
            <p:cNvSpPr/>
            <p:nvPr/>
          </p:nvSpPr>
          <p:spPr>
            <a:xfrm>
              <a:off x="5045228" y="2533066"/>
              <a:ext cx="257697" cy="278593"/>
            </a:xfrm>
            <a:custGeom>
              <a:avLst/>
              <a:gdLst>
                <a:gd name="connsiteX0" fmla="*/ 198497 w 257697"/>
                <a:gd name="connsiteY0" fmla="*/ 132331 h 278593"/>
                <a:gd name="connsiteX1" fmla="*/ 198497 w 257697"/>
                <a:gd name="connsiteY1" fmla="*/ 151485 h 278593"/>
                <a:gd name="connsiteX2" fmla="*/ 236803 w 257697"/>
                <a:gd name="connsiteY2" fmla="*/ 148002 h 278593"/>
                <a:gd name="connsiteX3" fmla="*/ 236803 w 257697"/>
                <a:gd name="connsiteY3" fmla="*/ 132331 h 278593"/>
                <a:gd name="connsiteX4" fmla="*/ 146261 w 257697"/>
                <a:gd name="connsiteY4" fmla="*/ 132331 h 278593"/>
                <a:gd name="connsiteX5" fmla="*/ 146261 w 257697"/>
                <a:gd name="connsiteY5" fmla="*/ 156012 h 278593"/>
                <a:gd name="connsiteX6" fmla="*/ 184567 w 257697"/>
                <a:gd name="connsiteY6" fmla="*/ 152530 h 278593"/>
                <a:gd name="connsiteX7" fmla="*/ 184567 w 257697"/>
                <a:gd name="connsiteY7" fmla="*/ 132331 h 278593"/>
                <a:gd name="connsiteX8" fmla="*/ 94025 w 257697"/>
                <a:gd name="connsiteY8" fmla="*/ 132331 h 278593"/>
                <a:gd name="connsiteX9" fmla="*/ 94025 w 257697"/>
                <a:gd name="connsiteY9" fmla="*/ 160888 h 278593"/>
                <a:gd name="connsiteX10" fmla="*/ 132331 w 257697"/>
                <a:gd name="connsiteY10" fmla="*/ 157405 h 278593"/>
                <a:gd name="connsiteX11" fmla="*/ 132331 w 257697"/>
                <a:gd name="connsiteY11" fmla="*/ 132331 h 278593"/>
                <a:gd name="connsiteX12" fmla="*/ 41789 w 257697"/>
                <a:gd name="connsiteY12" fmla="*/ 132331 h 278593"/>
                <a:gd name="connsiteX13" fmla="*/ 41789 w 257697"/>
                <a:gd name="connsiteY13" fmla="*/ 165415 h 278593"/>
                <a:gd name="connsiteX14" fmla="*/ 80095 w 257697"/>
                <a:gd name="connsiteY14" fmla="*/ 161932 h 278593"/>
                <a:gd name="connsiteX15" fmla="*/ 80095 w 257697"/>
                <a:gd name="connsiteY15" fmla="*/ 132331 h 278593"/>
                <a:gd name="connsiteX16" fmla="*/ 198497 w 257697"/>
                <a:gd name="connsiteY16" fmla="*/ 94025 h 278593"/>
                <a:gd name="connsiteX17" fmla="*/ 198497 w 257697"/>
                <a:gd name="connsiteY17" fmla="*/ 118401 h 278593"/>
                <a:gd name="connsiteX18" fmla="*/ 236803 w 257697"/>
                <a:gd name="connsiteY18" fmla="*/ 118401 h 278593"/>
                <a:gd name="connsiteX19" fmla="*/ 236803 w 257697"/>
                <a:gd name="connsiteY19" fmla="*/ 94025 h 278593"/>
                <a:gd name="connsiteX20" fmla="*/ 146261 w 257697"/>
                <a:gd name="connsiteY20" fmla="*/ 94025 h 278593"/>
                <a:gd name="connsiteX21" fmla="*/ 146261 w 257697"/>
                <a:gd name="connsiteY21" fmla="*/ 118401 h 278593"/>
                <a:gd name="connsiteX22" fmla="*/ 184567 w 257697"/>
                <a:gd name="connsiteY22" fmla="*/ 118401 h 278593"/>
                <a:gd name="connsiteX23" fmla="*/ 184567 w 257697"/>
                <a:gd name="connsiteY23" fmla="*/ 94025 h 278593"/>
                <a:gd name="connsiteX24" fmla="*/ 94025 w 257697"/>
                <a:gd name="connsiteY24" fmla="*/ 94025 h 278593"/>
                <a:gd name="connsiteX25" fmla="*/ 94025 w 257697"/>
                <a:gd name="connsiteY25" fmla="*/ 118401 h 278593"/>
                <a:gd name="connsiteX26" fmla="*/ 132331 w 257697"/>
                <a:gd name="connsiteY26" fmla="*/ 118401 h 278593"/>
                <a:gd name="connsiteX27" fmla="*/ 132331 w 257697"/>
                <a:gd name="connsiteY27" fmla="*/ 94025 h 278593"/>
                <a:gd name="connsiteX28" fmla="*/ 41789 w 257697"/>
                <a:gd name="connsiteY28" fmla="*/ 94025 h 278593"/>
                <a:gd name="connsiteX29" fmla="*/ 41789 w 257697"/>
                <a:gd name="connsiteY29" fmla="*/ 118401 h 278593"/>
                <a:gd name="connsiteX30" fmla="*/ 80095 w 257697"/>
                <a:gd name="connsiteY30" fmla="*/ 118401 h 278593"/>
                <a:gd name="connsiteX31" fmla="*/ 80095 w 257697"/>
                <a:gd name="connsiteY31" fmla="*/ 94025 h 278593"/>
                <a:gd name="connsiteX32" fmla="*/ 198497 w 257697"/>
                <a:gd name="connsiteY32" fmla="*/ 55718 h 278593"/>
                <a:gd name="connsiteX33" fmla="*/ 198497 w 257697"/>
                <a:gd name="connsiteY33" fmla="*/ 80095 h 278593"/>
                <a:gd name="connsiteX34" fmla="*/ 236803 w 257697"/>
                <a:gd name="connsiteY34" fmla="*/ 80095 h 278593"/>
                <a:gd name="connsiteX35" fmla="*/ 236803 w 257697"/>
                <a:gd name="connsiteY35" fmla="*/ 55718 h 278593"/>
                <a:gd name="connsiteX36" fmla="*/ 146261 w 257697"/>
                <a:gd name="connsiteY36" fmla="*/ 55718 h 278593"/>
                <a:gd name="connsiteX37" fmla="*/ 146261 w 257697"/>
                <a:gd name="connsiteY37" fmla="*/ 80095 h 278593"/>
                <a:gd name="connsiteX38" fmla="*/ 184567 w 257697"/>
                <a:gd name="connsiteY38" fmla="*/ 80095 h 278593"/>
                <a:gd name="connsiteX39" fmla="*/ 184567 w 257697"/>
                <a:gd name="connsiteY39" fmla="*/ 55718 h 278593"/>
                <a:gd name="connsiteX40" fmla="*/ 94025 w 257697"/>
                <a:gd name="connsiteY40" fmla="*/ 55718 h 278593"/>
                <a:gd name="connsiteX41" fmla="*/ 94025 w 257697"/>
                <a:gd name="connsiteY41" fmla="*/ 80095 h 278593"/>
                <a:gd name="connsiteX42" fmla="*/ 132331 w 257697"/>
                <a:gd name="connsiteY42" fmla="*/ 80095 h 278593"/>
                <a:gd name="connsiteX43" fmla="*/ 132331 w 257697"/>
                <a:gd name="connsiteY43" fmla="*/ 55718 h 278593"/>
                <a:gd name="connsiteX44" fmla="*/ 41789 w 257697"/>
                <a:gd name="connsiteY44" fmla="*/ 55718 h 278593"/>
                <a:gd name="connsiteX45" fmla="*/ 41789 w 257697"/>
                <a:gd name="connsiteY45" fmla="*/ 80095 h 278593"/>
                <a:gd name="connsiteX46" fmla="*/ 80095 w 257697"/>
                <a:gd name="connsiteY46" fmla="*/ 80095 h 278593"/>
                <a:gd name="connsiteX47" fmla="*/ 80095 w 257697"/>
                <a:gd name="connsiteY47" fmla="*/ 55718 h 278593"/>
                <a:gd name="connsiteX48" fmla="*/ 10447 w 257697"/>
                <a:gd name="connsiteY48" fmla="*/ 0 h 278593"/>
                <a:gd name="connsiteX49" fmla="*/ 41789 w 257697"/>
                <a:gd name="connsiteY49" fmla="*/ 31342 h 278593"/>
                <a:gd name="connsiteX50" fmla="*/ 41789 w 257697"/>
                <a:gd name="connsiteY50" fmla="*/ 34824 h 278593"/>
                <a:gd name="connsiteX51" fmla="*/ 257697 w 257697"/>
                <a:gd name="connsiteY51" fmla="*/ 34824 h 278593"/>
                <a:gd name="connsiteX52" fmla="*/ 257697 w 257697"/>
                <a:gd name="connsiteY52" fmla="*/ 167156 h 278593"/>
                <a:gd name="connsiteX53" fmla="*/ 41789 w 257697"/>
                <a:gd name="connsiteY53" fmla="*/ 186309 h 278593"/>
                <a:gd name="connsiteX54" fmla="*/ 41789 w 257697"/>
                <a:gd name="connsiteY54" fmla="*/ 205462 h 278593"/>
                <a:gd name="connsiteX55" fmla="*/ 52236 w 257697"/>
                <a:gd name="connsiteY55" fmla="*/ 215910 h 278593"/>
                <a:gd name="connsiteX56" fmla="*/ 247250 w 257697"/>
                <a:gd name="connsiteY56" fmla="*/ 215910 h 278593"/>
                <a:gd name="connsiteX57" fmla="*/ 257697 w 257697"/>
                <a:gd name="connsiteY57" fmla="*/ 226357 h 278593"/>
                <a:gd name="connsiteX58" fmla="*/ 247250 w 257697"/>
                <a:gd name="connsiteY58" fmla="*/ 236804 h 278593"/>
                <a:gd name="connsiteX59" fmla="*/ 215911 w 257697"/>
                <a:gd name="connsiteY59" fmla="*/ 236804 h 278593"/>
                <a:gd name="connsiteX60" fmla="*/ 230684 w 257697"/>
                <a:gd name="connsiteY60" fmla="*/ 242923 h 278593"/>
                <a:gd name="connsiteX61" fmla="*/ 236804 w 257697"/>
                <a:gd name="connsiteY61" fmla="*/ 257698 h 278593"/>
                <a:gd name="connsiteX62" fmla="*/ 215909 w 257697"/>
                <a:gd name="connsiteY62" fmla="*/ 278593 h 278593"/>
                <a:gd name="connsiteX63" fmla="*/ 195014 w 257697"/>
                <a:gd name="connsiteY63" fmla="*/ 257698 h 278593"/>
                <a:gd name="connsiteX64" fmla="*/ 201134 w 257697"/>
                <a:gd name="connsiteY64" fmla="*/ 242923 h 278593"/>
                <a:gd name="connsiteX65" fmla="*/ 215906 w 257697"/>
                <a:gd name="connsiteY65" fmla="*/ 236804 h 278593"/>
                <a:gd name="connsiteX66" fmla="*/ 62686 w 257697"/>
                <a:gd name="connsiteY66" fmla="*/ 236804 h 278593"/>
                <a:gd name="connsiteX67" fmla="*/ 77459 w 257697"/>
                <a:gd name="connsiteY67" fmla="*/ 242923 h 278593"/>
                <a:gd name="connsiteX68" fmla="*/ 83579 w 257697"/>
                <a:gd name="connsiteY68" fmla="*/ 257698 h 278593"/>
                <a:gd name="connsiteX69" fmla="*/ 62683 w 257697"/>
                <a:gd name="connsiteY69" fmla="*/ 278593 h 278593"/>
                <a:gd name="connsiteX70" fmla="*/ 41789 w 257697"/>
                <a:gd name="connsiteY70" fmla="*/ 257698 h 278593"/>
                <a:gd name="connsiteX71" fmla="*/ 47909 w 257697"/>
                <a:gd name="connsiteY71" fmla="*/ 242923 h 278593"/>
                <a:gd name="connsiteX72" fmla="*/ 62681 w 257697"/>
                <a:gd name="connsiteY72" fmla="*/ 236804 h 278593"/>
                <a:gd name="connsiteX73" fmla="*/ 52236 w 257697"/>
                <a:gd name="connsiteY73" fmla="*/ 236804 h 278593"/>
                <a:gd name="connsiteX74" fmla="*/ 20894 w 257697"/>
                <a:gd name="connsiteY74" fmla="*/ 205462 h 278593"/>
                <a:gd name="connsiteX75" fmla="*/ 20894 w 257697"/>
                <a:gd name="connsiteY75" fmla="*/ 31342 h 278593"/>
                <a:gd name="connsiteX76" fmla="*/ 10447 w 257697"/>
                <a:gd name="connsiteY76" fmla="*/ 20894 h 278593"/>
                <a:gd name="connsiteX77" fmla="*/ 0 w 257697"/>
                <a:gd name="connsiteY77" fmla="*/ 10447 h 278593"/>
                <a:gd name="connsiteX78" fmla="*/ 10447 w 257697"/>
                <a:gd name="connsiteY78" fmla="*/ 0 h 27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7697" h="278593">
                  <a:moveTo>
                    <a:pt x="198497" y="132331"/>
                  </a:moveTo>
                  <a:lnTo>
                    <a:pt x="198497" y="151485"/>
                  </a:lnTo>
                  <a:lnTo>
                    <a:pt x="236803" y="148002"/>
                  </a:lnTo>
                  <a:lnTo>
                    <a:pt x="236803" y="132331"/>
                  </a:lnTo>
                  <a:close/>
                  <a:moveTo>
                    <a:pt x="146261" y="132331"/>
                  </a:moveTo>
                  <a:lnTo>
                    <a:pt x="146261" y="156012"/>
                  </a:lnTo>
                  <a:lnTo>
                    <a:pt x="184567" y="152530"/>
                  </a:lnTo>
                  <a:lnTo>
                    <a:pt x="184567" y="132331"/>
                  </a:lnTo>
                  <a:close/>
                  <a:moveTo>
                    <a:pt x="94025" y="132331"/>
                  </a:moveTo>
                  <a:lnTo>
                    <a:pt x="94025" y="160888"/>
                  </a:lnTo>
                  <a:lnTo>
                    <a:pt x="132331" y="157405"/>
                  </a:lnTo>
                  <a:lnTo>
                    <a:pt x="132331" y="132331"/>
                  </a:lnTo>
                  <a:close/>
                  <a:moveTo>
                    <a:pt x="41789" y="132331"/>
                  </a:moveTo>
                  <a:lnTo>
                    <a:pt x="41789" y="165415"/>
                  </a:lnTo>
                  <a:lnTo>
                    <a:pt x="80095" y="161932"/>
                  </a:lnTo>
                  <a:lnTo>
                    <a:pt x="80095" y="132331"/>
                  </a:lnTo>
                  <a:close/>
                  <a:moveTo>
                    <a:pt x="198497" y="94025"/>
                  </a:moveTo>
                  <a:lnTo>
                    <a:pt x="198497" y="118401"/>
                  </a:lnTo>
                  <a:lnTo>
                    <a:pt x="236803" y="118401"/>
                  </a:lnTo>
                  <a:lnTo>
                    <a:pt x="236803" y="94025"/>
                  </a:lnTo>
                  <a:close/>
                  <a:moveTo>
                    <a:pt x="146261" y="94025"/>
                  </a:moveTo>
                  <a:lnTo>
                    <a:pt x="146261" y="118401"/>
                  </a:lnTo>
                  <a:lnTo>
                    <a:pt x="184567" y="118401"/>
                  </a:lnTo>
                  <a:lnTo>
                    <a:pt x="184567" y="94025"/>
                  </a:lnTo>
                  <a:close/>
                  <a:moveTo>
                    <a:pt x="94025" y="94025"/>
                  </a:moveTo>
                  <a:lnTo>
                    <a:pt x="94025" y="118401"/>
                  </a:lnTo>
                  <a:lnTo>
                    <a:pt x="132331" y="118401"/>
                  </a:lnTo>
                  <a:lnTo>
                    <a:pt x="132331" y="94025"/>
                  </a:lnTo>
                  <a:close/>
                  <a:moveTo>
                    <a:pt x="41789" y="94025"/>
                  </a:moveTo>
                  <a:lnTo>
                    <a:pt x="41789" y="118401"/>
                  </a:lnTo>
                  <a:lnTo>
                    <a:pt x="80095" y="118401"/>
                  </a:lnTo>
                  <a:lnTo>
                    <a:pt x="80095" y="94025"/>
                  </a:lnTo>
                  <a:close/>
                  <a:moveTo>
                    <a:pt x="198497" y="55718"/>
                  </a:moveTo>
                  <a:lnTo>
                    <a:pt x="198497" y="80095"/>
                  </a:lnTo>
                  <a:lnTo>
                    <a:pt x="236803" y="80095"/>
                  </a:lnTo>
                  <a:lnTo>
                    <a:pt x="236803" y="55718"/>
                  </a:lnTo>
                  <a:close/>
                  <a:moveTo>
                    <a:pt x="146261" y="55718"/>
                  </a:moveTo>
                  <a:lnTo>
                    <a:pt x="146261" y="80095"/>
                  </a:lnTo>
                  <a:lnTo>
                    <a:pt x="184567" y="80095"/>
                  </a:lnTo>
                  <a:lnTo>
                    <a:pt x="184567" y="55718"/>
                  </a:lnTo>
                  <a:close/>
                  <a:moveTo>
                    <a:pt x="94025" y="55718"/>
                  </a:moveTo>
                  <a:lnTo>
                    <a:pt x="94025" y="80095"/>
                  </a:lnTo>
                  <a:lnTo>
                    <a:pt x="132331" y="80095"/>
                  </a:lnTo>
                  <a:lnTo>
                    <a:pt x="132331" y="55718"/>
                  </a:lnTo>
                  <a:close/>
                  <a:moveTo>
                    <a:pt x="41789" y="55718"/>
                  </a:moveTo>
                  <a:lnTo>
                    <a:pt x="41789" y="80095"/>
                  </a:lnTo>
                  <a:lnTo>
                    <a:pt x="80095" y="80095"/>
                  </a:lnTo>
                  <a:lnTo>
                    <a:pt x="80095" y="55718"/>
                  </a:lnTo>
                  <a:close/>
                  <a:moveTo>
                    <a:pt x="10447" y="0"/>
                  </a:moveTo>
                  <a:cubicBezTo>
                    <a:pt x="27859" y="0"/>
                    <a:pt x="41789" y="13930"/>
                    <a:pt x="41789" y="31342"/>
                  </a:cubicBezTo>
                  <a:lnTo>
                    <a:pt x="41789" y="34824"/>
                  </a:lnTo>
                  <a:lnTo>
                    <a:pt x="257697" y="34824"/>
                  </a:lnTo>
                  <a:lnTo>
                    <a:pt x="257697" y="167156"/>
                  </a:lnTo>
                  <a:lnTo>
                    <a:pt x="41789" y="186309"/>
                  </a:lnTo>
                  <a:lnTo>
                    <a:pt x="41789" y="205462"/>
                  </a:lnTo>
                  <a:cubicBezTo>
                    <a:pt x="41789" y="211382"/>
                    <a:pt x="46316" y="215910"/>
                    <a:pt x="52236" y="215910"/>
                  </a:cubicBezTo>
                  <a:lnTo>
                    <a:pt x="247250" y="215910"/>
                  </a:lnTo>
                  <a:cubicBezTo>
                    <a:pt x="253170" y="215910"/>
                    <a:pt x="257697" y="220437"/>
                    <a:pt x="257697" y="226357"/>
                  </a:cubicBezTo>
                  <a:cubicBezTo>
                    <a:pt x="257697" y="232277"/>
                    <a:pt x="253170" y="236804"/>
                    <a:pt x="247250" y="236804"/>
                  </a:cubicBezTo>
                  <a:lnTo>
                    <a:pt x="215911" y="236804"/>
                  </a:lnTo>
                  <a:lnTo>
                    <a:pt x="230684" y="242923"/>
                  </a:lnTo>
                  <a:cubicBezTo>
                    <a:pt x="234465" y="246704"/>
                    <a:pt x="236804" y="251928"/>
                    <a:pt x="236804" y="257698"/>
                  </a:cubicBezTo>
                  <a:cubicBezTo>
                    <a:pt x="236804" y="269238"/>
                    <a:pt x="227449" y="278593"/>
                    <a:pt x="215909" y="278593"/>
                  </a:cubicBezTo>
                  <a:cubicBezTo>
                    <a:pt x="204369" y="278593"/>
                    <a:pt x="195014" y="269238"/>
                    <a:pt x="195014" y="257698"/>
                  </a:cubicBezTo>
                  <a:cubicBezTo>
                    <a:pt x="195014" y="251928"/>
                    <a:pt x="197353" y="246704"/>
                    <a:pt x="201134" y="242923"/>
                  </a:cubicBezTo>
                  <a:lnTo>
                    <a:pt x="215906" y="236804"/>
                  </a:lnTo>
                  <a:lnTo>
                    <a:pt x="62686" y="236804"/>
                  </a:lnTo>
                  <a:lnTo>
                    <a:pt x="77459" y="242923"/>
                  </a:lnTo>
                  <a:cubicBezTo>
                    <a:pt x="81240" y="246704"/>
                    <a:pt x="83579" y="251928"/>
                    <a:pt x="83579" y="257698"/>
                  </a:cubicBezTo>
                  <a:cubicBezTo>
                    <a:pt x="83579" y="269238"/>
                    <a:pt x="74224" y="278593"/>
                    <a:pt x="62683" y="278593"/>
                  </a:cubicBezTo>
                  <a:cubicBezTo>
                    <a:pt x="51144" y="278593"/>
                    <a:pt x="41789" y="269238"/>
                    <a:pt x="41789" y="257698"/>
                  </a:cubicBezTo>
                  <a:cubicBezTo>
                    <a:pt x="41789" y="251928"/>
                    <a:pt x="44128" y="246704"/>
                    <a:pt x="47909" y="242923"/>
                  </a:cubicBezTo>
                  <a:lnTo>
                    <a:pt x="62681" y="236804"/>
                  </a:lnTo>
                  <a:lnTo>
                    <a:pt x="52236" y="236804"/>
                  </a:lnTo>
                  <a:cubicBezTo>
                    <a:pt x="34824" y="236804"/>
                    <a:pt x="20894" y="222874"/>
                    <a:pt x="20894" y="205462"/>
                  </a:cubicBezTo>
                  <a:lnTo>
                    <a:pt x="20894" y="31342"/>
                  </a:lnTo>
                  <a:cubicBezTo>
                    <a:pt x="20894" y="25421"/>
                    <a:pt x="16367" y="20894"/>
                    <a:pt x="10447" y="20894"/>
                  </a:cubicBezTo>
                  <a:cubicBezTo>
                    <a:pt x="4527" y="20894"/>
                    <a:pt x="0" y="16367"/>
                    <a:pt x="0" y="10447"/>
                  </a:cubicBezTo>
                  <a:cubicBezTo>
                    <a:pt x="0" y="4527"/>
                    <a:pt x="4527" y="0"/>
                    <a:pt x="10447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C47B7A-8BF2-4948-B204-5626EC81C6D7}"/>
                </a:ext>
              </a:extLst>
            </p:cNvPr>
            <p:cNvSpPr/>
            <p:nvPr/>
          </p:nvSpPr>
          <p:spPr>
            <a:xfrm>
              <a:off x="3490832" y="2581470"/>
              <a:ext cx="302273" cy="181152"/>
            </a:xfrm>
            <a:custGeom>
              <a:avLst/>
              <a:gdLst>
                <a:gd name="connsiteX0" fmla="*/ 157753 w 302273"/>
                <a:gd name="connsiteY0" fmla="*/ 148002 h 181152"/>
                <a:gd name="connsiteX1" fmla="*/ 158450 w 302273"/>
                <a:gd name="connsiteY1" fmla="*/ 157753 h 181152"/>
                <a:gd name="connsiteX2" fmla="*/ 144868 w 302273"/>
                <a:gd name="connsiteY2" fmla="*/ 173424 h 181152"/>
                <a:gd name="connsiteX3" fmla="*/ 140340 w 302273"/>
                <a:gd name="connsiteY3" fmla="*/ 175861 h 181152"/>
                <a:gd name="connsiteX4" fmla="*/ 135117 w 302273"/>
                <a:gd name="connsiteY4" fmla="*/ 174120 h 181152"/>
                <a:gd name="connsiteX5" fmla="*/ 134420 w 302273"/>
                <a:gd name="connsiteY5" fmla="*/ 164369 h 181152"/>
                <a:gd name="connsiteX6" fmla="*/ 148002 w 302273"/>
                <a:gd name="connsiteY6" fmla="*/ 148699 h 181152"/>
                <a:gd name="connsiteX7" fmla="*/ 157753 w 302273"/>
                <a:gd name="connsiteY7" fmla="*/ 148002 h 181152"/>
                <a:gd name="connsiteX8" fmla="*/ 139994 w 302273"/>
                <a:gd name="connsiteY8" fmla="*/ 134421 h 181152"/>
                <a:gd name="connsiteX9" fmla="*/ 140690 w 302273"/>
                <a:gd name="connsiteY9" fmla="*/ 146611 h 181152"/>
                <a:gd name="connsiteX10" fmla="*/ 124671 w 302273"/>
                <a:gd name="connsiteY10" fmla="*/ 165068 h 181152"/>
                <a:gd name="connsiteX11" fmla="*/ 119098 w 302273"/>
                <a:gd name="connsiteY11" fmla="*/ 167853 h 181152"/>
                <a:gd name="connsiteX12" fmla="*/ 112482 w 302273"/>
                <a:gd name="connsiteY12" fmla="*/ 165764 h 181152"/>
                <a:gd name="connsiteX13" fmla="*/ 111785 w 302273"/>
                <a:gd name="connsiteY13" fmla="*/ 153576 h 181152"/>
                <a:gd name="connsiteX14" fmla="*/ 127805 w 302273"/>
                <a:gd name="connsiteY14" fmla="*/ 135118 h 181152"/>
                <a:gd name="connsiteX15" fmla="*/ 139994 w 302273"/>
                <a:gd name="connsiteY15" fmla="*/ 134421 h 181152"/>
                <a:gd name="connsiteX16" fmla="*/ 119099 w 302273"/>
                <a:gd name="connsiteY16" fmla="*/ 118402 h 181152"/>
                <a:gd name="connsiteX17" fmla="*/ 120143 w 302273"/>
                <a:gd name="connsiteY17" fmla="*/ 133028 h 181152"/>
                <a:gd name="connsiteX18" fmla="*/ 104123 w 302273"/>
                <a:gd name="connsiteY18" fmla="*/ 151484 h 181152"/>
                <a:gd name="connsiteX19" fmla="*/ 97159 w 302273"/>
                <a:gd name="connsiteY19" fmla="*/ 154967 h 181152"/>
                <a:gd name="connsiteX20" fmla="*/ 89497 w 302273"/>
                <a:gd name="connsiteY20" fmla="*/ 152529 h 181152"/>
                <a:gd name="connsiteX21" fmla="*/ 88453 w 302273"/>
                <a:gd name="connsiteY21" fmla="*/ 137903 h 181152"/>
                <a:gd name="connsiteX22" fmla="*/ 104472 w 302273"/>
                <a:gd name="connsiteY22" fmla="*/ 119446 h 181152"/>
                <a:gd name="connsiteX23" fmla="*/ 119099 w 302273"/>
                <a:gd name="connsiteY23" fmla="*/ 118402 h 181152"/>
                <a:gd name="connsiteX24" fmla="*/ 96114 w 302273"/>
                <a:gd name="connsiteY24" fmla="*/ 103080 h 181152"/>
                <a:gd name="connsiteX25" fmla="*/ 97159 w 302273"/>
                <a:gd name="connsiteY25" fmla="*/ 117706 h 181152"/>
                <a:gd name="connsiteX26" fmla="*/ 78702 w 302273"/>
                <a:gd name="connsiteY26" fmla="*/ 138600 h 181152"/>
                <a:gd name="connsiteX27" fmla="*/ 71738 w 302273"/>
                <a:gd name="connsiteY27" fmla="*/ 142082 h 181152"/>
                <a:gd name="connsiteX28" fmla="*/ 64076 w 302273"/>
                <a:gd name="connsiteY28" fmla="*/ 139645 h 181152"/>
                <a:gd name="connsiteX29" fmla="*/ 63032 w 302273"/>
                <a:gd name="connsiteY29" fmla="*/ 125019 h 181152"/>
                <a:gd name="connsiteX30" fmla="*/ 81488 w 302273"/>
                <a:gd name="connsiteY30" fmla="*/ 104124 h 181152"/>
                <a:gd name="connsiteX31" fmla="*/ 96114 w 302273"/>
                <a:gd name="connsiteY31" fmla="*/ 103080 h 181152"/>
                <a:gd name="connsiteX32" fmla="*/ 73130 w 302273"/>
                <a:gd name="connsiteY32" fmla="*/ 31342 h 181152"/>
                <a:gd name="connsiteX33" fmla="*/ 130939 w 302273"/>
                <a:gd name="connsiteY33" fmla="*/ 35521 h 181152"/>
                <a:gd name="connsiteX34" fmla="*/ 110391 w 302273"/>
                <a:gd name="connsiteY34" fmla="*/ 59201 h 181152"/>
                <a:gd name="connsiteX35" fmla="*/ 112482 w 302273"/>
                <a:gd name="connsiteY35" fmla="*/ 88802 h 181152"/>
                <a:gd name="connsiteX36" fmla="*/ 126063 w 302273"/>
                <a:gd name="connsiteY36" fmla="*/ 94025 h 181152"/>
                <a:gd name="connsiteX37" fmla="*/ 127804 w 302273"/>
                <a:gd name="connsiteY37" fmla="*/ 94025 h 181152"/>
                <a:gd name="connsiteX38" fmla="*/ 141734 w 302273"/>
                <a:gd name="connsiteY38" fmla="*/ 87060 h 181152"/>
                <a:gd name="connsiteX39" fmla="*/ 165763 w 302273"/>
                <a:gd name="connsiteY39" fmla="*/ 59549 h 181152"/>
                <a:gd name="connsiteX40" fmla="*/ 169593 w 302273"/>
                <a:gd name="connsiteY40" fmla="*/ 63032 h 181152"/>
                <a:gd name="connsiteX41" fmla="*/ 225660 w 302273"/>
                <a:gd name="connsiteY41" fmla="*/ 111089 h 181152"/>
                <a:gd name="connsiteX42" fmla="*/ 229490 w 302273"/>
                <a:gd name="connsiteY42" fmla="*/ 120491 h 181152"/>
                <a:gd name="connsiteX43" fmla="*/ 216954 w 302273"/>
                <a:gd name="connsiteY43" fmla="*/ 135466 h 181152"/>
                <a:gd name="connsiteX44" fmla="*/ 209641 w 302273"/>
                <a:gd name="connsiteY44" fmla="*/ 134073 h 181152"/>
                <a:gd name="connsiteX45" fmla="*/ 209989 w 302273"/>
                <a:gd name="connsiteY45" fmla="*/ 136162 h 181152"/>
                <a:gd name="connsiteX46" fmla="*/ 197452 w 302273"/>
                <a:gd name="connsiteY46" fmla="*/ 151136 h 181152"/>
                <a:gd name="connsiteX47" fmla="*/ 193970 w 302273"/>
                <a:gd name="connsiteY47" fmla="*/ 150788 h 181152"/>
                <a:gd name="connsiteX48" fmla="*/ 193970 w 302273"/>
                <a:gd name="connsiteY48" fmla="*/ 151136 h 181152"/>
                <a:gd name="connsiteX49" fmla="*/ 181433 w 302273"/>
                <a:gd name="connsiteY49" fmla="*/ 166111 h 181152"/>
                <a:gd name="connsiteX50" fmla="*/ 177951 w 302273"/>
                <a:gd name="connsiteY50" fmla="*/ 165762 h 181152"/>
                <a:gd name="connsiteX51" fmla="*/ 177951 w 302273"/>
                <a:gd name="connsiteY51" fmla="*/ 166111 h 181152"/>
                <a:gd name="connsiteX52" fmla="*/ 165414 w 302273"/>
                <a:gd name="connsiteY52" fmla="*/ 181085 h 181152"/>
                <a:gd name="connsiteX53" fmla="*/ 157057 w 302273"/>
                <a:gd name="connsiteY53" fmla="*/ 178996 h 181152"/>
                <a:gd name="connsiteX54" fmla="*/ 152181 w 302273"/>
                <a:gd name="connsiteY54" fmla="*/ 175165 h 181152"/>
                <a:gd name="connsiteX55" fmla="*/ 164021 w 302273"/>
                <a:gd name="connsiteY55" fmla="*/ 161584 h 181152"/>
                <a:gd name="connsiteX56" fmla="*/ 167504 w 302273"/>
                <a:gd name="connsiteY56" fmla="*/ 151485 h 181152"/>
                <a:gd name="connsiteX57" fmla="*/ 162628 w 302273"/>
                <a:gd name="connsiteY57" fmla="*/ 142082 h 181152"/>
                <a:gd name="connsiteX58" fmla="*/ 153574 w 302273"/>
                <a:gd name="connsiteY58" fmla="*/ 138600 h 181152"/>
                <a:gd name="connsiteX59" fmla="*/ 149744 w 302273"/>
                <a:gd name="connsiteY59" fmla="*/ 139296 h 181152"/>
                <a:gd name="connsiteX60" fmla="*/ 144520 w 302273"/>
                <a:gd name="connsiteY60" fmla="*/ 128501 h 181152"/>
                <a:gd name="connsiteX61" fmla="*/ 134073 w 302273"/>
                <a:gd name="connsiteY61" fmla="*/ 124670 h 181152"/>
                <a:gd name="connsiteX62" fmla="*/ 129546 w 302273"/>
                <a:gd name="connsiteY62" fmla="*/ 125367 h 181152"/>
                <a:gd name="connsiteX63" fmla="*/ 123626 w 302273"/>
                <a:gd name="connsiteY63" fmla="*/ 112482 h 181152"/>
                <a:gd name="connsiteX64" fmla="*/ 112134 w 302273"/>
                <a:gd name="connsiteY64" fmla="*/ 108303 h 181152"/>
                <a:gd name="connsiteX65" fmla="*/ 106213 w 302273"/>
                <a:gd name="connsiteY65" fmla="*/ 109348 h 181152"/>
                <a:gd name="connsiteX66" fmla="*/ 100293 w 302273"/>
                <a:gd name="connsiteY66" fmla="*/ 96811 h 181152"/>
                <a:gd name="connsiteX67" fmla="*/ 88801 w 302273"/>
                <a:gd name="connsiteY67" fmla="*/ 92632 h 181152"/>
                <a:gd name="connsiteX68" fmla="*/ 75568 w 302273"/>
                <a:gd name="connsiteY68" fmla="*/ 98552 h 181152"/>
                <a:gd name="connsiteX69" fmla="*/ 66513 w 302273"/>
                <a:gd name="connsiteY69" fmla="*/ 108999 h 181152"/>
                <a:gd name="connsiteX70" fmla="*/ 42833 w 302273"/>
                <a:gd name="connsiteY70" fmla="*/ 81489 h 181152"/>
                <a:gd name="connsiteX71" fmla="*/ 154618 w 302273"/>
                <a:gd name="connsiteY71" fmla="*/ 28208 h 181152"/>
                <a:gd name="connsiteX72" fmla="*/ 156359 w 302273"/>
                <a:gd name="connsiteY72" fmla="*/ 28556 h 181152"/>
                <a:gd name="connsiteX73" fmla="*/ 229491 w 302273"/>
                <a:gd name="connsiteY73" fmla="*/ 32735 h 181152"/>
                <a:gd name="connsiteX74" fmla="*/ 259091 w 302273"/>
                <a:gd name="connsiteY74" fmla="*/ 81140 h 181152"/>
                <a:gd name="connsiteX75" fmla="*/ 234018 w 302273"/>
                <a:gd name="connsiteY75" fmla="*/ 110044 h 181152"/>
                <a:gd name="connsiteX76" fmla="*/ 230187 w 302273"/>
                <a:gd name="connsiteY76" fmla="*/ 105517 h 181152"/>
                <a:gd name="connsiteX77" fmla="*/ 165065 w 302273"/>
                <a:gd name="connsiteY77" fmla="*/ 49451 h 181152"/>
                <a:gd name="connsiteX78" fmla="*/ 136510 w 302273"/>
                <a:gd name="connsiteY78" fmla="*/ 82185 h 181152"/>
                <a:gd name="connsiteX79" fmla="*/ 127107 w 302273"/>
                <a:gd name="connsiteY79" fmla="*/ 87060 h 181152"/>
                <a:gd name="connsiteX80" fmla="*/ 116660 w 302273"/>
                <a:gd name="connsiteY80" fmla="*/ 83578 h 181152"/>
                <a:gd name="connsiteX81" fmla="*/ 115267 w 302273"/>
                <a:gd name="connsiteY81" fmla="*/ 64077 h 181152"/>
                <a:gd name="connsiteX82" fmla="*/ 142778 w 302273"/>
                <a:gd name="connsiteY82" fmla="*/ 32735 h 181152"/>
                <a:gd name="connsiteX83" fmla="*/ 154618 w 302273"/>
                <a:gd name="connsiteY83" fmla="*/ 28208 h 181152"/>
                <a:gd name="connsiteX84" fmla="*/ 262922 w 302273"/>
                <a:gd name="connsiteY84" fmla="*/ 0 h 181152"/>
                <a:gd name="connsiteX85" fmla="*/ 302273 w 302273"/>
                <a:gd name="connsiteY85" fmla="*/ 65469 h 181152"/>
                <a:gd name="connsiteX86" fmla="*/ 275459 w 302273"/>
                <a:gd name="connsiteY86" fmla="*/ 81836 h 181152"/>
                <a:gd name="connsiteX87" fmla="*/ 266056 w 302273"/>
                <a:gd name="connsiteY87" fmla="*/ 79399 h 181152"/>
                <a:gd name="connsiteX88" fmla="*/ 233669 w 302273"/>
                <a:gd name="connsiteY88" fmla="*/ 25770 h 181152"/>
                <a:gd name="connsiteX89" fmla="*/ 236107 w 302273"/>
                <a:gd name="connsiteY89" fmla="*/ 16367 h 181152"/>
                <a:gd name="connsiteX90" fmla="*/ 39699 w 302273"/>
                <a:gd name="connsiteY90" fmla="*/ 0 h 181152"/>
                <a:gd name="connsiteX91" fmla="*/ 66167 w 302273"/>
                <a:gd name="connsiteY91" fmla="*/ 16367 h 181152"/>
                <a:gd name="connsiteX92" fmla="*/ 68604 w 302273"/>
                <a:gd name="connsiteY92" fmla="*/ 25770 h 181152"/>
                <a:gd name="connsiteX93" fmla="*/ 36217 w 302273"/>
                <a:gd name="connsiteY93" fmla="*/ 79399 h 181152"/>
                <a:gd name="connsiteX94" fmla="*/ 26814 w 302273"/>
                <a:gd name="connsiteY94" fmla="*/ 81836 h 181152"/>
                <a:gd name="connsiteX95" fmla="*/ 0 w 302273"/>
                <a:gd name="connsiteY95" fmla="*/ 65469 h 18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02273" h="181152">
                  <a:moveTo>
                    <a:pt x="157753" y="148002"/>
                  </a:moveTo>
                  <a:cubicBezTo>
                    <a:pt x="160539" y="150440"/>
                    <a:pt x="160887" y="154967"/>
                    <a:pt x="158450" y="157753"/>
                  </a:cubicBezTo>
                  <a:lnTo>
                    <a:pt x="144868" y="173424"/>
                  </a:lnTo>
                  <a:cubicBezTo>
                    <a:pt x="143824" y="174817"/>
                    <a:pt x="142082" y="175513"/>
                    <a:pt x="140340" y="175861"/>
                  </a:cubicBezTo>
                  <a:cubicBezTo>
                    <a:pt x="138599" y="175861"/>
                    <a:pt x="136510" y="175513"/>
                    <a:pt x="135117" y="174120"/>
                  </a:cubicBezTo>
                  <a:cubicBezTo>
                    <a:pt x="132331" y="171682"/>
                    <a:pt x="131982" y="167155"/>
                    <a:pt x="134420" y="164369"/>
                  </a:cubicBezTo>
                  <a:lnTo>
                    <a:pt x="148002" y="148699"/>
                  </a:lnTo>
                  <a:cubicBezTo>
                    <a:pt x="150440" y="145913"/>
                    <a:pt x="154967" y="145564"/>
                    <a:pt x="157753" y="148002"/>
                  </a:cubicBezTo>
                  <a:close/>
                  <a:moveTo>
                    <a:pt x="139994" y="134421"/>
                  </a:moveTo>
                  <a:cubicBezTo>
                    <a:pt x="143476" y="137556"/>
                    <a:pt x="143824" y="143127"/>
                    <a:pt x="140690" y="146611"/>
                  </a:cubicBezTo>
                  <a:lnTo>
                    <a:pt x="124671" y="165068"/>
                  </a:lnTo>
                  <a:cubicBezTo>
                    <a:pt x="123278" y="166809"/>
                    <a:pt x="121188" y="167853"/>
                    <a:pt x="119098" y="167853"/>
                  </a:cubicBezTo>
                  <a:cubicBezTo>
                    <a:pt x="116661" y="168202"/>
                    <a:pt x="114571" y="167505"/>
                    <a:pt x="112482" y="165764"/>
                  </a:cubicBezTo>
                  <a:cubicBezTo>
                    <a:pt x="108999" y="162630"/>
                    <a:pt x="108651" y="157058"/>
                    <a:pt x="111785" y="153576"/>
                  </a:cubicBezTo>
                  <a:lnTo>
                    <a:pt x="127805" y="135118"/>
                  </a:lnTo>
                  <a:cubicBezTo>
                    <a:pt x="130940" y="131635"/>
                    <a:pt x="136511" y="131287"/>
                    <a:pt x="139994" y="134421"/>
                  </a:cubicBezTo>
                  <a:close/>
                  <a:moveTo>
                    <a:pt x="119099" y="118402"/>
                  </a:moveTo>
                  <a:cubicBezTo>
                    <a:pt x="123277" y="122232"/>
                    <a:pt x="123974" y="128849"/>
                    <a:pt x="120143" y="133028"/>
                  </a:cubicBezTo>
                  <a:lnTo>
                    <a:pt x="104123" y="151484"/>
                  </a:lnTo>
                  <a:cubicBezTo>
                    <a:pt x="102382" y="153574"/>
                    <a:pt x="99596" y="154967"/>
                    <a:pt x="97159" y="154967"/>
                  </a:cubicBezTo>
                  <a:cubicBezTo>
                    <a:pt x="94373" y="155315"/>
                    <a:pt x="91587" y="154270"/>
                    <a:pt x="89497" y="152529"/>
                  </a:cubicBezTo>
                  <a:cubicBezTo>
                    <a:pt x="85318" y="148698"/>
                    <a:pt x="84622" y="142082"/>
                    <a:pt x="88453" y="137903"/>
                  </a:cubicBezTo>
                  <a:lnTo>
                    <a:pt x="104472" y="119446"/>
                  </a:lnTo>
                  <a:cubicBezTo>
                    <a:pt x="108303" y="115267"/>
                    <a:pt x="114920" y="114571"/>
                    <a:pt x="119099" y="118402"/>
                  </a:cubicBezTo>
                  <a:close/>
                  <a:moveTo>
                    <a:pt x="96114" y="103080"/>
                  </a:moveTo>
                  <a:cubicBezTo>
                    <a:pt x="100293" y="106910"/>
                    <a:pt x="100990" y="113527"/>
                    <a:pt x="97159" y="117706"/>
                  </a:cubicBezTo>
                  <a:lnTo>
                    <a:pt x="78702" y="138600"/>
                  </a:lnTo>
                  <a:cubicBezTo>
                    <a:pt x="76613" y="140689"/>
                    <a:pt x="74175" y="141734"/>
                    <a:pt x="71738" y="142082"/>
                  </a:cubicBezTo>
                  <a:cubicBezTo>
                    <a:pt x="68952" y="142431"/>
                    <a:pt x="66166" y="141386"/>
                    <a:pt x="64076" y="139645"/>
                  </a:cubicBezTo>
                  <a:cubicBezTo>
                    <a:pt x="59897" y="135814"/>
                    <a:pt x="59201" y="129197"/>
                    <a:pt x="63032" y="125019"/>
                  </a:cubicBezTo>
                  <a:lnTo>
                    <a:pt x="81488" y="104124"/>
                  </a:lnTo>
                  <a:cubicBezTo>
                    <a:pt x="85319" y="99945"/>
                    <a:pt x="91935" y="99249"/>
                    <a:pt x="96114" y="103080"/>
                  </a:cubicBezTo>
                  <a:close/>
                  <a:moveTo>
                    <a:pt x="73130" y="31342"/>
                  </a:moveTo>
                  <a:cubicBezTo>
                    <a:pt x="94372" y="41789"/>
                    <a:pt x="114920" y="33431"/>
                    <a:pt x="130939" y="35521"/>
                  </a:cubicBezTo>
                  <a:lnTo>
                    <a:pt x="110391" y="59201"/>
                  </a:lnTo>
                  <a:cubicBezTo>
                    <a:pt x="103078" y="67907"/>
                    <a:pt x="103775" y="81140"/>
                    <a:pt x="112482" y="88802"/>
                  </a:cubicBezTo>
                  <a:cubicBezTo>
                    <a:pt x="115964" y="92284"/>
                    <a:pt x="120840" y="94025"/>
                    <a:pt x="126063" y="94025"/>
                  </a:cubicBezTo>
                  <a:cubicBezTo>
                    <a:pt x="126412" y="94025"/>
                    <a:pt x="127108" y="94025"/>
                    <a:pt x="127804" y="94025"/>
                  </a:cubicBezTo>
                  <a:cubicBezTo>
                    <a:pt x="133376" y="93677"/>
                    <a:pt x="138252" y="91239"/>
                    <a:pt x="141734" y="87060"/>
                  </a:cubicBezTo>
                  <a:lnTo>
                    <a:pt x="165763" y="59549"/>
                  </a:lnTo>
                  <a:lnTo>
                    <a:pt x="169593" y="63032"/>
                  </a:lnTo>
                  <a:lnTo>
                    <a:pt x="225660" y="111089"/>
                  </a:lnTo>
                  <a:cubicBezTo>
                    <a:pt x="228097" y="113527"/>
                    <a:pt x="229839" y="116661"/>
                    <a:pt x="229490" y="120491"/>
                  </a:cubicBezTo>
                  <a:cubicBezTo>
                    <a:pt x="230187" y="128153"/>
                    <a:pt x="224615" y="134769"/>
                    <a:pt x="216954" y="135466"/>
                  </a:cubicBezTo>
                  <a:cubicBezTo>
                    <a:pt x="214168" y="135814"/>
                    <a:pt x="211730" y="135117"/>
                    <a:pt x="209641" y="134073"/>
                  </a:cubicBezTo>
                  <a:cubicBezTo>
                    <a:pt x="209641" y="134769"/>
                    <a:pt x="209989" y="135466"/>
                    <a:pt x="209989" y="136162"/>
                  </a:cubicBezTo>
                  <a:cubicBezTo>
                    <a:pt x="210685" y="143823"/>
                    <a:pt x="205114" y="150440"/>
                    <a:pt x="197452" y="151136"/>
                  </a:cubicBezTo>
                  <a:cubicBezTo>
                    <a:pt x="196408" y="151136"/>
                    <a:pt x="195015" y="151136"/>
                    <a:pt x="193970" y="150788"/>
                  </a:cubicBezTo>
                  <a:cubicBezTo>
                    <a:pt x="193970" y="150788"/>
                    <a:pt x="193970" y="151136"/>
                    <a:pt x="193970" y="151136"/>
                  </a:cubicBezTo>
                  <a:cubicBezTo>
                    <a:pt x="194666" y="158798"/>
                    <a:pt x="189095" y="165414"/>
                    <a:pt x="181433" y="166111"/>
                  </a:cubicBezTo>
                  <a:cubicBezTo>
                    <a:pt x="180389" y="166111"/>
                    <a:pt x="178996" y="166111"/>
                    <a:pt x="177951" y="165762"/>
                  </a:cubicBezTo>
                  <a:cubicBezTo>
                    <a:pt x="177951" y="165762"/>
                    <a:pt x="177951" y="166111"/>
                    <a:pt x="177951" y="166111"/>
                  </a:cubicBezTo>
                  <a:cubicBezTo>
                    <a:pt x="178647" y="173772"/>
                    <a:pt x="173076" y="180389"/>
                    <a:pt x="165414" y="181085"/>
                  </a:cubicBezTo>
                  <a:cubicBezTo>
                    <a:pt x="162280" y="181433"/>
                    <a:pt x="159494" y="180389"/>
                    <a:pt x="157057" y="178996"/>
                  </a:cubicBezTo>
                  <a:lnTo>
                    <a:pt x="152181" y="175165"/>
                  </a:lnTo>
                  <a:lnTo>
                    <a:pt x="164021" y="161584"/>
                  </a:lnTo>
                  <a:cubicBezTo>
                    <a:pt x="166459" y="158798"/>
                    <a:pt x="167852" y="155315"/>
                    <a:pt x="167504" y="151485"/>
                  </a:cubicBezTo>
                  <a:cubicBezTo>
                    <a:pt x="167156" y="148002"/>
                    <a:pt x="165414" y="144520"/>
                    <a:pt x="162628" y="142082"/>
                  </a:cubicBezTo>
                  <a:cubicBezTo>
                    <a:pt x="160191" y="139645"/>
                    <a:pt x="157057" y="138600"/>
                    <a:pt x="153574" y="138600"/>
                  </a:cubicBezTo>
                  <a:cubicBezTo>
                    <a:pt x="152181" y="138600"/>
                    <a:pt x="150788" y="138948"/>
                    <a:pt x="149744" y="139296"/>
                  </a:cubicBezTo>
                  <a:cubicBezTo>
                    <a:pt x="149395" y="135117"/>
                    <a:pt x="147654" y="131287"/>
                    <a:pt x="144520" y="128501"/>
                  </a:cubicBezTo>
                  <a:cubicBezTo>
                    <a:pt x="141386" y="126063"/>
                    <a:pt x="137903" y="124670"/>
                    <a:pt x="134073" y="124670"/>
                  </a:cubicBezTo>
                  <a:cubicBezTo>
                    <a:pt x="132680" y="124670"/>
                    <a:pt x="130939" y="125018"/>
                    <a:pt x="129546" y="125367"/>
                  </a:cubicBezTo>
                  <a:cubicBezTo>
                    <a:pt x="129546" y="120491"/>
                    <a:pt x="127456" y="115964"/>
                    <a:pt x="123626" y="112482"/>
                  </a:cubicBezTo>
                  <a:cubicBezTo>
                    <a:pt x="120491" y="109696"/>
                    <a:pt x="116313" y="108303"/>
                    <a:pt x="112134" y="108303"/>
                  </a:cubicBezTo>
                  <a:cubicBezTo>
                    <a:pt x="110043" y="108303"/>
                    <a:pt x="107954" y="108651"/>
                    <a:pt x="106213" y="109348"/>
                  </a:cubicBezTo>
                  <a:cubicBezTo>
                    <a:pt x="105864" y="104472"/>
                    <a:pt x="104123" y="99945"/>
                    <a:pt x="100293" y="96811"/>
                  </a:cubicBezTo>
                  <a:cubicBezTo>
                    <a:pt x="97158" y="94025"/>
                    <a:pt x="92980" y="92632"/>
                    <a:pt x="88801" y="92632"/>
                  </a:cubicBezTo>
                  <a:cubicBezTo>
                    <a:pt x="83577" y="92632"/>
                    <a:pt x="78702" y="94722"/>
                    <a:pt x="75568" y="98552"/>
                  </a:cubicBezTo>
                  <a:lnTo>
                    <a:pt x="66513" y="108999"/>
                  </a:lnTo>
                  <a:lnTo>
                    <a:pt x="42833" y="81489"/>
                  </a:lnTo>
                  <a:close/>
                  <a:moveTo>
                    <a:pt x="154618" y="28208"/>
                  </a:moveTo>
                  <a:cubicBezTo>
                    <a:pt x="154618" y="28208"/>
                    <a:pt x="156011" y="28556"/>
                    <a:pt x="156359" y="28556"/>
                  </a:cubicBezTo>
                  <a:cubicBezTo>
                    <a:pt x="179692" y="33083"/>
                    <a:pt x="200587" y="43182"/>
                    <a:pt x="229491" y="32735"/>
                  </a:cubicBezTo>
                  <a:lnTo>
                    <a:pt x="259091" y="81140"/>
                  </a:lnTo>
                  <a:lnTo>
                    <a:pt x="234018" y="110044"/>
                  </a:lnTo>
                  <a:cubicBezTo>
                    <a:pt x="232625" y="107955"/>
                    <a:pt x="231928" y="107258"/>
                    <a:pt x="230187" y="105517"/>
                  </a:cubicBezTo>
                  <a:lnTo>
                    <a:pt x="165065" y="49451"/>
                  </a:lnTo>
                  <a:cubicBezTo>
                    <a:pt x="165065" y="49451"/>
                    <a:pt x="136510" y="82185"/>
                    <a:pt x="136510" y="82185"/>
                  </a:cubicBezTo>
                  <a:cubicBezTo>
                    <a:pt x="134072" y="85319"/>
                    <a:pt x="130590" y="86712"/>
                    <a:pt x="127107" y="87060"/>
                  </a:cubicBezTo>
                  <a:cubicBezTo>
                    <a:pt x="123277" y="87409"/>
                    <a:pt x="119794" y="86016"/>
                    <a:pt x="116660" y="83578"/>
                  </a:cubicBezTo>
                  <a:cubicBezTo>
                    <a:pt x="110740" y="78703"/>
                    <a:pt x="110043" y="69997"/>
                    <a:pt x="115267" y="64077"/>
                  </a:cubicBezTo>
                  <a:lnTo>
                    <a:pt x="142778" y="32735"/>
                  </a:lnTo>
                  <a:cubicBezTo>
                    <a:pt x="145912" y="29253"/>
                    <a:pt x="150439" y="27860"/>
                    <a:pt x="154618" y="28208"/>
                  </a:cubicBezTo>
                  <a:close/>
                  <a:moveTo>
                    <a:pt x="262922" y="0"/>
                  </a:moveTo>
                  <a:lnTo>
                    <a:pt x="302273" y="65469"/>
                  </a:lnTo>
                  <a:lnTo>
                    <a:pt x="275459" y="81836"/>
                  </a:lnTo>
                  <a:cubicBezTo>
                    <a:pt x="272325" y="83926"/>
                    <a:pt x="267798" y="82881"/>
                    <a:pt x="266056" y="79399"/>
                  </a:cubicBezTo>
                  <a:lnTo>
                    <a:pt x="233669" y="25770"/>
                  </a:lnTo>
                  <a:cubicBezTo>
                    <a:pt x="231580" y="22636"/>
                    <a:pt x="232624" y="18108"/>
                    <a:pt x="236107" y="16367"/>
                  </a:cubicBezTo>
                  <a:close/>
                  <a:moveTo>
                    <a:pt x="39699" y="0"/>
                  </a:moveTo>
                  <a:lnTo>
                    <a:pt x="66167" y="16367"/>
                  </a:lnTo>
                  <a:cubicBezTo>
                    <a:pt x="69649" y="18108"/>
                    <a:pt x="70694" y="22636"/>
                    <a:pt x="68604" y="25770"/>
                  </a:cubicBezTo>
                  <a:lnTo>
                    <a:pt x="36217" y="79399"/>
                  </a:lnTo>
                  <a:cubicBezTo>
                    <a:pt x="34476" y="82881"/>
                    <a:pt x="29949" y="83926"/>
                    <a:pt x="26814" y="81836"/>
                  </a:cubicBezTo>
                  <a:lnTo>
                    <a:pt x="0" y="65469"/>
                  </a:ln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010BC7-12EB-4FE6-8373-DFE48F748A7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Graphic 65" descr="Marker">
              <a:extLst>
                <a:ext uri="{FF2B5EF4-FFF2-40B4-BE49-F238E27FC236}">
                  <a16:creationId xmlns:a16="http://schemas.microsoft.com/office/drawing/2014/main" id="{7422DD5D-C412-45FC-B349-0DF58FBDE1B8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Graphic 69" descr="Puzzle">
              <a:extLst>
                <a:ext uri="{FF2B5EF4-FFF2-40B4-BE49-F238E27FC236}">
                  <a16:creationId xmlns:a16="http://schemas.microsoft.com/office/drawing/2014/main" id="{D7954AEE-99DE-4ADF-B014-084F1AA9432E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67B2C1-02FF-4B3D-9D11-BF26A04852C6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5" name="Groupe 2052">
            <a:extLst>
              <a:ext uri="{FF2B5EF4-FFF2-40B4-BE49-F238E27FC236}">
                <a16:creationId xmlns:a16="http://schemas.microsoft.com/office/drawing/2014/main" id="{DC5B1A92-699B-4E8E-9FF3-A7A01F6B8B65}"/>
              </a:ext>
            </a:extLst>
          </p:cNvPr>
          <p:cNvGrpSpPr/>
          <p:nvPr/>
        </p:nvGrpSpPr>
        <p:grpSpPr>
          <a:xfrm>
            <a:off x="7473373" y="153740"/>
            <a:ext cx="1224352" cy="1913159"/>
            <a:chOff x="3227388" y="1412875"/>
            <a:chExt cx="2206625" cy="3448051"/>
          </a:xfrm>
        </p:grpSpPr>
        <p:sp>
          <p:nvSpPr>
            <p:cNvPr id="126" name="Freeform 6">
              <a:extLst>
                <a:ext uri="{FF2B5EF4-FFF2-40B4-BE49-F238E27FC236}">
                  <a16:creationId xmlns:a16="http://schemas.microsoft.com/office/drawing/2014/main" id="{8BBB466B-BD2B-4D1A-B9DC-6ADFB176B4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Freeform 7">
              <a:extLst>
                <a:ext uri="{FF2B5EF4-FFF2-40B4-BE49-F238E27FC236}">
                  <a16:creationId xmlns:a16="http://schemas.microsoft.com/office/drawing/2014/main" id="{7A7D08A8-E843-4309-85CC-FF22A12D3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8" name="Freeform 8">
              <a:extLst>
                <a:ext uri="{FF2B5EF4-FFF2-40B4-BE49-F238E27FC236}">
                  <a16:creationId xmlns:a16="http://schemas.microsoft.com/office/drawing/2014/main" id="{ED6751EF-D117-49C0-9540-D58BD6498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9" name="Freeform 9">
              <a:extLst>
                <a:ext uri="{FF2B5EF4-FFF2-40B4-BE49-F238E27FC236}">
                  <a16:creationId xmlns:a16="http://schemas.microsoft.com/office/drawing/2014/main" id="{FB4D5D25-6DD2-45CD-A368-3F9B85E6DB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0" name="Freeform 10">
              <a:extLst>
                <a:ext uri="{FF2B5EF4-FFF2-40B4-BE49-F238E27FC236}">
                  <a16:creationId xmlns:a16="http://schemas.microsoft.com/office/drawing/2014/main" id="{716E0CA8-2FB1-454C-B20D-82392B244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1" name="Freeform 11">
              <a:extLst>
                <a:ext uri="{FF2B5EF4-FFF2-40B4-BE49-F238E27FC236}">
                  <a16:creationId xmlns:a16="http://schemas.microsoft.com/office/drawing/2014/main" id="{5CC4E3EA-2ECF-40A2-8AFA-57065B85CC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2" name="Freeform 12">
              <a:extLst>
                <a:ext uri="{FF2B5EF4-FFF2-40B4-BE49-F238E27FC236}">
                  <a16:creationId xmlns:a16="http://schemas.microsoft.com/office/drawing/2014/main" id="{D2710DBD-52A9-4ADE-80B6-10969541A8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3" name="Freeform 13">
              <a:extLst>
                <a:ext uri="{FF2B5EF4-FFF2-40B4-BE49-F238E27FC236}">
                  <a16:creationId xmlns:a16="http://schemas.microsoft.com/office/drawing/2014/main" id="{07D6BC6F-DFD3-4053-A717-6E9D7445A56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4" name="Freeform 14">
              <a:extLst>
                <a:ext uri="{FF2B5EF4-FFF2-40B4-BE49-F238E27FC236}">
                  <a16:creationId xmlns:a16="http://schemas.microsoft.com/office/drawing/2014/main" id="{2A5E3C83-3839-475A-85F0-DA4ED964B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5" name="Freeform 15">
              <a:extLst>
                <a:ext uri="{FF2B5EF4-FFF2-40B4-BE49-F238E27FC236}">
                  <a16:creationId xmlns:a16="http://schemas.microsoft.com/office/drawing/2014/main" id="{10085999-A2E0-42C0-AE2F-2E6E3541C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" name="Freeform 16">
              <a:extLst>
                <a:ext uri="{FF2B5EF4-FFF2-40B4-BE49-F238E27FC236}">
                  <a16:creationId xmlns:a16="http://schemas.microsoft.com/office/drawing/2014/main" id="{AAEDD204-FC5D-4585-8DC5-66FA05539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7" name="Freeform 17">
              <a:extLst>
                <a:ext uri="{FF2B5EF4-FFF2-40B4-BE49-F238E27FC236}">
                  <a16:creationId xmlns:a16="http://schemas.microsoft.com/office/drawing/2014/main" id="{2D122EAB-B7D8-49B5-9C54-0D01E31819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74" name="Oval">
            <a:extLst>
              <a:ext uri="{FF2B5EF4-FFF2-40B4-BE49-F238E27FC236}">
                <a16:creationId xmlns:a16="http://schemas.microsoft.com/office/drawing/2014/main" id="{B933EF49-F9BE-40CC-B4CA-7B324433694B}"/>
              </a:ext>
            </a:extLst>
          </p:cNvPr>
          <p:cNvSpPr/>
          <p:nvPr/>
        </p:nvSpPr>
        <p:spPr>
          <a:xfrm>
            <a:off x="2985137" y="5667310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8C7747DE-329A-4D35-8BE8-F7F9FC171CB9}"/>
              </a:ext>
            </a:extLst>
          </p:cNvPr>
          <p:cNvSpPr/>
          <p:nvPr/>
        </p:nvSpPr>
        <p:spPr>
          <a:xfrm>
            <a:off x="3811919" y="5552479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1475A46F-2CCA-4240-8156-23CE42549278}"/>
              </a:ext>
            </a:extLst>
          </p:cNvPr>
          <p:cNvSpPr/>
          <p:nvPr/>
        </p:nvSpPr>
        <p:spPr>
          <a:xfrm>
            <a:off x="4638702" y="5437647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D4DC3405-3F82-4014-88E0-D5476FD3C6B8}"/>
              </a:ext>
            </a:extLst>
          </p:cNvPr>
          <p:cNvSpPr/>
          <p:nvPr/>
        </p:nvSpPr>
        <p:spPr>
          <a:xfrm>
            <a:off x="5465483" y="5322816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8B5E5322-9187-4298-8756-567E2364BCB0}"/>
              </a:ext>
            </a:extLst>
          </p:cNvPr>
          <p:cNvSpPr/>
          <p:nvPr/>
        </p:nvSpPr>
        <p:spPr>
          <a:xfrm>
            <a:off x="6292266" y="5207984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E5E9BAFC-CEC6-49B1-9FC4-618C57B97911}"/>
              </a:ext>
            </a:extLst>
          </p:cNvPr>
          <p:cNvSpPr/>
          <p:nvPr/>
        </p:nvSpPr>
        <p:spPr>
          <a:xfrm>
            <a:off x="7945828" y="4978320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6" name="Oval">
            <a:extLst>
              <a:ext uri="{FF2B5EF4-FFF2-40B4-BE49-F238E27FC236}">
                <a16:creationId xmlns:a16="http://schemas.microsoft.com/office/drawing/2014/main" id="{B4D9C1DF-4FFE-4F6E-9748-1CB31A0A599F}"/>
              </a:ext>
            </a:extLst>
          </p:cNvPr>
          <p:cNvSpPr/>
          <p:nvPr/>
        </p:nvSpPr>
        <p:spPr>
          <a:xfrm>
            <a:off x="7119048" y="5093153"/>
            <a:ext cx="979292" cy="269943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7" name="Oval">
            <a:extLst>
              <a:ext uri="{FF2B5EF4-FFF2-40B4-BE49-F238E27FC236}">
                <a16:creationId xmlns:a16="http://schemas.microsoft.com/office/drawing/2014/main" id="{7AE8624B-B330-4CB6-AE88-97DF6EC0DD5B}"/>
              </a:ext>
            </a:extLst>
          </p:cNvPr>
          <p:cNvSpPr/>
          <p:nvPr/>
        </p:nvSpPr>
        <p:spPr>
          <a:xfrm>
            <a:off x="1979699" y="5701172"/>
            <a:ext cx="979292" cy="269943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8" name="Cylinder 137">
            <a:extLst>
              <a:ext uri="{FF2B5EF4-FFF2-40B4-BE49-F238E27FC236}">
                <a16:creationId xmlns:a16="http://schemas.microsoft.com/office/drawing/2014/main" id="{A8232137-FC6E-494C-8AA9-242A35C08456}"/>
              </a:ext>
            </a:extLst>
          </p:cNvPr>
          <p:cNvSpPr/>
          <p:nvPr/>
        </p:nvSpPr>
        <p:spPr>
          <a:xfrm>
            <a:off x="7727956" y="3189075"/>
            <a:ext cx="976763" cy="2004457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1E1E2A"/>
              </a:gs>
              <a:gs pos="34000">
                <a:srgbClr val="393950"/>
              </a:gs>
              <a:gs pos="100000">
                <a:srgbClr val="39395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39" name="Cylinder 138">
            <a:extLst>
              <a:ext uri="{FF2B5EF4-FFF2-40B4-BE49-F238E27FC236}">
                <a16:creationId xmlns:a16="http://schemas.microsoft.com/office/drawing/2014/main" id="{DBD950C1-8116-4E0E-BD1D-DEBDF9EE0525}"/>
              </a:ext>
            </a:extLst>
          </p:cNvPr>
          <p:cNvSpPr/>
          <p:nvPr/>
        </p:nvSpPr>
        <p:spPr>
          <a:xfrm>
            <a:off x="6914261" y="3547773"/>
            <a:ext cx="976763" cy="1755224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40" name="Cylinder 139">
            <a:extLst>
              <a:ext uri="{FF2B5EF4-FFF2-40B4-BE49-F238E27FC236}">
                <a16:creationId xmlns:a16="http://schemas.microsoft.com/office/drawing/2014/main" id="{C7757637-62C7-4399-A546-A2812103A6AE}"/>
              </a:ext>
            </a:extLst>
          </p:cNvPr>
          <p:cNvSpPr/>
          <p:nvPr/>
        </p:nvSpPr>
        <p:spPr>
          <a:xfrm>
            <a:off x="6099878" y="3897102"/>
            <a:ext cx="976763" cy="1520618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41" name="Cylinder 140">
            <a:extLst>
              <a:ext uri="{FF2B5EF4-FFF2-40B4-BE49-F238E27FC236}">
                <a16:creationId xmlns:a16="http://schemas.microsoft.com/office/drawing/2014/main" id="{D5224698-0685-4A85-BB86-E698B9290598}"/>
              </a:ext>
            </a:extLst>
          </p:cNvPr>
          <p:cNvSpPr/>
          <p:nvPr/>
        </p:nvSpPr>
        <p:spPr>
          <a:xfrm>
            <a:off x="5286869" y="4251374"/>
            <a:ext cx="976763" cy="1281312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42" name="Cylinder 141">
            <a:extLst>
              <a:ext uri="{FF2B5EF4-FFF2-40B4-BE49-F238E27FC236}">
                <a16:creationId xmlns:a16="http://schemas.microsoft.com/office/drawing/2014/main" id="{73A567D9-228F-44B6-A5D2-156BA6BD3599}"/>
              </a:ext>
            </a:extLst>
          </p:cNvPr>
          <p:cNvSpPr/>
          <p:nvPr/>
        </p:nvSpPr>
        <p:spPr>
          <a:xfrm>
            <a:off x="4472485" y="4603174"/>
            <a:ext cx="976763" cy="1035857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43" name="Cylinder 142">
            <a:extLst>
              <a:ext uri="{FF2B5EF4-FFF2-40B4-BE49-F238E27FC236}">
                <a16:creationId xmlns:a16="http://schemas.microsoft.com/office/drawing/2014/main" id="{5863BA92-9A19-473E-916C-BBCEDF5B920E}"/>
              </a:ext>
            </a:extLst>
          </p:cNvPr>
          <p:cNvSpPr/>
          <p:nvPr/>
        </p:nvSpPr>
        <p:spPr>
          <a:xfrm>
            <a:off x="3659477" y="4938160"/>
            <a:ext cx="976763" cy="812964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44" name="Cylinder 143">
            <a:extLst>
              <a:ext uri="{FF2B5EF4-FFF2-40B4-BE49-F238E27FC236}">
                <a16:creationId xmlns:a16="http://schemas.microsoft.com/office/drawing/2014/main" id="{DCBCA9B5-E2D9-4F55-99D2-562B429EA21A}"/>
              </a:ext>
            </a:extLst>
          </p:cNvPr>
          <p:cNvSpPr/>
          <p:nvPr/>
        </p:nvSpPr>
        <p:spPr>
          <a:xfrm>
            <a:off x="2820852" y="5302997"/>
            <a:ext cx="976763" cy="573746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0292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45" name="Shape">
            <a:extLst>
              <a:ext uri="{FF2B5EF4-FFF2-40B4-BE49-F238E27FC236}">
                <a16:creationId xmlns:a16="http://schemas.microsoft.com/office/drawing/2014/main" id="{B5569C91-9A3F-4E21-9435-749448D4BBF0}"/>
              </a:ext>
            </a:extLst>
          </p:cNvPr>
          <p:cNvSpPr/>
          <p:nvPr/>
        </p:nvSpPr>
        <p:spPr>
          <a:xfrm>
            <a:off x="3659477" y="5188128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6" name="Shape">
            <a:extLst>
              <a:ext uri="{FF2B5EF4-FFF2-40B4-BE49-F238E27FC236}">
                <a16:creationId xmlns:a16="http://schemas.microsoft.com/office/drawing/2014/main" id="{D6905BC5-8BFB-40A9-A58E-B79D458CFC8E}"/>
              </a:ext>
            </a:extLst>
          </p:cNvPr>
          <p:cNvSpPr/>
          <p:nvPr/>
        </p:nvSpPr>
        <p:spPr>
          <a:xfrm>
            <a:off x="2820852" y="5507708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7" name="Shape">
            <a:extLst>
              <a:ext uri="{FF2B5EF4-FFF2-40B4-BE49-F238E27FC236}">
                <a16:creationId xmlns:a16="http://schemas.microsoft.com/office/drawing/2014/main" id="{7047A705-C978-4300-800F-2C5824581836}"/>
              </a:ext>
            </a:extLst>
          </p:cNvPr>
          <p:cNvSpPr/>
          <p:nvPr/>
        </p:nvSpPr>
        <p:spPr>
          <a:xfrm>
            <a:off x="4472486" y="4887001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8" name="Shape">
            <a:extLst>
              <a:ext uri="{FF2B5EF4-FFF2-40B4-BE49-F238E27FC236}">
                <a16:creationId xmlns:a16="http://schemas.microsoft.com/office/drawing/2014/main" id="{E5138CC1-ACDC-4307-8622-059C65546433}"/>
              </a:ext>
            </a:extLst>
          </p:cNvPr>
          <p:cNvSpPr/>
          <p:nvPr/>
        </p:nvSpPr>
        <p:spPr>
          <a:xfrm>
            <a:off x="5286869" y="4546928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9" name="Shape">
            <a:extLst>
              <a:ext uri="{FF2B5EF4-FFF2-40B4-BE49-F238E27FC236}">
                <a16:creationId xmlns:a16="http://schemas.microsoft.com/office/drawing/2014/main" id="{99D30AC4-F1BA-46B6-9B86-54FA9F449315}"/>
              </a:ext>
            </a:extLst>
          </p:cNvPr>
          <p:cNvSpPr/>
          <p:nvPr/>
        </p:nvSpPr>
        <p:spPr>
          <a:xfrm>
            <a:off x="6099878" y="4206019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50" name="Shape">
            <a:extLst>
              <a:ext uri="{FF2B5EF4-FFF2-40B4-BE49-F238E27FC236}">
                <a16:creationId xmlns:a16="http://schemas.microsoft.com/office/drawing/2014/main" id="{D6E98B44-FEBE-4021-A35B-D87A8A08450B}"/>
              </a:ext>
            </a:extLst>
          </p:cNvPr>
          <p:cNvSpPr/>
          <p:nvPr/>
        </p:nvSpPr>
        <p:spPr>
          <a:xfrm>
            <a:off x="6914261" y="3865112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51" name="Shape">
            <a:extLst>
              <a:ext uri="{FF2B5EF4-FFF2-40B4-BE49-F238E27FC236}">
                <a16:creationId xmlns:a16="http://schemas.microsoft.com/office/drawing/2014/main" id="{5F6976C9-E538-48E8-9FD0-1AC308C4F4AB}"/>
              </a:ext>
            </a:extLst>
          </p:cNvPr>
          <p:cNvSpPr/>
          <p:nvPr/>
        </p:nvSpPr>
        <p:spPr>
          <a:xfrm>
            <a:off x="7727957" y="3487044"/>
            <a:ext cx="868510" cy="1704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grpSp>
        <p:nvGrpSpPr>
          <p:cNvPr id="152" name="Groupe 2053">
            <a:extLst>
              <a:ext uri="{FF2B5EF4-FFF2-40B4-BE49-F238E27FC236}">
                <a16:creationId xmlns:a16="http://schemas.microsoft.com/office/drawing/2014/main" id="{6414491C-B75A-4A56-9BEE-E7D871957CA3}"/>
              </a:ext>
            </a:extLst>
          </p:cNvPr>
          <p:cNvGrpSpPr/>
          <p:nvPr/>
        </p:nvGrpSpPr>
        <p:grpSpPr>
          <a:xfrm>
            <a:off x="1951241" y="3381524"/>
            <a:ext cx="955607" cy="2451958"/>
            <a:chOff x="5903913" y="2455863"/>
            <a:chExt cx="1385887" cy="3556000"/>
          </a:xfrm>
        </p:grpSpPr>
        <p:sp>
          <p:nvSpPr>
            <p:cNvPr id="153" name="Freeform 18">
              <a:extLst>
                <a:ext uri="{FF2B5EF4-FFF2-40B4-BE49-F238E27FC236}">
                  <a16:creationId xmlns:a16="http://schemas.microsoft.com/office/drawing/2014/main" id="{565C7735-978A-45C8-9AAF-BFA17A1F18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4" name="Freeform 19">
              <a:extLst>
                <a:ext uri="{FF2B5EF4-FFF2-40B4-BE49-F238E27FC236}">
                  <a16:creationId xmlns:a16="http://schemas.microsoft.com/office/drawing/2014/main" id="{8C3C1619-F1AE-4A75-9130-AB982C2EA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5" name="Freeform 20">
              <a:extLst>
                <a:ext uri="{FF2B5EF4-FFF2-40B4-BE49-F238E27FC236}">
                  <a16:creationId xmlns:a16="http://schemas.microsoft.com/office/drawing/2014/main" id="{1F9C0D89-B1F5-4466-91C4-4FF529BF3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6" name="Freeform 21">
              <a:extLst>
                <a:ext uri="{FF2B5EF4-FFF2-40B4-BE49-F238E27FC236}">
                  <a16:creationId xmlns:a16="http://schemas.microsoft.com/office/drawing/2014/main" id="{75E1CA81-391D-46DA-B9C2-62CB7EF159C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7" name="Freeform 22">
              <a:extLst>
                <a:ext uri="{FF2B5EF4-FFF2-40B4-BE49-F238E27FC236}">
                  <a16:creationId xmlns:a16="http://schemas.microsoft.com/office/drawing/2014/main" id="{AF1BC508-C910-40F8-A5F8-434D07960CD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8" name="Freeform 23">
              <a:extLst>
                <a:ext uri="{FF2B5EF4-FFF2-40B4-BE49-F238E27FC236}">
                  <a16:creationId xmlns:a16="http://schemas.microsoft.com/office/drawing/2014/main" id="{4713E02F-D6C4-4513-865B-DA7D292ED0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9" name="Freeform 24">
              <a:extLst>
                <a:ext uri="{FF2B5EF4-FFF2-40B4-BE49-F238E27FC236}">
                  <a16:creationId xmlns:a16="http://schemas.microsoft.com/office/drawing/2014/main" id="{A27895BA-122F-45C1-BAED-FFF4275000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0" name="Freeform 25">
              <a:extLst>
                <a:ext uri="{FF2B5EF4-FFF2-40B4-BE49-F238E27FC236}">
                  <a16:creationId xmlns:a16="http://schemas.microsoft.com/office/drawing/2014/main" id="{F1289A36-CAD8-4B12-8ED2-DB7B7DA51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58031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10134</TotalTime>
  <Words>293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 Stairs &amp; Steps Diagram – Slide Template</vt:lpstr>
      <vt:lpstr>7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2019-07-29T22:37:44Z</dcterms:modified>
  <cp:category>Graphics &amp; Metaphors</cp:category>
</cp:coreProperties>
</file>