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7" r:id="rId4"/>
    <p:sldId id="37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041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40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7-Step ‘Around The Table’ Cycle – Slide Template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443F5B26-D66D-488B-B796-D02019E00434}"/>
              </a:ext>
            </a:extLst>
          </p:cNvPr>
          <p:cNvGrpSpPr/>
          <p:nvPr/>
        </p:nvGrpSpPr>
        <p:grpSpPr>
          <a:xfrm>
            <a:off x="6537960" y="3642246"/>
            <a:ext cx="2194560" cy="952227"/>
            <a:chOff x="8921977" y="1394910"/>
            <a:chExt cx="2926080" cy="1269635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A19BD61D-951C-44EF-8578-2AB9D510B32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40F4943-BCC9-4C0A-9801-C96AE8AF3DC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451D6A3E-F257-4213-8603-C17C9B24BDBE}"/>
              </a:ext>
            </a:extLst>
          </p:cNvPr>
          <p:cNvGrpSpPr/>
          <p:nvPr/>
        </p:nvGrpSpPr>
        <p:grpSpPr>
          <a:xfrm>
            <a:off x="6537960" y="1517234"/>
            <a:ext cx="2194560" cy="952227"/>
            <a:chOff x="8921977" y="1394910"/>
            <a:chExt cx="2926080" cy="1269635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3C56F3E0-018A-4367-AECA-F035BFC8C3B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359C4EB-1771-4374-A68B-3058876B35C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25A638E1-D67E-4E85-81E8-66074418DDB4}"/>
              </a:ext>
            </a:extLst>
          </p:cNvPr>
          <p:cNvGrpSpPr/>
          <p:nvPr/>
        </p:nvGrpSpPr>
        <p:grpSpPr>
          <a:xfrm>
            <a:off x="6537960" y="4704753"/>
            <a:ext cx="2194560" cy="952227"/>
            <a:chOff x="8921977" y="1394910"/>
            <a:chExt cx="2926080" cy="1269635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3144788A-9828-4A81-B8C0-0C097949EAD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28A7AA63-9E7A-4B11-963E-CF264338422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8DB81110-7557-404F-9CF2-C3FB1F16F6E9}"/>
              </a:ext>
            </a:extLst>
          </p:cNvPr>
          <p:cNvGrpSpPr/>
          <p:nvPr/>
        </p:nvGrpSpPr>
        <p:grpSpPr>
          <a:xfrm>
            <a:off x="411480" y="3110993"/>
            <a:ext cx="2194560" cy="952227"/>
            <a:chOff x="8921977" y="1394910"/>
            <a:chExt cx="2926080" cy="1269635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25E14293-BC0B-4853-BE39-F2A09D18D519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6A42AB49-637D-40D5-91B6-95AB2EBDD7C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DAC31088-74FC-4252-BF5D-D9738FBEA516}"/>
              </a:ext>
            </a:extLst>
          </p:cNvPr>
          <p:cNvGrpSpPr/>
          <p:nvPr/>
        </p:nvGrpSpPr>
        <p:grpSpPr>
          <a:xfrm>
            <a:off x="411480" y="2048487"/>
            <a:ext cx="2194560" cy="952227"/>
            <a:chOff x="8921977" y="1394910"/>
            <a:chExt cx="2926080" cy="1269635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AB4111D3-A452-4D7F-9008-14BDC04D2C2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rgbClr val="FF0000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DDF0B3CB-5EE0-4CF6-B307-4D67BF3D39E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72B7BECE-A34C-4260-84BF-BA45F0A11146}"/>
              </a:ext>
            </a:extLst>
          </p:cNvPr>
          <p:cNvGrpSpPr/>
          <p:nvPr/>
        </p:nvGrpSpPr>
        <p:grpSpPr>
          <a:xfrm>
            <a:off x="411480" y="4173499"/>
            <a:ext cx="2194560" cy="952227"/>
            <a:chOff x="8921977" y="1394910"/>
            <a:chExt cx="2926080" cy="1269635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D4BF6FE-6734-4537-97E0-B31F4097AC60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0F8B500C-ADF2-411A-BD28-97E85D4D797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75BBAFDE-6EE8-493D-8C40-CAD1DC3E03D4}"/>
              </a:ext>
            </a:extLst>
          </p:cNvPr>
          <p:cNvGrpSpPr/>
          <p:nvPr/>
        </p:nvGrpSpPr>
        <p:grpSpPr>
          <a:xfrm>
            <a:off x="6537960" y="2579740"/>
            <a:ext cx="2194560" cy="952227"/>
            <a:chOff x="8921977" y="1394910"/>
            <a:chExt cx="2926080" cy="1269635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7645AA03-B0FD-4724-B06F-16D1BF0CD1F2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1F9E2134-E367-479D-BE67-9B05348A362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sp>
        <p:nvSpPr>
          <p:cNvPr id="96" name="Circle">
            <a:extLst>
              <a:ext uri="{FF2B5EF4-FFF2-40B4-BE49-F238E27FC236}">
                <a16:creationId xmlns:a16="http://schemas.microsoft.com/office/drawing/2014/main" id="{534976A5-0586-4DB0-BA5F-1D7736032BB4}"/>
              </a:ext>
            </a:extLst>
          </p:cNvPr>
          <p:cNvSpPr/>
          <p:nvPr/>
        </p:nvSpPr>
        <p:spPr>
          <a:xfrm>
            <a:off x="3630585" y="2843917"/>
            <a:ext cx="1869082" cy="1869078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97" name="Graphic 96" descr="Lights On">
            <a:extLst>
              <a:ext uri="{FF2B5EF4-FFF2-40B4-BE49-F238E27FC236}">
                <a16:creationId xmlns:a16="http://schemas.microsoft.com/office/drawing/2014/main" id="{4E90DF30-45A2-477C-B841-49DCCCA8D3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56350" y="3169679"/>
            <a:ext cx="1217553" cy="1217553"/>
          </a:xfrm>
          <a:prstGeom prst="rect">
            <a:avLst/>
          </a:prstGeom>
        </p:spPr>
      </p:pic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CAA64A77-585D-4CE5-A0B3-D09111AC059A}"/>
              </a:ext>
            </a:extLst>
          </p:cNvPr>
          <p:cNvSpPr/>
          <p:nvPr/>
        </p:nvSpPr>
        <p:spPr>
          <a:xfrm>
            <a:off x="4022239" y="2205067"/>
            <a:ext cx="1085736" cy="733893"/>
          </a:xfrm>
          <a:custGeom>
            <a:avLst/>
            <a:gdLst>
              <a:gd name="connsiteX0" fmla="*/ 359953 w 1172037"/>
              <a:gd name="connsiteY0" fmla="*/ 263 h 792227"/>
              <a:gd name="connsiteX1" fmla="*/ 336067 w 1172037"/>
              <a:gd name="connsiteY1" fmla="*/ 35691 h 792227"/>
              <a:gd name="connsiteX2" fmla="*/ 314747 w 1172037"/>
              <a:gd name="connsiteY2" fmla="*/ 141290 h 792227"/>
              <a:gd name="connsiteX3" fmla="*/ 394207 w 1172037"/>
              <a:gd name="connsiteY3" fmla="*/ 333123 h 792227"/>
              <a:gd name="connsiteX4" fmla="*/ 411129 w 1172037"/>
              <a:gd name="connsiteY4" fmla="*/ 347085 h 792227"/>
              <a:gd name="connsiteX5" fmla="*/ 433199 w 1172037"/>
              <a:gd name="connsiteY5" fmla="*/ 372170 h 792227"/>
              <a:gd name="connsiteX6" fmla="*/ 486001 w 1172037"/>
              <a:gd name="connsiteY6" fmla="*/ 407700 h 792227"/>
              <a:gd name="connsiteX7" fmla="*/ 479498 w 1172037"/>
              <a:gd name="connsiteY7" fmla="*/ 466191 h 792227"/>
              <a:gd name="connsiteX8" fmla="*/ 508733 w 1172037"/>
              <a:gd name="connsiteY8" fmla="*/ 526303 h 792227"/>
              <a:gd name="connsiteX9" fmla="*/ 424250 w 1172037"/>
              <a:gd name="connsiteY9" fmla="*/ 766751 h 792227"/>
              <a:gd name="connsiteX10" fmla="*/ 406380 w 1172037"/>
              <a:gd name="connsiteY10" fmla="*/ 774854 h 792227"/>
              <a:gd name="connsiteX11" fmla="*/ 165935 w 1172037"/>
              <a:gd name="connsiteY11" fmla="*/ 690396 h 792227"/>
              <a:gd name="connsiteX12" fmla="*/ 26262 w 1172037"/>
              <a:gd name="connsiteY12" fmla="*/ 399597 h 792227"/>
              <a:gd name="connsiteX13" fmla="*/ 203314 w 1172037"/>
              <a:gd name="connsiteY13" fmla="*/ 27582 h 792227"/>
              <a:gd name="connsiteX14" fmla="*/ 811950 w 1172037"/>
              <a:gd name="connsiteY14" fmla="*/ 0 h 792227"/>
              <a:gd name="connsiteX15" fmla="*/ 970114 w 1172037"/>
              <a:gd name="connsiteY15" fmla="*/ 27582 h 792227"/>
              <a:gd name="connsiteX16" fmla="*/ 1145526 w 1172037"/>
              <a:gd name="connsiteY16" fmla="*/ 396356 h 792227"/>
              <a:gd name="connsiteX17" fmla="*/ 1005852 w 1172037"/>
              <a:gd name="connsiteY17" fmla="*/ 685496 h 792227"/>
              <a:gd name="connsiteX18" fmla="*/ 765407 w 1172037"/>
              <a:gd name="connsiteY18" fmla="*/ 769992 h 792227"/>
              <a:gd name="connsiteX19" fmla="*/ 754041 w 1172037"/>
              <a:gd name="connsiteY19" fmla="*/ 763511 h 792227"/>
              <a:gd name="connsiteX20" fmla="*/ 669557 w 1172037"/>
              <a:gd name="connsiteY20" fmla="*/ 523062 h 792227"/>
              <a:gd name="connsiteX21" fmla="*/ 698793 w 1172037"/>
              <a:gd name="connsiteY21" fmla="*/ 462950 h 792227"/>
              <a:gd name="connsiteX22" fmla="*/ 690649 w 1172037"/>
              <a:gd name="connsiteY22" fmla="*/ 402838 h 792227"/>
              <a:gd name="connsiteX23" fmla="*/ 740427 w 1172037"/>
              <a:gd name="connsiteY23" fmla="*/ 368321 h 792227"/>
              <a:gd name="connsiteX24" fmla="*/ 754386 w 1172037"/>
              <a:gd name="connsiteY24" fmla="*/ 352502 h 792227"/>
              <a:gd name="connsiteX25" fmla="*/ 777873 w 1172037"/>
              <a:gd name="connsiteY25" fmla="*/ 333123 h 792227"/>
              <a:gd name="connsiteX26" fmla="*/ 857333 w 1172037"/>
              <a:gd name="connsiteY26" fmla="*/ 141290 h 792227"/>
              <a:gd name="connsiteX27" fmla="*/ 836014 w 1172037"/>
              <a:gd name="connsiteY27" fmla="*/ 35691 h 79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72037" h="792227">
                <a:moveTo>
                  <a:pt x="359953" y="263"/>
                </a:moveTo>
                <a:lnTo>
                  <a:pt x="336067" y="35691"/>
                </a:lnTo>
                <a:cubicBezTo>
                  <a:pt x="322339" y="68148"/>
                  <a:pt x="314747" y="103832"/>
                  <a:pt x="314747" y="141290"/>
                </a:cubicBezTo>
                <a:cubicBezTo>
                  <a:pt x="314747" y="216206"/>
                  <a:pt x="345113" y="284029"/>
                  <a:pt x="394207" y="333123"/>
                </a:cubicBezTo>
                <a:lnTo>
                  <a:pt x="411129" y="347085"/>
                </a:lnTo>
                <a:lnTo>
                  <a:pt x="433199" y="372170"/>
                </a:lnTo>
                <a:cubicBezTo>
                  <a:pt x="449443" y="386180"/>
                  <a:pt x="467312" y="397958"/>
                  <a:pt x="486001" y="407700"/>
                </a:cubicBezTo>
                <a:cubicBezTo>
                  <a:pt x="474635" y="423982"/>
                  <a:pt x="469714" y="446707"/>
                  <a:pt x="479498" y="466191"/>
                </a:cubicBezTo>
                <a:lnTo>
                  <a:pt x="508733" y="526303"/>
                </a:lnTo>
                <a:cubicBezTo>
                  <a:pt x="550975" y="615661"/>
                  <a:pt x="513596" y="722883"/>
                  <a:pt x="424250" y="766751"/>
                </a:cubicBezTo>
                <a:lnTo>
                  <a:pt x="406380" y="774854"/>
                </a:lnTo>
                <a:cubicBezTo>
                  <a:pt x="317034" y="817102"/>
                  <a:pt x="209818" y="779754"/>
                  <a:pt x="165935" y="690396"/>
                </a:cubicBezTo>
                <a:lnTo>
                  <a:pt x="26262" y="399597"/>
                </a:lnTo>
                <a:cubicBezTo>
                  <a:pt x="-46857" y="246887"/>
                  <a:pt x="39268" y="66550"/>
                  <a:pt x="203314" y="27582"/>
                </a:cubicBezTo>
                <a:close/>
                <a:moveTo>
                  <a:pt x="811950" y="0"/>
                </a:moveTo>
                <a:lnTo>
                  <a:pt x="970114" y="27582"/>
                </a:lnTo>
                <a:cubicBezTo>
                  <a:pt x="1134160" y="66550"/>
                  <a:pt x="1218644" y="246887"/>
                  <a:pt x="1145526" y="396356"/>
                </a:cubicBezTo>
                <a:lnTo>
                  <a:pt x="1005852" y="685496"/>
                </a:lnTo>
                <a:cubicBezTo>
                  <a:pt x="961970" y="774854"/>
                  <a:pt x="854754" y="813861"/>
                  <a:pt x="765407" y="769992"/>
                </a:cubicBezTo>
                <a:lnTo>
                  <a:pt x="754041" y="763511"/>
                </a:lnTo>
                <a:cubicBezTo>
                  <a:pt x="664695" y="719642"/>
                  <a:pt x="625675" y="612420"/>
                  <a:pt x="669557" y="523062"/>
                </a:cubicBezTo>
                <a:lnTo>
                  <a:pt x="698793" y="462950"/>
                </a:lnTo>
                <a:cubicBezTo>
                  <a:pt x="710159" y="441846"/>
                  <a:pt x="705296" y="419082"/>
                  <a:pt x="690649" y="402838"/>
                </a:cubicBezTo>
                <a:cubicBezTo>
                  <a:pt x="708548" y="393906"/>
                  <a:pt x="725201" y="382129"/>
                  <a:pt x="740427" y="368321"/>
                </a:cubicBezTo>
                <a:lnTo>
                  <a:pt x="754386" y="352502"/>
                </a:lnTo>
                <a:lnTo>
                  <a:pt x="777873" y="333123"/>
                </a:lnTo>
                <a:cubicBezTo>
                  <a:pt x="826968" y="284029"/>
                  <a:pt x="857333" y="216206"/>
                  <a:pt x="857333" y="141290"/>
                </a:cubicBezTo>
                <a:cubicBezTo>
                  <a:pt x="857333" y="103832"/>
                  <a:pt x="849742" y="68148"/>
                  <a:pt x="836014" y="35691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16FE1472-7566-4347-BDA7-9E4082FB5AFF}"/>
              </a:ext>
            </a:extLst>
          </p:cNvPr>
          <p:cNvSpPr/>
          <p:nvPr/>
        </p:nvSpPr>
        <p:spPr>
          <a:xfrm>
            <a:off x="3114701" y="2496764"/>
            <a:ext cx="978658" cy="1025178"/>
          </a:xfrm>
          <a:custGeom>
            <a:avLst/>
            <a:gdLst>
              <a:gd name="connsiteX0" fmla="*/ 108087 w 1056448"/>
              <a:gd name="connsiteY0" fmla="*/ 501751 h 1106665"/>
              <a:gd name="connsiteX1" fmla="*/ 116199 w 1056448"/>
              <a:gd name="connsiteY1" fmla="*/ 527884 h 1106665"/>
              <a:gd name="connsiteX2" fmla="*/ 366172 w 1056448"/>
              <a:gd name="connsiteY2" fmla="*/ 693577 h 1106665"/>
              <a:gd name="connsiteX3" fmla="*/ 397090 w 1056448"/>
              <a:gd name="connsiteY3" fmla="*/ 690460 h 1106665"/>
              <a:gd name="connsiteX4" fmla="*/ 444677 w 1056448"/>
              <a:gd name="connsiteY4" fmla="*/ 688698 h 1106665"/>
              <a:gd name="connsiteX5" fmla="*/ 501342 w 1056448"/>
              <a:gd name="connsiteY5" fmla="*/ 673066 h 1106665"/>
              <a:gd name="connsiteX6" fmla="*/ 540332 w 1056448"/>
              <a:gd name="connsiteY6" fmla="*/ 708797 h 1106665"/>
              <a:gd name="connsiteX7" fmla="*/ 623166 w 1056448"/>
              <a:gd name="connsiteY7" fmla="*/ 728291 h 1106665"/>
              <a:gd name="connsiteX8" fmla="*/ 757986 w 1056448"/>
              <a:gd name="connsiteY8" fmla="*/ 944357 h 1106665"/>
              <a:gd name="connsiteX9" fmla="*/ 753132 w 1056448"/>
              <a:gd name="connsiteY9" fmla="*/ 967109 h 1106665"/>
              <a:gd name="connsiteX10" fmla="*/ 537043 w 1056448"/>
              <a:gd name="connsiteY10" fmla="*/ 1101940 h 1106665"/>
              <a:gd name="connsiteX11" fmla="*/ 204037 w 1056448"/>
              <a:gd name="connsiteY11" fmla="*/ 1025592 h 1106665"/>
              <a:gd name="connsiteX12" fmla="*/ 25320 w 1056448"/>
              <a:gd name="connsiteY12" fmla="*/ 653572 h 1106665"/>
              <a:gd name="connsiteX13" fmla="*/ 663564 w 1056448"/>
              <a:gd name="connsiteY13" fmla="*/ 14 h 1106665"/>
              <a:gd name="connsiteX14" fmla="*/ 899331 w 1056448"/>
              <a:gd name="connsiteY14" fmla="*/ 149979 h 1106665"/>
              <a:gd name="connsiteX15" fmla="*/ 1039058 w 1056448"/>
              <a:gd name="connsiteY15" fmla="*/ 439135 h 1106665"/>
              <a:gd name="connsiteX16" fmla="*/ 956172 w 1056448"/>
              <a:gd name="connsiteY16" fmla="*/ 679582 h 1106665"/>
              <a:gd name="connsiteX17" fmla="*/ 952936 w 1056448"/>
              <a:gd name="connsiteY17" fmla="*/ 681211 h 1106665"/>
              <a:gd name="connsiteX18" fmla="*/ 712524 w 1056448"/>
              <a:gd name="connsiteY18" fmla="*/ 596718 h 1106665"/>
              <a:gd name="connsiteX19" fmla="*/ 681677 w 1056448"/>
              <a:gd name="connsiteY19" fmla="*/ 533348 h 1106665"/>
              <a:gd name="connsiteX20" fmla="*/ 637780 w 1056448"/>
              <a:gd name="connsiteY20" fmla="*/ 502505 h 1106665"/>
              <a:gd name="connsiteX21" fmla="*/ 640429 w 1056448"/>
              <a:gd name="connsiteY21" fmla="*/ 444022 h 1106665"/>
              <a:gd name="connsiteX22" fmla="*/ 637101 w 1056448"/>
              <a:gd name="connsiteY22" fmla="*/ 425897 h 1106665"/>
              <a:gd name="connsiteX23" fmla="*/ 637465 w 1056448"/>
              <a:gd name="connsiteY23" fmla="*/ 422284 h 1106665"/>
              <a:gd name="connsiteX24" fmla="*/ 420847 w 1056448"/>
              <a:gd name="connsiteY24" fmla="*/ 156503 h 1106665"/>
              <a:gd name="connsiteX25" fmla="*/ 390529 w 1056448"/>
              <a:gd name="connsiteY25" fmla="*/ 153446 h 1106665"/>
              <a:gd name="connsiteX26" fmla="*/ 498053 w 1056448"/>
              <a:gd name="connsiteY26" fmla="*/ 57395 h 1106665"/>
              <a:gd name="connsiteX27" fmla="*/ 663564 w 1056448"/>
              <a:gd name="connsiteY27" fmla="*/ 14 h 1106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056448" h="1106665">
                <a:moveTo>
                  <a:pt x="108087" y="501751"/>
                </a:moveTo>
                <a:lnTo>
                  <a:pt x="116199" y="527884"/>
                </a:lnTo>
                <a:cubicBezTo>
                  <a:pt x="157383" y="625255"/>
                  <a:pt x="253799" y="693577"/>
                  <a:pt x="366172" y="693577"/>
                </a:cubicBezTo>
                <a:lnTo>
                  <a:pt x="397090" y="690460"/>
                </a:lnTo>
                <a:lnTo>
                  <a:pt x="444677" y="688698"/>
                </a:lnTo>
                <a:cubicBezTo>
                  <a:pt x="464374" y="685650"/>
                  <a:pt x="483465" y="680370"/>
                  <a:pt x="501342" y="673066"/>
                </a:cubicBezTo>
                <a:cubicBezTo>
                  <a:pt x="506196" y="690931"/>
                  <a:pt x="520810" y="703909"/>
                  <a:pt x="540332" y="708797"/>
                </a:cubicBezTo>
                <a:lnTo>
                  <a:pt x="623166" y="728291"/>
                </a:lnTo>
                <a:cubicBezTo>
                  <a:pt x="718996" y="751043"/>
                  <a:pt x="780743" y="846885"/>
                  <a:pt x="757986" y="944357"/>
                </a:cubicBezTo>
                <a:lnTo>
                  <a:pt x="753132" y="967109"/>
                </a:lnTo>
                <a:cubicBezTo>
                  <a:pt x="730375" y="1062951"/>
                  <a:pt x="634544" y="1124692"/>
                  <a:pt x="537043" y="1101940"/>
                </a:cubicBezTo>
                <a:lnTo>
                  <a:pt x="204037" y="1025592"/>
                </a:lnTo>
                <a:cubicBezTo>
                  <a:pt x="39987" y="986603"/>
                  <a:pt x="-46136" y="806268"/>
                  <a:pt x="25320" y="653572"/>
                </a:cubicBezTo>
                <a:close/>
                <a:moveTo>
                  <a:pt x="663564" y="14"/>
                </a:moveTo>
                <a:cubicBezTo>
                  <a:pt x="759705" y="981"/>
                  <a:pt x="853628" y="54544"/>
                  <a:pt x="899331" y="149979"/>
                </a:cubicBezTo>
                <a:lnTo>
                  <a:pt x="1039058" y="439135"/>
                </a:lnTo>
                <a:cubicBezTo>
                  <a:pt x="1081284" y="528515"/>
                  <a:pt x="1043912" y="637336"/>
                  <a:pt x="956172" y="679582"/>
                </a:cubicBezTo>
                <a:lnTo>
                  <a:pt x="952936" y="681211"/>
                </a:lnTo>
                <a:cubicBezTo>
                  <a:pt x="863577" y="723404"/>
                  <a:pt x="756368" y="686044"/>
                  <a:pt x="712524" y="596718"/>
                </a:cubicBezTo>
                <a:lnTo>
                  <a:pt x="681677" y="533348"/>
                </a:lnTo>
                <a:cubicBezTo>
                  <a:pt x="671916" y="515483"/>
                  <a:pt x="655683" y="504134"/>
                  <a:pt x="637780" y="502505"/>
                </a:cubicBezTo>
                <a:cubicBezTo>
                  <a:pt x="641042" y="483011"/>
                  <a:pt x="641852" y="463516"/>
                  <a:pt x="640429" y="444022"/>
                </a:cubicBezTo>
                <a:lnTo>
                  <a:pt x="637101" y="425897"/>
                </a:lnTo>
                <a:lnTo>
                  <a:pt x="637465" y="422284"/>
                </a:lnTo>
                <a:cubicBezTo>
                  <a:pt x="637465" y="291182"/>
                  <a:pt x="544471" y="181800"/>
                  <a:pt x="420847" y="156503"/>
                </a:cubicBezTo>
                <a:lnTo>
                  <a:pt x="390529" y="153446"/>
                </a:lnTo>
                <a:lnTo>
                  <a:pt x="498053" y="57395"/>
                </a:lnTo>
                <a:cubicBezTo>
                  <a:pt x="547397" y="17789"/>
                  <a:pt x="605880" y="-566"/>
                  <a:pt x="663564" y="14"/>
                </a:cubicBezTo>
                <a:close/>
              </a:path>
            </a:pathLst>
          </a:custGeom>
          <a:solidFill>
            <a:srgbClr val="EB1E4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43C54157-CEEE-4508-9968-21CE4C40F8E8}"/>
              </a:ext>
            </a:extLst>
          </p:cNvPr>
          <p:cNvSpPr/>
          <p:nvPr/>
        </p:nvSpPr>
        <p:spPr>
          <a:xfrm>
            <a:off x="2980370" y="3542109"/>
            <a:ext cx="830914" cy="1064084"/>
          </a:xfrm>
          <a:custGeom>
            <a:avLst/>
            <a:gdLst>
              <a:gd name="connsiteX0" fmla="*/ 730629 w 896960"/>
              <a:gd name="connsiteY0" fmla="*/ 555432 h 1148664"/>
              <a:gd name="connsiteX1" fmla="*/ 851235 w 896960"/>
              <a:gd name="connsiteY1" fmla="*/ 622430 h 1148664"/>
              <a:gd name="connsiteX2" fmla="*/ 857748 w 896960"/>
              <a:gd name="connsiteY2" fmla="*/ 630539 h 1148664"/>
              <a:gd name="connsiteX3" fmla="*/ 831739 w 896960"/>
              <a:gd name="connsiteY3" fmla="*/ 883959 h 1148664"/>
              <a:gd name="connsiteX4" fmla="*/ 573435 w 896960"/>
              <a:gd name="connsiteY4" fmla="*/ 1090313 h 1148664"/>
              <a:gd name="connsiteX5" fmla="*/ 173806 w 896960"/>
              <a:gd name="connsiteY5" fmla="*/ 1005821 h 1148664"/>
              <a:gd name="connsiteX6" fmla="*/ 112244 w 896960"/>
              <a:gd name="connsiteY6" fmla="*/ 861344 h 1148664"/>
              <a:gd name="connsiteX7" fmla="*/ 116959 w 896960"/>
              <a:gd name="connsiteY7" fmla="*/ 863903 h 1148664"/>
              <a:gd name="connsiteX8" fmla="*/ 222558 w 896960"/>
              <a:gd name="connsiteY8" fmla="*/ 885222 h 1148664"/>
              <a:gd name="connsiteX9" fmla="*/ 488340 w 896960"/>
              <a:gd name="connsiteY9" fmla="*/ 668604 h 1148664"/>
              <a:gd name="connsiteX10" fmla="*/ 488367 w 896960"/>
              <a:gd name="connsiteY10" fmla="*/ 668332 h 1148664"/>
              <a:gd name="connsiteX11" fmla="*/ 493833 w 896960"/>
              <a:gd name="connsiteY11" fmla="*/ 653335 h 1148664"/>
              <a:gd name="connsiteX12" fmla="*/ 537721 w 896960"/>
              <a:gd name="connsiteY12" fmla="*/ 641937 h 1148664"/>
              <a:gd name="connsiteX13" fmla="*/ 597827 w 896960"/>
              <a:gd name="connsiteY13" fmla="*/ 593226 h 1148664"/>
              <a:gd name="connsiteX14" fmla="*/ 730629 w 896960"/>
              <a:gd name="connsiteY14" fmla="*/ 555432 h 1148664"/>
              <a:gd name="connsiteX15" fmla="*/ 262336 w 896960"/>
              <a:gd name="connsiteY15" fmla="*/ 2 h 1148664"/>
              <a:gd name="connsiteX16" fmla="*/ 323263 w 896960"/>
              <a:gd name="connsiteY16" fmla="*/ 6771 h 1148664"/>
              <a:gd name="connsiteX17" fmla="*/ 653038 w 896960"/>
              <a:gd name="connsiteY17" fmla="*/ 81510 h 1148664"/>
              <a:gd name="connsiteX18" fmla="*/ 787894 w 896960"/>
              <a:gd name="connsiteY18" fmla="*/ 297560 h 1148664"/>
              <a:gd name="connsiteX19" fmla="*/ 571818 w 896960"/>
              <a:gd name="connsiteY19" fmla="*/ 432408 h 1148664"/>
              <a:gd name="connsiteX20" fmla="*/ 485745 w 896960"/>
              <a:gd name="connsiteY20" fmla="*/ 412901 h 1148664"/>
              <a:gd name="connsiteX21" fmla="*/ 432109 w 896960"/>
              <a:gd name="connsiteY21" fmla="*/ 430763 h 1148664"/>
              <a:gd name="connsiteX22" fmla="*/ 384598 w 896960"/>
              <a:gd name="connsiteY22" fmla="*/ 396045 h 1148664"/>
              <a:gd name="connsiteX23" fmla="*/ 380849 w 896960"/>
              <a:gd name="connsiteY23" fmla="*/ 394421 h 1148664"/>
              <a:gd name="connsiteX24" fmla="*/ 374241 w 896960"/>
              <a:gd name="connsiteY24" fmla="*/ 388969 h 1148664"/>
              <a:gd name="connsiteX25" fmla="*/ 222558 w 896960"/>
              <a:gd name="connsiteY25" fmla="*/ 342636 h 1148664"/>
              <a:gd name="connsiteX26" fmla="*/ 30725 w 896960"/>
              <a:gd name="connsiteY26" fmla="*/ 422096 h 1148664"/>
              <a:gd name="connsiteX27" fmla="*/ 10795 w 896960"/>
              <a:gd name="connsiteY27" fmla="*/ 446252 h 1148664"/>
              <a:gd name="connsiteX28" fmla="*/ 0 w 896960"/>
              <a:gd name="connsiteY28" fmla="*/ 263423 h 1148664"/>
              <a:gd name="connsiteX29" fmla="*/ 0 w 896960"/>
              <a:gd name="connsiteY29" fmla="*/ 260191 h 1148664"/>
              <a:gd name="connsiteX30" fmla="*/ 262336 w 896960"/>
              <a:gd name="connsiteY30" fmla="*/ 2 h 1148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896960" h="1148664">
                <a:moveTo>
                  <a:pt x="730629" y="555432"/>
                </a:moveTo>
                <a:cubicBezTo>
                  <a:pt x="776517" y="560705"/>
                  <a:pt x="820373" y="583445"/>
                  <a:pt x="851235" y="622430"/>
                </a:cubicBezTo>
                <a:lnTo>
                  <a:pt x="857748" y="630539"/>
                </a:lnTo>
                <a:cubicBezTo>
                  <a:pt x="919472" y="708567"/>
                  <a:pt x="906488" y="820618"/>
                  <a:pt x="831739" y="883959"/>
                </a:cubicBezTo>
                <a:lnTo>
                  <a:pt x="573435" y="1090313"/>
                </a:lnTo>
                <a:cubicBezTo>
                  <a:pt x="443475" y="1194255"/>
                  <a:pt x="248556" y="1155241"/>
                  <a:pt x="173806" y="1005821"/>
                </a:cubicBezTo>
                <a:lnTo>
                  <a:pt x="112244" y="861344"/>
                </a:lnTo>
                <a:lnTo>
                  <a:pt x="116959" y="863903"/>
                </a:lnTo>
                <a:cubicBezTo>
                  <a:pt x="149416" y="877631"/>
                  <a:pt x="185101" y="885222"/>
                  <a:pt x="222558" y="885222"/>
                </a:cubicBezTo>
                <a:cubicBezTo>
                  <a:pt x="353660" y="885222"/>
                  <a:pt x="463042" y="792228"/>
                  <a:pt x="488340" y="668604"/>
                </a:cubicBezTo>
                <a:lnTo>
                  <a:pt x="488367" y="668332"/>
                </a:lnTo>
                <a:lnTo>
                  <a:pt x="493833" y="653335"/>
                </a:lnTo>
                <a:cubicBezTo>
                  <a:pt x="508477" y="654923"/>
                  <a:pt x="524695" y="653335"/>
                  <a:pt x="537721" y="641937"/>
                </a:cubicBezTo>
                <a:lnTo>
                  <a:pt x="597827" y="593226"/>
                </a:lnTo>
                <a:cubicBezTo>
                  <a:pt x="636820" y="562350"/>
                  <a:pt x="684741" y="550158"/>
                  <a:pt x="730629" y="555432"/>
                </a:cubicBezTo>
                <a:close/>
                <a:moveTo>
                  <a:pt x="262336" y="2"/>
                </a:moveTo>
                <a:cubicBezTo>
                  <a:pt x="282349" y="-83"/>
                  <a:pt x="302756" y="2100"/>
                  <a:pt x="323263" y="6771"/>
                </a:cubicBezTo>
                <a:lnTo>
                  <a:pt x="653038" y="81510"/>
                </a:lnTo>
                <a:cubicBezTo>
                  <a:pt x="748901" y="104249"/>
                  <a:pt x="810625" y="200083"/>
                  <a:pt x="787894" y="297560"/>
                </a:cubicBezTo>
                <a:cubicBezTo>
                  <a:pt x="765162" y="393394"/>
                  <a:pt x="669299" y="455147"/>
                  <a:pt x="571818" y="432408"/>
                </a:cubicBezTo>
                <a:lnTo>
                  <a:pt x="485745" y="412901"/>
                </a:lnTo>
                <a:cubicBezTo>
                  <a:pt x="464631" y="408024"/>
                  <a:pt x="445135" y="416133"/>
                  <a:pt x="432109" y="430763"/>
                </a:cubicBezTo>
                <a:cubicBezTo>
                  <a:pt x="417487" y="417778"/>
                  <a:pt x="401652" y="405997"/>
                  <a:pt x="384598" y="396045"/>
                </a:cubicBezTo>
                <a:lnTo>
                  <a:pt x="380849" y="394421"/>
                </a:lnTo>
                <a:lnTo>
                  <a:pt x="374241" y="388969"/>
                </a:lnTo>
                <a:cubicBezTo>
                  <a:pt x="330942" y="359717"/>
                  <a:pt x="278745" y="342636"/>
                  <a:pt x="222558" y="342636"/>
                </a:cubicBezTo>
                <a:cubicBezTo>
                  <a:pt x="147643" y="342636"/>
                  <a:pt x="79820" y="373002"/>
                  <a:pt x="30725" y="422096"/>
                </a:cubicBezTo>
                <a:lnTo>
                  <a:pt x="10795" y="446252"/>
                </a:lnTo>
                <a:lnTo>
                  <a:pt x="0" y="263423"/>
                </a:lnTo>
                <a:cubicBezTo>
                  <a:pt x="0" y="261836"/>
                  <a:pt x="0" y="261836"/>
                  <a:pt x="0" y="260191"/>
                </a:cubicBezTo>
                <a:cubicBezTo>
                  <a:pt x="1416" y="112379"/>
                  <a:pt x="122245" y="603"/>
                  <a:pt x="262336" y="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2D781690-EF1C-42CA-9E83-0A7668A2B980}"/>
              </a:ext>
            </a:extLst>
          </p:cNvPr>
          <p:cNvSpPr/>
          <p:nvPr/>
        </p:nvSpPr>
        <p:spPr>
          <a:xfrm>
            <a:off x="3488520" y="4413335"/>
            <a:ext cx="1016230" cy="915099"/>
          </a:xfrm>
          <a:custGeom>
            <a:avLst/>
            <a:gdLst>
              <a:gd name="connsiteX0" fmla="*/ 911776 w 1097006"/>
              <a:gd name="connsiteY0" fmla="*/ 216014 h 987837"/>
              <a:gd name="connsiteX1" fmla="*/ 919901 w 1097006"/>
              <a:gd name="connsiteY1" fmla="*/ 216014 h 987837"/>
              <a:gd name="connsiteX2" fmla="*/ 1096982 w 1097006"/>
              <a:gd name="connsiteY2" fmla="*/ 396367 h 987837"/>
              <a:gd name="connsiteX3" fmla="*/ 1096982 w 1097006"/>
              <a:gd name="connsiteY3" fmla="*/ 724531 h 987837"/>
              <a:gd name="connsiteX4" fmla="*/ 773697 w 1097006"/>
              <a:gd name="connsiteY4" fmla="*/ 981200 h 987837"/>
              <a:gd name="connsiteX5" fmla="*/ 633232 w 1097006"/>
              <a:gd name="connsiteY5" fmla="*/ 940822 h 987837"/>
              <a:gd name="connsiteX6" fmla="*/ 647814 w 1097006"/>
              <a:gd name="connsiteY6" fmla="*/ 932907 h 987837"/>
              <a:gd name="connsiteX7" fmla="*/ 767424 w 1097006"/>
              <a:gd name="connsiteY7" fmla="*/ 707946 h 987837"/>
              <a:gd name="connsiteX8" fmla="*/ 746105 w 1097006"/>
              <a:gd name="connsiteY8" fmla="*/ 602347 h 987837"/>
              <a:gd name="connsiteX9" fmla="*/ 735451 w 1097006"/>
              <a:gd name="connsiteY9" fmla="*/ 582718 h 987837"/>
              <a:gd name="connsiteX10" fmla="*/ 730429 w 1097006"/>
              <a:gd name="connsiteY10" fmla="*/ 566535 h 987837"/>
              <a:gd name="connsiteX11" fmla="*/ 702193 w 1097006"/>
              <a:gd name="connsiteY11" fmla="*/ 518193 h 987837"/>
              <a:gd name="connsiteX12" fmla="*/ 731445 w 1097006"/>
              <a:gd name="connsiteY12" fmla="*/ 469453 h 987837"/>
              <a:gd name="connsiteX13" fmla="*/ 731445 w 1097006"/>
              <a:gd name="connsiteY13" fmla="*/ 396367 h 987837"/>
              <a:gd name="connsiteX14" fmla="*/ 911776 w 1097006"/>
              <a:gd name="connsiteY14" fmla="*/ 216014 h 987837"/>
              <a:gd name="connsiteX15" fmla="*/ 488987 w 1097006"/>
              <a:gd name="connsiteY15" fmla="*/ 1197 h 987837"/>
              <a:gd name="connsiteX16" fmla="*/ 609617 w 1097006"/>
              <a:gd name="connsiteY16" fmla="*/ 68202 h 987837"/>
              <a:gd name="connsiteX17" fmla="*/ 617742 w 1097006"/>
              <a:gd name="connsiteY17" fmla="*/ 77941 h 987837"/>
              <a:gd name="connsiteX18" fmla="*/ 588491 w 1097006"/>
              <a:gd name="connsiteY18" fmla="*/ 331380 h 987837"/>
              <a:gd name="connsiteX19" fmla="*/ 531613 w 1097006"/>
              <a:gd name="connsiteY19" fmla="*/ 376890 h 987837"/>
              <a:gd name="connsiteX20" fmla="*/ 512164 w 1097006"/>
              <a:gd name="connsiteY20" fmla="*/ 428860 h 987837"/>
              <a:gd name="connsiteX21" fmla="*/ 446958 w 1097006"/>
              <a:gd name="connsiteY21" fmla="*/ 439828 h 987837"/>
              <a:gd name="connsiteX22" fmla="*/ 441932 w 1097006"/>
              <a:gd name="connsiteY22" fmla="*/ 442117 h 987837"/>
              <a:gd name="connsiteX23" fmla="*/ 441456 w 1097006"/>
              <a:gd name="connsiteY23" fmla="*/ 442165 h 987837"/>
              <a:gd name="connsiteX24" fmla="*/ 224838 w 1097006"/>
              <a:gd name="connsiteY24" fmla="*/ 707946 h 987837"/>
              <a:gd name="connsiteX25" fmla="*/ 229032 w 1097006"/>
              <a:gd name="connsiteY25" fmla="*/ 749547 h 987837"/>
              <a:gd name="connsiteX26" fmla="*/ 97875 w 1097006"/>
              <a:gd name="connsiteY26" fmla="*/ 656266 h 987837"/>
              <a:gd name="connsiteX27" fmla="*/ 99500 w 1097006"/>
              <a:gd name="connsiteY27" fmla="*/ 243638 h 987837"/>
              <a:gd name="connsiteX28" fmla="*/ 356209 w 1097006"/>
              <a:gd name="connsiteY28" fmla="*/ 38939 h 987837"/>
              <a:gd name="connsiteX29" fmla="*/ 488987 w 1097006"/>
              <a:gd name="connsiteY29" fmla="*/ 1197 h 987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97006" h="987837">
                <a:moveTo>
                  <a:pt x="911776" y="216014"/>
                </a:moveTo>
                <a:lnTo>
                  <a:pt x="919901" y="216014"/>
                </a:lnTo>
                <a:cubicBezTo>
                  <a:pt x="1019031" y="216014"/>
                  <a:pt x="1098607" y="295656"/>
                  <a:pt x="1096982" y="396367"/>
                </a:cubicBezTo>
                <a:lnTo>
                  <a:pt x="1096982" y="724531"/>
                </a:lnTo>
                <a:cubicBezTo>
                  <a:pt x="1096982" y="893459"/>
                  <a:pt x="939402" y="1018563"/>
                  <a:pt x="773697" y="981200"/>
                </a:cubicBezTo>
                <a:lnTo>
                  <a:pt x="633232" y="940822"/>
                </a:lnTo>
                <a:lnTo>
                  <a:pt x="647814" y="932907"/>
                </a:lnTo>
                <a:cubicBezTo>
                  <a:pt x="719978" y="884153"/>
                  <a:pt x="767424" y="801591"/>
                  <a:pt x="767424" y="707946"/>
                </a:cubicBezTo>
                <a:cubicBezTo>
                  <a:pt x="767424" y="670489"/>
                  <a:pt x="759833" y="634804"/>
                  <a:pt x="746105" y="602347"/>
                </a:cubicBezTo>
                <a:lnTo>
                  <a:pt x="735451" y="582718"/>
                </a:lnTo>
                <a:lnTo>
                  <a:pt x="730429" y="566535"/>
                </a:lnTo>
                <a:cubicBezTo>
                  <a:pt x="722913" y="549071"/>
                  <a:pt x="713569" y="532825"/>
                  <a:pt x="702193" y="518193"/>
                </a:cubicBezTo>
                <a:cubicBezTo>
                  <a:pt x="718444" y="508455"/>
                  <a:pt x="731445" y="490569"/>
                  <a:pt x="731445" y="469453"/>
                </a:cubicBezTo>
                <a:lnTo>
                  <a:pt x="731445" y="396367"/>
                </a:lnTo>
                <a:cubicBezTo>
                  <a:pt x="731445" y="297247"/>
                  <a:pt x="812699" y="216014"/>
                  <a:pt x="911776" y="216014"/>
                </a:cubicBezTo>
                <a:close/>
                <a:moveTo>
                  <a:pt x="488987" y="1197"/>
                </a:moveTo>
                <a:cubicBezTo>
                  <a:pt x="534876" y="6482"/>
                  <a:pt x="578740" y="29225"/>
                  <a:pt x="609617" y="68202"/>
                </a:cubicBezTo>
                <a:lnTo>
                  <a:pt x="617742" y="77941"/>
                </a:lnTo>
                <a:cubicBezTo>
                  <a:pt x="679495" y="155944"/>
                  <a:pt x="666494" y="269623"/>
                  <a:pt x="588491" y="331380"/>
                </a:cubicBezTo>
                <a:lnTo>
                  <a:pt x="531613" y="376890"/>
                </a:lnTo>
                <a:cubicBezTo>
                  <a:pt x="515415" y="389858"/>
                  <a:pt x="508914" y="409335"/>
                  <a:pt x="512164" y="428860"/>
                </a:cubicBezTo>
                <a:cubicBezTo>
                  <a:pt x="490226" y="429680"/>
                  <a:pt x="468287" y="433332"/>
                  <a:pt x="446958" y="439828"/>
                </a:cubicBezTo>
                <a:lnTo>
                  <a:pt x="441932" y="442117"/>
                </a:lnTo>
                <a:lnTo>
                  <a:pt x="441456" y="442165"/>
                </a:lnTo>
                <a:cubicBezTo>
                  <a:pt x="317833" y="467462"/>
                  <a:pt x="224838" y="576844"/>
                  <a:pt x="224838" y="707946"/>
                </a:cubicBezTo>
                <a:lnTo>
                  <a:pt x="229032" y="749547"/>
                </a:lnTo>
                <a:lnTo>
                  <a:pt x="97875" y="656266"/>
                </a:lnTo>
                <a:cubicBezTo>
                  <a:pt x="-33704" y="550686"/>
                  <a:pt x="-32079" y="349266"/>
                  <a:pt x="99500" y="243638"/>
                </a:cubicBezTo>
                <a:lnTo>
                  <a:pt x="356209" y="38939"/>
                </a:lnTo>
                <a:cubicBezTo>
                  <a:pt x="395185" y="8085"/>
                  <a:pt x="443099" y="-4089"/>
                  <a:pt x="488987" y="119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F2D7A88C-30E0-463D-9314-51D69102592E}"/>
              </a:ext>
            </a:extLst>
          </p:cNvPr>
          <p:cNvSpPr/>
          <p:nvPr/>
        </p:nvSpPr>
        <p:spPr>
          <a:xfrm>
            <a:off x="5043989" y="2507497"/>
            <a:ext cx="977808" cy="1020715"/>
          </a:xfrm>
          <a:custGeom>
            <a:avLst/>
            <a:gdLst>
              <a:gd name="connsiteX0" fmla="*/ 950179 w 1055530"/>
              <a:gd name="connsiteY0" fmla="*/ 506817 h 1101848"/>
              <a:gd name="connsiteX1" fmla="*/ 1030187 w 1055530"/>
              <a:gd name="connsiteY1" fmla="*/ 653568 h 1101848"/>
              <a:gd name="connsiteX2" fmla="*/ 853087 w 1055530"/>
              <a:gd name="connsiteY2" fmla="*/ 1023980 h 1101848"/>
              <a:gd name="connsiteX3" fmla="*/ 534693 w 1055530"/>
              <a:gd name="connsiteY3" fmla="*/ 1097034 h 1101848"/>
              <a:gd name="connsiteX4" fmla="*/ 318603 w 1055530"/>
              <a:gd name="connsiteY4" fmla="*/ 962226 h 1101848"/>
              <a:gd name="connsiteX5" fmla="*/ 313749 w 1055530"/>
              <a:gd name="connsiteY5" fmla="*/ 939461 h 1101848"/>
              <a:gd name="connsiteX6" fmla="*/ 448570 w 1055530"/>
              <a:gd name="connsiteY6" fmla="*/ 723433 h 1101848"/>
              <a:gd name="connsiteX7" fmla="*/ 515172 w 1055530"/>
              <a:gd name="connsiteY7" fmla="*/ 708779 h 1101848"/>
              <a:gd name="connsiteX8" fmla="*/ 555780 w 1055530"/>
              <a:gd name="connsiteY8" fmla="*/ 668168 h 1101848"/>
              <a:gd name="connsiteX9" fmla="*/ 618944 w 1055530"/>
              <a:gd name="connsiteY9" fmla="*/ 688899 h 1101848"/>
              <a:gd name="connsiteX10" fmla="*/ 680912 w 1055530"/>
              <a:gd name="connsiteY10" fmla="*/ 692291 h 1101848"/>
              <a:gd name="connsiteX11" fmla="*/ 693666 w 1055530"/>
              <a:gd name="connsiteY11" fmla="*/ 693577 h 1101848"/>
              <a:gd name="connsiteX12" fmla="*/ 943640 w 1055530"/>
              <a:gd name="connsiteY12" fmla="*/ 527884 h 1101848"/>
              <a:gd name="connsiteX13" fmla="*/ 391178 w 1055530"/>
              <a:gd name="connsiteY13" fmla="*/ 13 h 1101848"/>
              <a:gd name="connsiteX14" fmla="*/ 557398 w 1055530"/>
              <a:gd name="connsiteY14" fmla="*/ 57395 h 1101848"/>
              <a:gd name="connsiteX15" fmla="*/ 660584 w 1055530"/>
              <a:gd name="connsiteY15" fmla="*/ 149563 h 1101848"/>
              <a:gd name="connsiteX16" fmla="*/ 638991 w 1055530"/>
              <a:gd name="connsiteY16" fmla="*/ 151740 h 1101848"/>
              <a:gd name="connsiteX17" fmla="*/ 484324 w 1055530"/>
              <a:gd name="connsiteY17" fmla="*/ 244954 h 1101848"/>
              <a:gd name="connsiteX18" fmla="*/ 471671 w 1055530"/>
              <a:gd name="connsiteY18" fmla="*/ 267008 h 1101848"/>
              <a:gd name="connsiteX19" fmla="*/ 468706 w 1055530"/>
              <a:gd name="connsiteY19" fmla="*/ 270602 h 1101848"/>
              <a:gd name="connsiteX20" fmla="*/ 452853 w 1055530"/>
              <a:gd name="connsiteY20" fmla="*/ 299808 h 1101848"/>
              <a:gd name="connsiteX21" fmla="*/ 438835 w 1055530"/>
              <a:gd name="connsiteY21" fmla="*/ 324242 h 1101848"/>
              <a:gd name="connsiteX22" fmla="*/ 422373 w 1055530"/>
              <a:gd name="connsiteY22" fmla="*/ 417521 h 1101848"/>
              <a:gd name="connsiteX23" fmla="*/ 422613 w 1055530"/>
              <a:gd name="connsiteY23" fmla="*/ 419903 h 1101848"/>
              <a:gd name="connsiteX24" fmla="*/ 422373 w 1055530"/>
              <a:gd name="connsiteY24" fmla="*/ 422284 h 1101848"/>
              <a:gd name="connsiteX25" fmla="*/ 427885 w 1055530"/>
              <a:gd name="connsiteY25" fmla="*/ 476959 h 1101848"/>
              <a:gd name="connsiteX26" fmla="*/ 430816 w 1055530"/>
              <a:gd name="connsiteY26" fmla="*/ 486402 h 1101848"/>
              <a:gd name="connsiteX27" fmla="*/ 432337 w 1055530"/>
              <a:gd name="connsiteY27" fmla="*/ 508973 h 1101848"/>
              <a:gd name="connsiteX28" fmla="*/ 380351 w 1055530"/>
              <a:gd name="connsiteY28" fmla="*/ 539849 h 1101848"/>
              <a:gd name="connsiteX29" fmla="*/ 352739 w 1055530"/>
              <a:gd name="connsiteY29" fmla="*/ 598358 h 1101848"/>
              <a:gd name="connsiteX30" fmla="*/ 112325 w 1055530"/>
              <a:gd name="connsiteY30" fmla="*/ 682823 h 1101848"/>
              <a:gd name="connsiteX31" fmla="*/ 102565 w 1055530"/>
              <a:gd name="connsiteY31" fmla="*/ 677956 h 1101848"/>
              <a:gd name="connsiteX32" fmla="*/ 18060 w 1055530"/>
              <a:gd name="connsiteY32" fmla="*/ 437486 h 1101848"/>
              <a:gd name="connsiteX33" fmla="*/ 156170 w 1055530"/>
              <a:gd name="connsiteY33" fmla="*/ 149971 h 1101848"/>
              <a:gd name="connsiteX34" fmla="*/ 391178 w 1055530"/>
              <a:gd name="connsiteY34" fmla="*/ 13 h 1101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55530" h="1101848">
                <a:moveTo>
                  <a:pt x="950179" y="506817"/>
                </a:moveTo>
                <a:lnTo>
                  <a:pt x="1030187" y="653568"/>
                </a:lnTo>
                <a:cubicBezTo>
                  <a:pt x="1101643" y="806275"/>
                  <a:pt x="1015520" y="986614"/>
                  <a:pt x="853087" y="1023980"/>
                </a:cubicBezTo>
                <a:lnTo>
                  <a:pt x="534693" y="1097034"/>
                </a:lnTo>
                <a:cubicBezTo>
                  <a:pt x="437192" y="1119800"/>
                  <a:pt x="341360" y="1059669"/>
                  <a:pt x="318603" y="962226"/>
                </a:cubicBezTo>
                <a:lnTo>
                  <a:pt x="313749" y="939461"/>
                </a:lnTo>
                <a:cubicBezTo>
                  <a:pt x="290991" y="842018"/>
                  <a:pt x="351121" y="746144"/>
                  <a:pt x="448570" y="723433"/>
                </a:cubicBezTo>
                <a:lnTo>
                  <a:pt x="515172" y="708779"/>
                </a:lnTo>
                <a:cubicBezTo>
                  <a:pt x="536311" y="703912"/>
                  <a:pt x="550926" y="687689"/>
                  <a:pt x="555780" y="668168"/>
                </a:cubicBezTo>
                <a:cubicBezTo>
                  <a:pt x="576085" y="677929"/>
                  <a:pt x="597211" y="684837"/>
                  <a:pt x="618944" y="688899"/>
                </a:cubicBezTo>
                <a:lnTo>
                  <a:pt x="680912" y="692291"/>
                </a:lnTo>
                <a:lnTo>
                  <a:pt x="693666" y="693577"/>
                </a:lnTo>
                <a:cubicBezTo>
                  <a:pt x="806039" y="693577"/>
                  <a:pt x="902455" y="625255"/>
                  <a:pt x="943640" y="527884"/>
                </a:cubicBezTo>
                <a:close/>
                <a:moveTo>
                  <a:pt x="391178" y="13"/>
                </a:moveTo>
                <a:cubicBezTo>
                  <a:pt x="448812" y="-564"/>
                  <a:pt x="507447" y="17792"/>
                  <a:pt x="557398" y="57395"/>
                </a:cubicBezTo>
                <a:lnTo>
                  <a:pt x="660584" y="149563"/>
                </a:lnTo>
                <a:lnTo>
                  <a:pt x="638991" y="151740"/>
                </a:lnTo>
                <a:cubicBezTo>
                  <a:pt x="577180" y="164389"/>
                  <a:pt x="523025" y="198058"/>
                  <a:pt x="484324" y="244954"/>
                </a:cubicBezTo>
                <a:lnTo>
                  <a:pt x="471671" y="267008"/>
                </a:lnTo>
                <a:lnTo>
                  <a:pt x="468706" y="270602"/>
                </a:lnTo>
                <a:lnTo>
                  <a:pt x="452853" y="299808"/>
                </a:lnTo>
                <a:lnTo>
                  <a:pt x="438835" y="324242"/>
                </a:lnTo>
                <a:cubicBezTo>
                  <a:pt x="428185" y="353328"/>
                  <a:pt x="422373" y="384746"/>
                  <a:pt x="422373" y="417521"/>
                </a:cubicBezTo>
                <a:lnTo>
                  <a:pt x="422613" y="419903"/>
                </a:lnTo>
                <a:lnTo>
                  <a:pt x="422373" y="422284"/>
                </a:lnTo>
                <a:cubicBezTo>
                  <a:pt x="422373" y="441013"/>
                  <a:pt x="424271" y="459299"/>
                  <a:pt x="427885" y="476959"/>
                </a:cubicBezTo>
                <a:lnTo>
                  <a:pt x="430816" y="486402"/>
                </a:lnTo>
                <a:lnTo>
                  <a:pt x="432337" y="508973"/>
                </a:lnTo>
                <a:cubicBezTo>
                  <a:pt x="411198" y="507350"/>
                  <a:pt x="390111" y="518760"/>
                  <a:pt x="380351" y="539849"/>
                </a:cubicBezTo>
                <a:lnTo>
                  <a:pt x="352739" y="598358"/>
                </a:lnTo>
                <a:cubicBezTo>
                  <a:pt x="308895" y="687689"/>
                  <a:pt x="201632" y="726677"/>
                  <a:pt x="112325" y="682823"/>
                </a:cubicBezTo>
                <a:lnTo>
                  <a:pt x="102565" y="677956"/>
                </a:lnTo>
                <a:cubicBezTo>
                  <a:pt x="13206" y="634047"/>
                  <a:pt x="-25785" y="526871"/>
                  <a:pt x="18060" y="437486"/>
                </a:cubicBezTo>
                <a:lnTo>
                  <a:pt x="156170" y="149971"/>
                </a:lnTo>
                <a:cubicBezTo>
                  <a:pt x="201841" y="54529"/>
                  <a:pt x="295120" y="974"/>
                  <a:pt x="391178" y="1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37C42DB8-BDAE-4A73-B5E7-665CC68D29EE}"/>
              </a:ext>
            </a:extLst>
          </p:cNvPr>
          <p:cNvSpPr/>
          <p:nvPr/>
        </p:nvSpPr>
        <p:spPr>
          <a:xfrm>
            <a:off x="5314872" y="3541076"/>
            <a:ext cx="832183" cy="1065141"/>
          </a:xfrm>
          <a:custGeom>
            <a:avLst/>
            <a:gdLst>
              <a:gd name="connsiteX0" fmla="*/ 174198 w 898330"/>
              <a:gd name="connsiteY0" fmla="*/ 548872 h 1149805"/>
              <a:gd name="connsiteX1" fmla="*/ 306990 w 898330"/>
              <a:gd name="connsiteY1" fmla="*/ 586674 h 1149805"/>
              <a:gd name="connsiteX2" fmla="*/ 360593 w 898330"/>
              <a:gd name="connsiteY2" fmla="*/ 630510 h 1149805"/>
              <a:gd name="connsiteX3" fmla="*/ 410955 w 898330"/>
              <a:gd name="connsiteY3" fmla="*/ 640276 h 1149805"/>
              <a:gd name="connsiteX4" fmla="*/ 429452 w 898330"/>
              <a:gd name="connsiteY4" fmla="*/ 695709 h 1149805"/>
              <a:gd name="connsiteX5" fmla="*/ 442563 w 898330"/>
              <a:gd name="connsiteY5" fmla="*/ 717010 h 1149805"/>
              <a:gd name="connsiteX6" fmla="*/ 443691 w 898330"/>
              <a:gd name="connsiteY6" fmla="*/ 720644 h 1149805"/>
              <a:gd name="connsiteX7" fmla="*/ 693664 w 898330"/>
              <a:gd name="connsiteY7" fmla="*/ 886337 h 1149805"/>
              <a:gd name="connsiteX8" fmla="*/ 748339 w 898330"/>
              <a:gd name="connsiteY8" fmla="*/ 880826 h 1149805"/>
              <a:gd name="connsiteX9" fmla="*/ 783644 w 898330"/>
              <a:gd name="connsiteY9" fmla="*/ 869866 h 1149805"/>
              <a:gd name="connsiteX10" fmla="*/ 724515 w 898330"/>
              <a:gd name="connsiteY10" fmla="*/ 1007370 h 1149805"/>
              <a:gd name="connsiteX11" fmla="*/ 324858 w 898330"/>
              <a:gd name="connsiteY11" fmla="*/ 1091861 h 1149805"/>
              <a:gd name="connsiteX12" fmla="*/ 68186 w 898330"/>
              <a:gd name="connsiteY12" fmla="*/ 887163 h 1149805"/>
              <a:gd name="connsiteX13" fmla="*/ 38975 w 898330"/>
              <a:gd name="connsiteY13" fmla="*/ 633746 h 1149805"/>
              <a:gd name="connsiteX14" fmla="*/ 53559 w 898330"/>
              <a:gd name="connsiteY14" fmla="*/ 615917 h 1149805"/>
              <a:gd name="connsiteX15" fmla="*/ 174198 w 898330"/>
              <a:gd name="connsiteY15" fmla="*/ 548872 h 1149805"/>
              <a:gd name="connsiteX16" fmla="*/ 632799 w 898330"/>
              <a:gd name="connsiteY16" fmla="*/ 5 h 1149805"/>
              <a:gd name="connsiteX17" fmla="*/ 895089 w 898330"/>
              <a:gd name="connsiteY17" fmla="*/ 260123 h 1149805"/>
              <a:gd name="connsiteX18" fmla="*/ 898330 w 898330"/>
              <a:gd name="connsiteY18" fmla="*/ 265006 h 1149805"/>
              <a:gd name="connsiteX19" fmla="*/ 888929 w 898330"/>
              <a:gd name="connsiteY19" fmla="*/ 427370 h 1149805"/>
              <a:gd name="connsiteX20" fmla="*/ 885497 w 898330"/>
              <a:gd name="connsiteY20" fmla="*/ 423211 h 1149805"/>
              <a:gd name="connsiteX21" fmla="*/ 693664 w 898330"/>
              <a:gd name="connsiteY21" fmla="*/ 343751 h 1149805"/>
              <a:gd name="connsiteX22" fmla="*/ 588065 w 898330"/>
              <a:gd name="connsiteY22" fmla="*/ 365071 h 1149805"/>
              <a:gd name="connsiteX23" fmla="*/ 558731 w 898330"/>
              <a:gd name="connsiteY23" fmla="*/ 380992 h 1149805"/>
              <a:gd name="connsiteX24" fmla="*/ 519015 w 898330"/>
              <a:gd name="connsiteY24" fmla="*/ 398827 h 1149805"/>
              <a:gd name="connsiteX25" fmla="*/ 469463 w 898330"/>
              <a:gd name="connsiteY25" fmla="*/ 438815 h 1149805"/>
              <a:gd name="connsiteX26" fmla="*/ 409335 w 898330"/>
              <a:gd name="connsiteY26" fmla="*/ 412809 h 1149805"/>
              <a:gd name="connsiteX27" fmla="*/ 337864 w 898330"/>
              <a:gd name="connsiteY27" fmla="*/ 429049 h 1149805"/>
              <a:gd name="connsiteX28" fmla="*/ 121831 w 898330"/>
              <a:gd name="connsiteY28" fmla="*/ 294249 h 1149805"/>
              <a:gd name="connsiteX29" fmla="*/ 256671 w 898330"/>
              <a:gd name="connsiteY29" fmla="*/ 78195 h 1149805"/>
              <a:gd name="connsiteX30" fmla="*/ 571807 w 898330"/>
              <a:gd name="connsiteY30" fmla="*/ 6706 h 1149805"/>
              <a:gd name="connsiteX31" fmla="*/ 632799 w 898330"/>
              <a:gd name="connsiteY31" fmla="*/ 5 h 1149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898330" h="1149805">
                <a:moveTo>
                  <a:pt x="174198" y="548872"/>
                </a:moveTo>
                <a:cubicBezTo>
                  <a:pt x="220093" y="543591"/>
                  <a:pt x="268014" y="555785"/>
                  <a:pt x="306990" y="586674"/>
                </a:cubicBezTo>
                <a:lnTo>
                  <a:pt x="360593" y="630510"/>
                </a:lnTo>
                <a:cubicBezTo>
                  <a:pt x="375220" y="641866"/>
                  <a:pt x="394751" y="645103"/>
                  <a:pt x="410955" y="640276"/>
                </a:cubicBezTo>
                <a:cubicBezTo>
                  <a:pt x="415028" y="658957"/>
                  <a:pt x="421126" y="677639"/>
                  <a:pt x="429452" y="695709"/>
                </a:cubicBezTo>
                <a:lnTo>
                  <a:pt x="442563" y="717010"/>
                </a:lnTo>
                <a:lnTo>
                  <a:pt x="443691" y="720644"/>
                </a:lnTo>
                <a:cubicBezTo>
                  <a:pt x="484875" y="818015"/>
                  <a:pt x="581291" y="886337"/>
                  <a:pt x="693664" y="886337"/>
                </a:cubicBezTo>
                <a:cubicBezTo>
                  <a:pt x="712393" y="886337"/>
                  <a:pt x="730679" y="884439"/>
                  <a:pt x="748339" y="880826"/>
                </a:cubicBezTo>
                <a:lnTo>
                  <a:pt x="783644" y="869866"/>
                </a:lnTo>
                <a:lnTo>
                  <a:pt x="724515" y="1007370"/>
                </a:lnTo>
                <a:cubicBezTo>
                  <a:pt x="649760" y="1155229"/>
                  <a:pt x="454836" y="1195828"/>
                  <a:pt x="324858" y="1091861"/>
                </a:cubicBezTo>
                <a:lnTo>
                  <a:pt x="68186" y="887163"/>
                </a:lnTo>
                <a:cubicBezTo>
                  <a:pt x="-9768" y="825441"/>
                  <a:pt x="-22774" y="711708"/>
                  <a:pt x="38975" y="633746"/>
                </a:cubicBezTo>
                <a:lnTo>
                  <a:pt x="53559" y="615917"/>
                </a:lnTo>
                <a:cubicBezTo>
                  <a:pt x="84433" y="576908"/>
                  <a:pt x="128303" y="554153"/>
                  <a:pt x="174198" y="548872"/>
                </a:cubicBezTo>
                <a:close/>
                <a:moveTo>
                  <a:pt x="632799" y="5"/>
                </a:moveTo>
                <a:cubicBezTo>
                  <a:pt x="773178" y="891"/>
                  <a:pt x="895089" y="113704"/>
                  <a:pt x="895089" y="260123"/>
                </a:cubicBezTo>
                <a:cubicBezTo>
                  <a:pt x="895089" y="261770"/>
                  <a:pt x="895089" y="261770"/>
                  <a:pt x="898330" y="265006"/>
                </a:cubicBezTo>
                <a:lnTo>
                  <a:pt x="888929" y="427370"/>
                </a:lnTo>
                <a:lnTo>
                  <a:pt x="885497" y="423211"/>
                </a:lnTo>
                <a:cubicBezTo>
                  <a:pt x="836403" y="374117"/>
                  <a:pt x="768580" y="343751"/>
                  <a:pt x="693664" y="343751"/>
                </a:cubicBezTo>
                <a:cubicBezTo>
                  <a:pt x="656207" y="343751"/>
                  <a:pt x="620522" y="351343"/>
                  <a:pt x="588065" y="365071"/>
                </a:cubicBezTo>
                <a:lnTo>
                  <a:pt x="558731" y="380992"/>
                </a:lnTo>
                <a:lnTo>
                  <a:pt x="519015" y="398827"/>
                </a:lnTo>
                <a:cubicBezTo>
                  <a:pt x="500742" y="409998"/>
                  <a:pt x="484090" y="423399"/>
                  <a:pt x="469463" y="438815"/>
                </a:cubicBezTo>
                <a:cubicBezTo>
                  <a:pt x="458077" y="419339"/>
                  <a:pt x="433727" y="406336"/>
                  <a:pt x="409335" y="412809"/>
                </a:cubicBezTo>
                <a:lnTo>
                  <a:pt x="337864" y="429049"/>
                </a:lnTo>
                <a:cubicBezTo>
                  <a:pt x="240423" y="451818"/>
                  <a:pt x="144560" y="391686"/>
                  <a:pt x="121831" y="294249"/>
                </a:cubicBezTo>
                <a:cubicBezTo>
                  <a:pt x="99060" y="196755"/>
                  <a:pt x="159187" y="100907"/>
                  <a:pt x="256671" y="78195"/>
                </a:cubicBezTo>
                <a:lnTo>
                  <a:pt x="571807" y="6706"/>
                </a:lnTo>
                <a:cubicBezTo>
                  <a:pt x="592314" y="2036"/>
                  <a:pt x="612745" y="-122"/>
                  <a:pt x="632799" y="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6D634CC6-EA39-4D7E-9439-10D7CE641012}"/>
              </a:ext>
            </a:extLst>
          </p:cNvPr>
          <p:cNvSpPr/>
          <p:nvPr/>
        </p:nvSpPr>
        <p:spPr>
          <a:xfrm>
            <a:off x="4618704" y="4417821"/>
            <a:ext cx="1016183" cy="910557"/>
          </a:xfrm>
          <a:custGeom>
            <a:avLst/>
            <a:gdLst>
              <a:gd name="connsiteX0" fmla="*/ 180330 w 1096955"/>
              <a:gd name="connsiteY0" fmla="*/ 212776 h 982934"/>
              <a:gd name="connsiteX1" fmla="*/ 194935 w 1096955"/>
              <a:gd name="connsiteY1" fmla="*/ 212776 h 982934"/>
              <a:gd name="connsiteX2" fmla="*/ 375265 w 1096955"/>
              <a:gd name="connsiteY2" fmla="*/ 393099 h 982934"/>
              <a:gd name="connsiteX3" fmla="*/ 375265 w 1096955"/>
              <a:gd name="connsiteY3" fmla="*/ 464594 h 982934"/>
              <a:gd name="connsiteX4" fmla="*/ 411017 w 1096955"/>
              <a:gd name="connsiteY4" fmla="*/ 516561 h 982934"/>
              <a:gd name="connsiteX5" fmla="*/ 398156 w 1096955"/>
              <a:gd name="connsiteY5" fmla="*/ 538482 h 982934"/>
              <a:gd name="connsiteX6" fmla="*/ 387480 w 1096955"/>
              <a:gd name="connsiteY6" fmla="*/ 551421 h 982934"/>
              <a:gd name="connsiteX7" fmla="*/ 341147 w 1096955"/>
              <a:gd name="connsiteY7" fmla="*/ 703103 h 982934"/>
              <a:gd name="connsiteX8" fmla="*/ 460758 w 1096955"/>
              <a:gd name="connsiteY8" fmla="*/ 928064 h 982934"/>
              <a:gd name="connsiteX9" fmla="*/ 471491 w 1096955"/>
              <a:gd name="connsiteY9" fmla="*/ 933889 h 982934"/>
              <a:gd name="connsiteX10" fmla="*/ 323286 w 1096955"/>
              <a:gd name="connsiteY10" fmla="*/ 976292 h 982934"/>
              <a:gd name="connsiteX11" fmla="*/ 0 w 1096955"/>
              <a:gd name="connsiteY11" fmla="*/ 719628 h 982934"/>
              <a:gd name="connsiteX12" fmla="*/ 0 w 1096955"/>
              <a:gd name="connsiteY12" fmla="*/ 393099 h 982934"/>
              <a:gd name="connsiteX13" fmla="*/ 180330 w 1096955"/>
              <a:gd name="connsiteY13" fmla="*/ 212776 h 982934"/>
              <a:gd name="connsiteX14" fmla="*/ 611225 w 1096955"/>
              <a:gd name="connsiteY14" fmla="*/ 1192 h 982934"/>
              <a:gd name="connsiteX15" fmla="*/ 744038 w 1096955"/>
              <a:gd name="connsiteY15" fmla="*/ 38979 h 982934"/>
              <a:gd name="connsiteX16" fmla="*/ 997443 w 1096955"/>
              <a:gd name="connsiteY16" fmla="*/ 240415 h 982934"/>
              <a:gd name="connsiteX17" fmla="*/ 999065 w 1096955"/>
              <a:gd name="connsiteY17" fmla="*/ 651395 h 982934"/>
              <a:gd name="connsiteX18" fmla="*/ 880386 w 1096955"/>
              <a:gd name="connsiteY18" fmla="*/ 736303 h 982934"/>
              <a:gd name="connsiteX19" fmla="*/ 883733 w 1096955"/>
              <a:gd name="connsiteY19" fmla="*/ 703103 h 982934"/>
              <a:gd name="connsiteX20" fmla="*/ 667115 w 1096955"/>
              <a:gd name="connsiteY20" fmla="*/ 437322 h 982934"/>
              <a:gd name="connsiteX21" fmla="*/ 665743 w 1096955"/>
              <a:gd name="connsiteY21" fmla="*/ 437184 h 982934"/>
              <a:gd name="connsiteX22" fmla="*/ 663021 w 1096955"/>
              <a:gd name="connsiteY22" fmla="*/ 435948 h 982934"/>
              <a:gd name="connsiteX23" fmla="*/ 596215 w 1096955"/>
              <a:gd name="connsiteY23" fmla="*/ 425584 h 982934"/>
              <a:gd name="connsiteX24" fmla="*/ 578313 w 1096955"/>
              <a:gd name="connsiteY24" fmla="*/ 367092 h 982934"/>
              <a:gd name="connsiteX25" fmla="*/ 519843 w 1096955"/>
              <a:gd name="connsiteY25" fmla="*/ 321603 h 982934"/>
              <a:gd name="connsiteX26" fmla="*/ 490582 w 1096955"/>
              <a:gd name="connsiteY26" fmla="*/ 68201 h 982934"/>
              <a:gd name="connsiteX27" fmla="*/ 611225 w 1096955"/>
              <a:gd name="connsiteY27" fmla="*/ 1192 h 982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096955" h="982934">
                <a:moveTo>
                  <a:pt x="180330" y="212776"/>
                </a:moveTo>
                <a:lnTo>
                  <a:pt x="194935" y="212776"/>
                </a:lnTo>
                <a:cubicBezTo>
                  <a:pt x="294025" y="212776"/>
                  <a:pt x="375265" y="294012"/>
                  <a:pt x="375265" y="393099"/>
                </a:cubicBezTo>
                <a:lnTo>
                  <a:pt x="375265" y="464594"/>
                </a:lnTo>
                <a:cubicBezTo>
                  <a:pt x="375265" y="488970"/>
                  <a:pt x="389869" y="508451"/>
                  <a:pt x="411017" y="516561"/>
                </a:cubicBezTo>
                <a:lnTo>
                  <a:pt x="398156" y="538482"/>
                </a:lnTo>
                <a:lnTo>
                  <a:pt x="387480" y="551421"/>
                </a:lnTo>
                <a:cubicBezTo>
                  <a:pt x="358228" y="594719"/>
                  <a:pt x="341147" y="646917"/>
                  <a:pt x="341147" y="703103"/>
                </a:cubicBezTo>
                <a:cubicBezTo>
                  <a:pt x="341147" y="796748"/>
                  <a:pt x="388593" y="879310"/>
                  <a:pt x="460758" y="928064"/>
                </a:cubicBezTo>
                <a:lnTo>
                  <a:pt x="471491" y="933889"/>
                </a:lnTo>
                <a:lnTo>
                  <a:pt x="323286" y="976292"/>
                </a:lnTo>
                <a:cubicBezTo>
                  <a:pt x="157560" y="1013672"/>
                  <a:pt x="0" y="888578"/>
                  <a:pt x="0" y="719628"/>
                </a:cubicBezTo>
                <a:lnTo>
                  <a:pt x="0" y="393099"/>
                </a:lnTo>
                <a:cubicBezTo>
                  <a:pt x="0" y="294012"/>
                  <a:pt x="81240" y="212776"/>
                  <a:pt x="180330" y="212776"/>
                </a:cubicBezTo>
                <a:close/>
                <a:moveTo>
                  <a:pt x="611225" y="1192"/>
                </a:moveTo>
                <a:cubicBezTo>
                  <a:pt x="657119" y="-4087"/>
                  <a:pt x="705041" y="8102"/>
                  <a:pt x="744038" y="38979"/>
                </a:cubicBezTo>
                <a:lnTo>
                  <a:pt x="997443" y="240415"/>
                </a:lnTo>
                <a:cubicBezTo>
                  <a:pt x="1129039" y="345979"/>
                  <a:pt x="1130662" y="547414"/>
                  <a:pt x="999065" y="651395"/>
                </a:cubicBezTo>
                <a:lnTo>
                  <a:pt x="880386" y="736303"/>
                </a:lnTo>
                <a:lnTo>
                  <a:pt x="883733" y="703103"/>
                </a:lnTo>
                <a:cubicBezTo>
                  <a:pt x="883733" y="572001"/>
                  <a:pt x="790739" y="462619"/>
                  <a:pt x="667115" y="437322"/>
                </a:cubicBezTo>
                <a:lnTo>
                  <a:pt x="665743" y="437184"/>
                </a:lnTo>
                <a:lnTo>
                  <a:pt x="663021" y="435948"/>
                </a:lnTo>
                <a:cubicBezTo>
                  <a:pt x="641297" y="429243"/>
                  <a:pt x="618959" y="425584"/>
                  <a:pt x="596215" y="425584"/>
                </a:cubicBezTo>
                <a:cubicBezTo>
                  <a:pt x="602706" y="406102"/>
                  <a:pt x="596215" y="381727"/>
                  <a:pt x="578313" y="367092"/>
                </a:cubicBezTo>
                <a:lnTo>
                  <a:pt x="519843" y="321603"/>
                </a:lnTo>
                <a:cubicBezTo>
                  <a:pt x="441848" y="259896"/>
                  <a:pt x="428866" y="146175"/>
                  <a:pt x="490582" y="68201"/>
                </a:cubicBezTo>
                <a:cubicBezTo>
                  <a:pt x="521466" y="29215"/>
                  <a:pt x="565331" y="6470"/>
                  <a:pt x="611225" y="119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5" name="Circle">
            <a:extLst>
              <a:ext uri="{FF2B5EF4-FFF2-40B4-BE49-F238E27FC236}">
                <a16:creationId xmlns:a16="http://schemas.microsoft.com/office/drawing/2014/main" id="{352086FC-F1CC-4167-8301-2B65DA4261E1}"/>
              </a:ext>
            </a:extLst>
          </p:cNvPr>
          <p:cNvSpPr/>
          <p:nvPr/>
        </p:nvSpPr>
        <p:spPr>
          <a:xfrm>
            <a:off x="4313810" y="2084637"/>
            <a:ext cx="502634" cy="50263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15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01</a:t>
            </a:r>
            <a:endParaRPr sz="1500" b="1" dirty="0">
              <a:solidFill>
                <a:prstClr val="white">
                  <a:lumMod val="95000"/>
                </a:prstClr>
              </a:solidFill>
              <a:latin typeface="Calibri" panose="020F0502020204030204"/>
            </a:endParaRPr>
          </a:p>
        </p:txBody>
      </p:sp>
      <p:sp>
        <p:nvSpPr>
          <p:cNvPr id="106" name="Circle">
            <a:extLst>
              <a:ext uri="{FF2B5EF4-FFF2-40B4-BE49-F238E27FC236}">
                <a16:creationId xmlns:a16="http://schemas.microsoft.com/office/drawing/2014/main" id="{7588CED2-3EFD-4F69-8B47-2335FF9034B4}"/>
              </a:ext>
            </a:extLst>
          </p:cNvPr>
          <p:cNvSpPr/>
          <p:nvPr/>
        </p:nvSpPr>
        <p:spPr>
          <a:xfrm>
            <a:off x="3202594" y="2636636"/>
            <a:ext cx="502634" cy="50263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15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07</a:t>
            </a:r>
            <a:endParaRPr sz="1500" b="1" dirty="0">
              <a:solidFill>
                <a:prstClr val="white">
                  <a:lumMod val="95000"/>
                </a:prstClr>
              </a:solidFill>
              <a:latin typeface="Calibri" panose="020F0502020204030204"/>
            </a:endParaRPr>
          </a:p>
        </p:txBody>
      </p:sp>
      <p:sp>
        <p:nvSpPr>
          <p:cNvPr id="107" name="Circle">
            <a:extLst>
              <a:ext uri="{FF2B5EF4-FFF2-40B4-BE49-F238E27FC236}">
                <a16:creationId xmlns:a16="http://schemas.microsoft.com/office/drawing/2014/main" id="{7745C45E-1666-4A5C-BA7C-C0D3A45D8615}"/>
              </a:ext>
            </a:extLst>
          </p:cNvPr>
          <p:cNvSpPr/>
          <p:nvPr/>
        </p:nvSpPr>
        <p:spPr>
          <a:xfrm>
            <a:off x="2935224" y="3859516"/>
            <a:ext cx="502634" cy="50263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15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06</a:t>
            </a:r>
            <a:endParaRPr sz="1500" b="1" dirty="0">
              <a:solidFill>
                <a:prstClr val="white">
                  <a:lumMod val="95000"/>
                </a:prstClr>
              </a:solidFill>
              <a:latin typeface="Calibri" panose="020F0502020204030204"/>
            </a:endParaRPr>
          </a:p>
        </p:txBody>
      </p:sp>
      <p:sp>
        <p:nvSpPr>
          <p:cNvPr id="108" name="Circle">
            <a:extLst>
              <a:ext uri="{FF2B5EF4-FFF2-40B4-BE49-F238E27FC236}">
                <a16:creationId xmlns:a16="http://schemas.microsoft.com/office/drawing/2014/main" id="{667E6F0F-BEEE-43A0-A8B0-3DABA30AF19C}"/>
              </a:ext>
            </a:extLst>
          </p:cNvPr>
          <p:cNvSpPr/>
          <p:nvPr/>
        </p:nvSpPr>
        <p:spPr>
          <a:xfrm>
            <a:off x="3696803" y="4817836"/>
            <a:ext cx="502634" cy="50263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15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05</a:t>
            </a:r>
            <a:endParaRPr sz="1500" b="1" dirty="0">
              <a:solidFill>
                <a:prstClr val="white">
                  <a:lumMod val="95000"/>
                </a:prstClr>
              </a:solidFill>
              <a:latin typeface="Calibri" panose="020F0502020204030204"/>
            </a:endParaRPr>
          </a:p>
        </p:txBody>
      </p:sp>
      <p:sp>
        <p:nvSpPr>
          <p:cNvPr id="109" name="Circle">
            <a:extLst>
              <a:ext uri="{FF2B5EF4-FFF2-40B4-BE49-F238E27FC236}">
                <a16:creationId xmlns:a16="http://schemas.microsoft.com/office/drawing/2014/main" id="{D9F1CE59-DE40-48B7-B36B-6F43FF998D77}"/>
              </a:ext>
            </a:extLst>
          </p:cNvPr>
          <p:cNvSpPr/>
          <p:nvPr/>
        </p:nvSpPr>
        <p:spPr>
          <a:xfrm>
            <a:off x="5706142" y="3859516"/>
            <a:ext cx="502634" cy="50263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15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03</a:t>
            </a:r>
            <a:endParaRPr sz="1500" b="1" dirty="0">
              <a:solidFill>
                <a:prstClr val="white">
                  <a:lumMod val="95000"/>
                </a:prstClr>
              </a:solidFill>
              <a:latin typeface="Calibri" panose="020F0502020204030204"/>
            </a:endParaRPr>
          </a:p>
        </p:txBody>
      </p:sp>
      <p:sp>
        <p:nvSpPr>
          <p:cNvPr id="110" name="Circle">
            <a:extLst>
              <a:ext uri="{FF2B5EF4-FFF2-40B4-BE49-F238E27FC236}">
                <a16:creationId xmlns:a16="http://schemas.microsoft.com/office/drawing/2014/main" id="{70996852-974C-4702-AE06-EE74E2EC146E}"/>
              </a:ext>
            </a:extLst>
          </p:cNvPr>
          <p:cNvSpPr/>
          <p:nvPr/>
        </p:nvSpPr>
        <p:spPr>
          <a:xfrm>
            <a:off x="4934731" y="4817836"/>
            <a:ext cx="502634" cy="50263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15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04</a:t>
            </a:r>
            <a:endParaRPr sz="1500" b="1" dirty="0">
              <a:solidFill>
                <a:prstClr val="white">
                  <a:lumMod val="95000"/>
                </a:prstClr>
              </a:solidFill>
              <a:latin typeface="Calibri" panose="020F0502020204030204"/>
            </a:endParaRPr>
          </a:p>
        </p:txBody>
      </p:sp>
      <p:sp>
        <p:nvSpPr>
          <p:cNvPr id="111" name="Circle">
            <a:extLst>
              <a:ext uri="{FF2B5EF4-FFF2-40B4-BE49-F238E27FC236}">
                <a16:creationId xmlns:a16="http://schemas.microsoft.com/office/drawing/2014/main" id="{8D116B52-8B83-49BC-B5D0-2D974A1E6844}"/>
              </a:ext>
            </a:extLst>
          </p:cNvPr>
          <p:cNvSpPr/>
          <p:nvPr/>
        </p:nvSpPr>
        <p:spPr>
          <a:xfrm>
            <a:off x="5439674" y="2642957"/>
            <a:ext cx="502634" cy="50263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15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02</a:t>
            </a:r>
            <a:endParaRPr sz="1500" b="1" dirty="0">
              <a:solidFill>
                <a:prstClr val="white">
                  <a:lumMod val="9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18225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7-Step ‘Around The Table’ Cycle – Slide Template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A234FA8-53EE-421B-BECD-0629217D5A19}"/>
              </a:ext>
            </a:extLst>
          </p:cNvPr>
          <p:cNvGrpSpPr/>
          <p:nvPr/>
        </p:nvGrpSpPr>
        <p:grpSpPr>
          <a:xfrm>
            <a:off x="6537960" y="3642246"/>
            <a:ext cx="2194560" cy="952227"/>
            <a:chOff x="8921977" y="1394910"/>
            <a:chExt cx="2926080" cy="1269635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E5A62D9-0DEA-49A0-BBFD-D895C287C96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65320ECC-B143-4FFE-B90E-077DC47F16D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9F8EF70-9705-4E1C-9F9D-09CB5E903923}"/>
              </a:ext>
            </a:extLst>
          </p:cNvPr>
          <p:cNvGrpSpPr/>
          <p:nvPr/>
        </p:nvGrpSpPr>
        <p:grpSpPr>
          <a:xfrm>
            <a:off x="6537960" y="1517234"/>
            <a:ext cx="2194560" cy="952227"/>
            <a:chOff x="8921977" y="1394910"/>
            <a:chExt cx="2926080" cy="1269635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444AA86E-42F6-42C3-A3E3-574E7BF75A2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BCF41B4E-0DE0-43B2-8627-B620660A65F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77CDD00A-B7F2-46EF-9C6C-589BEBC9B2A0}"/>
              </a:ext>
            </a:extLst>
          </p:cNvPr>
          <p:cNvGrpSpPr/>
          <p:nvPr/>
        </p:nvGrpSpPr>
        <p:grpSpPr>
          <a:xfrm>
            <a:off x="6537960" y="4704753"/>
            <a:ext cx="2194560" cy="952227"/>
            <a:chOff x="8921977" y="1394910"/>
            <a:chExt cx="2926080" cy="1269635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594A391-7D9D-4E6F-A4F7-1C4C6A6A98C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415BB3E0-B663-431D-8120-E2FCA56E224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6BBDD192-B92B-4F6B-A42C-1825B9D90581}"/>
              </a:ext>
            </a:extLst>
          </p:cNvPr>
          <p:cNvGrpSpPr/>
          <p:nvPr/>
        </p:nvGrpSpPr>
        <p:grpSpPr>
          <a:xfrm>
            <a:off x="411480" y="3110993"/>
            <a:ext cx="2194560" cy="952227"/>
            <a:chOff x="8921977" y="1394910"/>
            <a:chExt cx="2926080" cy="1269635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852436E0-0F49-4226-99F2-DE3B7827BB90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DFD83B65-F4DC-4C1E-B8F6-48C6CA6B991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89A24C2A-A5ED-415D-A756-1CF3456D3856}"/>
              </a:ext>
            </a:extLst>
          </p:cNvPr>
          <p:cNvGrpSpPr/>
          <p:nvPr/>
        </p:nvGrpSpPr>
        <p:grpSpPr>
          <a:xfrm>
            <a:off x="411480" y="2048487"/>
            <a:ext cx="2194560" cy="952227"/>
            <a:chOff x="8921977" y="1394910"/>
            <a:chExt cx="2926080" cy="1269635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CCC78F7B-262B-4CAB-B1EF-C79E7FF28E8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rgbClr val="FF0000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B07A882E-9A83-4552-A520-68C23020C03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041A740D-68D5-4AD4-BC2D-5A8BEB2EA5C5}"/>
              </a:ext>
            </a:extLst>
          </p:cNvPr>
          <p:cNvGrpSpPr/>
          <p:nvPr/>
        </p:nvGrpSpPr>
        <p:grpSpPr>
          <a:xfrm>
            <a:off x="411480" y="4173499"/>
            <a:ext cx="2194560" cy="952227"/>
            <a:chOff x="8921977" y="1394910"/>
            <a:chExt cx="2926080" cy="1269635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4588ACDF-1DD5-4129-A7DE-0032699D844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0FAF0AB-CC96-4DE6-8061-37BE8D642E6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E9F0E1B0-6FE2-4363-B194-70C0427A1196}"/>
              </a:ext>
            </a:extLst>
          </p:cNvPr>
          <p:cNvGrpSpPr/>
          <p:nvPr/>
        </p:nvGrpSpPr>
        <p:grpSpPr>
          <a:xfrm>
            <a:off x="6537960" y="2579740"/>
            <a:ext cx="2194560" cy="952227"/>
            <a:chOff x="8921977" y="1394910"/>
            <a:chExt cx="2926080" cy="1269635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394E8F8B-425E-4C6F-8080-2A6ED261B7A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EE09779D-BD36-454F-ADEE-7CE3D3F764A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sp>
        <p:nvSpPr>
          <p:cNvPr id="94" name="Circle">
            <a:extLst>
              <a:ext uri="{FF2B5EF4-FFF2-40B4-BE49-F238E27FC236}">
                <a16:creationId xmlns:a16="http://schemas.microsoft.com/office/drawing/2014/main" id="{C96CE2EE-BBD2-4FCC-8EC6-342D0E44FB2E}"/>
              </a:ext>
            </a:extLst>
          </p:cNvPr>
          <p:cNvSpPr/>
          <p:nvPr/>
        </p:nvSpPr>
        <p:spPr>
          <a:xfrm>
            <a:off x="3630585" y="2843917"/>
            <a:ext cx="1869082" cy="1869078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95" name="Graphic 94" descr="Lights On">
            <a:extLst>
              <a:ext uri="{FF2B5EF4-FFF2-40B4-BE49-F238E27FC236}">
                <a16:creationId xmlns:a16="http://schemas.microsoft.com/office/drawing/2014/main" id="{2F581C23-FCD0-4427-8688-0D3F7DA68E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56350" y="3169679"/>
            <a:ext cx="1217553" cy="1217553"/>
          </a:xfrm>
          <a:prstGeom prst="rect">
            <a:avLst/>
          </a:prstGeom>
        </p:spPr>
      </p:pic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ADA81802-A92D-443E-8D2D-FF49E527684C}"/>
              </a:ext>
            </a:extLst>
          </p:cNvPr>
          <p:cNvSpPr/>
          <p:nvPr/>
        </p:nvSpPr>
        <p:spPr>
          <a:xfrm>
            <a:off x="4022239" y="2205067"/>
            <a:ext cx="1085736" cy="733893"/>
          </a:xfrm>
          <a:custGeom>
            <a:avLst/>
            <a:gdLst>
              <a:gd name="connsiteX0" fmla="*/ 359953 w 1172037"/>
              <a:gd name="connsiteY0" fmla="*/ 263 h 792227"/>
              <a:gd name="connsiteX1" fmla="*/ 336067 w 1172037"/>
              <a:gd name="connsiteY1" fmla="*/ 35691 h 792227"/>
              <a:gd name="connsiteX2" fmla="*/ 314747 w 1172037"/>
              <a:gd name="connsiteY2" fmla="*/ 141290 h 792227"/>
              <a:gd name="connsiteX3" fmla="*/ 394207 w 1172037"/>
              <a:gd name="connsiteY3" fmla="*/ 333123 h 792227"/>
              <a:gd name="connsiteX4" fmla="*/ 411129 w 1172037"/>
              <a:gd name="connsiteY4" fmla="*/ 347085 h 792227"/>
              <a:gd name="connsiteX5" fmla="*/ 433199 w 1172037"/>
              <a:gd name="connsiteY5" fmla="*/ 372170 h 792227"/>
              <a:gd name="connsiteX6" fmla="*/ 486001 w 1172037"/>
              <a:gd name="connsiteY6" fmla="*/ 407700 h 792227"/>
              <a:gd name="connsiteX7" fmla="*/ 479498 w 1172037"/>
              <a:gd name="connsiteY7" fmla="*/ 466191 h 792227"/>
              <a:gd name="connsiteX8" fmla="*/ 508733 w 1172037"/>
              <a:gd name="connsiteY8" fmla="*/ 526303 h 792227"/>
              <a:gd name="connsiteX9" fmla="*/ 424250 w 1172037"/>
              <a:gd name="connsiteY9" fmla="*/ 766751 h 792227"/>
              <a:gd name="connsiteX10" fmla="*/ 406380 w 1172037"/>
              <a:gd name="connsiteY10" fmla="*/ 774854 h 792227"/>
              <a:gd name="connsiteX11" fmla="*/ 165935 w 1172037"/>
              <a:gd name="connsiteY11" fmla="*/ 690396 h 792227"/>
              <a:gd name="connsiteX12" fmla="*/ 26262 w 1172037"/>
              <a:gd name="connsiteY12" fmla="*/ 399597 h 792227"/>
              <a:gd name="connsiteX13" fmla="*/ 203314 w 1172037"/>
              <a:gd name="connsiteY13" fmla="*/ 27582 h 792227"/>
              <a:gd name="connsiteX14" fmla="*/ 811950 w 1172037"/>
              <a:gd name="connsiteY14" fmla="*/ 0 h 792227"/>
              <a:gd name="connsiteX15" fmla="*/ 970114 w 1172037"/>
              <a:gd name="connsiteY15" fmla="*/ 27582 h 792227"/>
              <a:gd name="connsiteX16" fmla="*/ 1145526 w 1172037"/>
              <a:gd name="connsiteY16" fmla="*/ 396356 h 792227"/>
              <a:gd name="connsiteX17" fmla="*/ 1005852 w 1172037"/>
              <a:gd name="connsiteY17" fmla="*/ 685496 h 792227"/>
              <a:gd name="connsiteX18" fmla="*/ 765407 w 1172037"/>
              <a:gd name="connsiteY18" fmla="*/ 769992 h 792227"/>
              <a:gd name="connsiteX19" fmla="*/ 754041 w 1172037"/>
              <a:gd name="connsiteY19" fmla="*/ 763511 h 792227"/>
              <a:gd name="connsiteX20" fmla="*/ 669557 w 1172037"/>
              <a:gd name="connsiteY20" fmla="*/ 523062 h 792227"/>
              <a:gd name="connsiteX21" fmla="*/ 698793 w 1172037"/>
              <a:gd name="connsiteY21" fmla="*/ 462950 h 792227"/>
              <a:gd name="connsiteX22" fmla="*/ 690649 w 1172037"/>
              <a:gd name="connsiteY22" fmla="*/ 402838 h 792227"/>
              <a:gd name="connsiteX23" fmla="*/ 740427 w 1172037"/>
              <a:gd name="connsiteY23" fmla="*/ 368321 h 792227"/>
              <a:gd name="connsiteX24" fmla="*/ 754386 w 1172037"/>
              <a:gd name="connsiteY24" fmla="*/ 352502 h 792227"/>
              <a:gd name="connsiteX25" fmla="*/ 777873 w 1172037"/>
              <a:gd name="connsiteY25" fmla="*/ 333123 h 792227"/>
              <a:gd name="connsiteX26" fmla="*/ 857333 w 1172037"/>
              <a:gd name="connsiteY26" fmla="*/ 141290 h 792227"/>
              <a:gd name="connsiteX27" fmla="*/ 836014 w 1172037"/>
              <a:gd name="connsiteY27" fmla="*/ 35691 h 79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72037" h="792227">
                <a:moveTo>
                  <a:pt x="359953" y="263"/>
                </a:moveTo>
                <a:lnTo>
                  <a:pt x="336067" y="35691"/>
                </a:lnTo>
                <a:cubicBezTo>
                  <a:pt x="322339" y="68148"/>
                  <a:pt x="314747" y="103832"/>
                  <a:pt x="314747" y="141290"/>
                </a:cubicBezTo>
                <a:cubicBezTo>
                  <a:pt x="314747" y="216206"/>
                  <a:pt x="345113" y="284029"/>
                  <a:pt x="394207" y="333123"/>
                </a:cubicBezTo>
                <a:lnTo>
                  <a:pt x="411129" y="347085"/>
                </a:lnTo>
                <a:lnTo>
                  <a:pt x="433199" y="372170"/>
                </a:lnTo>
                <a:cubicBezTo>
                  <a:pt x="449443" y="386180"/>
                  <a:pt x="467312" y="397958"/>
                  <a:pt x="486001" y="407700"/>
                </a:cubicBezTo>
                <a:cubicBezTo>
                  <a:pt x="474635" y="423982"/>
                  <a:pt x="469714" y="446707"/>
                  <a:pt x="479498" y="466191"/>
                </a:cubicBezTo>
                <a:lnTo>
                  <a:pt x="508733" y="526303"/>
                </a:lnTo>
                <a:cubicBezTo>
                  <a:pt x="550975" y="615661"/>
                  <a:pt x="513596" y="722883"/>
                  <a:pt x="424250" y="766751"/>
                </a:cubicBezTo>
                <a:lnTo>
                  <a:pt x="406380" y="774854"/>
                </a:lnTo>
                <a:cubicBezTo>
                  <a:pt x="317034" y="817102"/>
                  <a:pt x="209818" y="779754"/>
                  <a:pt x="165935" y="690396"/>
                </a:cubicBezTo>
                <a:lnTo>
                  <a:pt x="26262" y="399597"/>
                </a:lnTo>
                <a:cubicBezTo>
                  <a:pt x="-46857" y="246887"/>
                  <a:pt x="39268" y="66550"/>
                  <a:pt x="203314" y="27582"/>
                </a:cubicBezTo>
                <a:close/>
                <a:moveTo>
                  <a:pt x="811950" y="0"/>
                </a:moveTo>
                <a:lnTo>
                  <a:pt x="970114" y="27582"/>
                </a:lnTo>
                <a:cubicBezTo>
                  <a:pt x="1134160" y="66550"/>
                  <a:pt x="1218644" y="246887"/>
                  <a:pt x="1145526" y="396356"/>
                </a:cubicBezTo>
                <a:lnTo>
                  <a:pt x="1005852" y="685496"/>
                </a:lnTo>
                <a:cubicBezTo>
                  <a:pt x="961970" y="774854"/>
                  <a:pt x="854754" y="813861"/>
                  <a:pt x="765407" y="769992"/>
                </a:cubicBezTo>
                <a:lnTo>
                  <a:pt x="754041" y="763511"/>
                </a:lnTo>
                <a:cubicBezTo>
                  <a:pt x="664695" y="719642"/>
                  <a:pt x="625675" y="612420"/>
                  <a:pt x="669557" y="523062"/>
                </a:cubicBezTo>
                <a:lnTo>
                  <a:pt x="698793" y="462950"/>
                </a:lnTo>
                <a:cubicBezTo>
                  <a:pt x="710159" y="441846"/>
                  <a:pt x="705296" y="419082"/>
                  <a:pt x="690649" y="402838"/>
                </a:cubicBezTo>
                <a:cubicBezTo>
                  <a:pt x="708548" y="393906"/>
                  <a:pt x="725201" y="382129"/>
                  <a:pt x="740427" y="368321"/>
                </a:cubicBezTo>
                <a:lnTo>
                  <a:pt x="754386" y="352502"/>
                </a:lnTo>
                <a:lnTo>
                  <a:pt x="777873" y="333123"/>
                </a:lnTo>
                <a:cubicBezTo>
                  <a:pt x="826968" y="284029"/>
                  <a:pt x="857333" y="216206"/>
                  <a:pt x="857333" y="141290"/>
                </a:cubicBezTo>
                <a:cubicBezTo>
                  <a:pt x="857333" y="103832"/>
                  <a:pt x="849742" y="68148"/>
                  <a:pt x="836014" y="35691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91A40C19-D109-4196-9697-C76E5380031A}"/>
              </a:ext>
            </a:extLst>
          </p:cNvPr>
          <p:cNvSpPr/>
          <p:nvPr/>
        </p:nvSpPr>
        <p:spPr>
          <a:xfrm>
            <a:off x="3114701" y="2496764"/>
            <a:ext cx="978658" cy="1025178"/>
          </a:xfrm>
          <a:custGeom>
            <a:avLst/>
            <a:gdLst>
              <a:gd name="connsiteX0" fmla="*/ 108087 w 1056448"/>
              <a:gd name="connsiteY0" fmla="*/ 501751 h 1106665"/>
              <a:gd name="connsiteX1" fmla="*/ 116199 w 1056448"/>
              <a:gd name="connsiteY1" fmla="*/ 527884 h 1106665"/>
              <a:gd name="connsiteX2" fmla="*/ 366172 w 1056448"/>
              <a:gd name="connsiteY2" fmla="*/ 693577 h 1106665"/>
              <a:gd name="connsiteX3" fmla="*/ 397090 w 1056448"/>
              <a:gd name="connsiteY3" fmla="*/ 690460 h 1106665"/>
              <a:gd name="connsiteX4" fmla="*/ 444677 w 1056448"/>
              <a:gd name="connsiteY4" fmla="*/ 688698 h 1106665"/>
              <a:gd name="connsiteX5" fmla="*/ 501342 w 1056448"/>
              <a:gd name="connsiteY5" fmla="*/ 673066 h 1106665"/>
              <a:gd name="connsiteX6" fmla="*/ 540332 w 1056448"/>
              <a:gd name="connsiteY6" fmla="*/ 708797 h 1106665"/>
              <a:gd name="connsiteX7" fmla="*/ 623166 w 1056448"/>
              <a:gd name="connsiteY7" fmla="*/ 728291 h 1106665"/>
              <a:gd name="connsiteX8" fmla="*/ 757986 w 1056448"/>
              <a:gd name="connsiteY8" fmla="*/ 944357 h 1106665"/>
              <a:gd name="connsiteX9" fmla="*/ 753132 w 1056448"/>
              <a:gd name="connsiteY9" fmla="*/ 967109 h 1106665"/>
              <a:gd name="connsiteX10" fmla="*/ 537043 w 1056448"/>
              <a:gd name="connsiteY10" fmla="*/ 1101940 h 1106665"/>
              <a:gd name="connsiteX11" fmla="*/ 204037 w 1056448"/>
              <a:gd name="connsiteY11" fmla="*/ 1025592 h 1106665"/>
              <a:gd name="connsiteX12" fmla="*/ 25320 w 1056448"/>
              <a:gd name="connsiteY12" fmla="*/ 653572 h 1106665"/>
              <a:gd name="connsiteX13" fmla="*/ 663564 w 1056448"/>
              <a:gd name="connsiteY13" fmla="*/ 14 h 1106665"/>
              <a:gd name="connsiteX14" fmla="*/ 899331 w 1056448"/>
              <a:gd name="connsiteY14" fmla="*/ 149979 h 1106665"/>
              <a:gd name="connsiteX15" fmla="*/ 1039058 w 1056448"/>
              <a:gd name="connsiteY15" fmla="*/ 439135 h 1106665"/>
              <a:gd name="connsiteX16" fmla="*/ 956172 w 1056448"/>
              <a:gd name="connsiteY16" fmla="*/ 679582 h 1106665"/>
              <a:gd name="connsiteX17" fmla="*/ 952936 w 1056448"/>
              <a:gd name="connsiteY17" fmla="*/ 681211 h 1106665"/>
              <a:gd name="connsiteX18" fmla="*/ 712524 w 1056448"/>
              <a:gd name="connsiteY18" fmla="*/ 596718 h 1106665"/>
              <a:gd name="connsiteX19" fmla="*/ 681677 w 1056448"/>
              <a:gd name="connsiteY19" fmla="*/ 533348 h 1106665"/>
              <a:gd name="connsiteX20" fmla="*/ 637780 w 1056448"/>
              <a:gd name="connsiteY20" fmla="*/ 502505 h 1106665"/>
              <a:gd name="connsiteX21" fmla="*/ 640429 w 1056448"/>
              <a:gd name="connsiteY21" fmla="*/ 444022 h 1106665"/>
              <a:gd name="connsiteX22" fmla="*/ 637101 w 1056448"/>
              <a:gd name="connsiteY22" fmla="*/ 425897 h 1106665"/>
              <a:gd name="connsiteX23" fmla="*/ 637465 w 1056448"/>
              <a:gd name="connsiteY23" fmla="*/ 422284 h 1106665"/>
              <a:gd name="connsiteX24" fmla="*/ 420847 w 1056448"/>
              <a:gd name="connsiteY24" fmla="*/ 156503 h 1106665"/>
              <a:gd name="connsiteX25" fmla="*/ 390529 w 1056448"/>
              <a:gd name="connsiteY25" fmla="*/ 153446 h 1106665"/>
              <a:gd name="connsiteX26" fmla="*/ 498053 w 1056448"/>
              <a:gd name="connsiteY26" fmla="*/ 57395 h 1106665"/>
              <a:gd name="connsiteX27" fmla="*/ 663564 w 1056448"/>
              <a:gd name="connsiteY27" fmla="*/ 14 h 1106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056448" h="1106665">
                <a:moveTo>
                  <a:pt x="108087" y="501751"/>
                </a:moveTo>
                <a:lnTo>
                  <a:pt x="116199" y="527884"/>
                </a:lnTo>
                <a:cubicBezTo>
                  <a:pt x="157383" y="625255"/>
                  <a:pt x="253799" y="693577"/>
                  <a:pt x="366172" y="693577"/>
                </a:cubicBezTo>
                <a:lnTo>
                  <a:pt x="397090" y="690460"/>
                </a:lnTo>
                <a:lnTo>
                  <a:pt x="444677" y="688698"/>
                </a:lnTo>
                <a:cubicBezTo>
                  <a:pt x="464374" y="685650"/>
                  <a:pt x="483465" y="680370"/>
                  <a:pt x="501342" y="673066"/>
                </a:cubicBezTo>
                <a:cubicBezTo>
                  <a:pt x="506196" y="690931"/>
                  <a:pt x="520810" y="703909"/>
                  <a:pt x="540332" y="708797"/>
                </a:cubicBezTo>
                <a:lnTo>
                  <a:pt x="623166" y="728291"/>
                </a:lnTo>
                <a:cubicBezTo>
                  <a:pt x="718996" y="751043"/>
                  <a:pt x="780743" y="846885"/>
                  <a:pt x="757986" y="944357"/>
                </a:cubicBezTo>
                <a:lnTo>
                  <a:pt x="753132" y="967109"/>
                </a:lnTo>
                <a:cubicBezTo>
                  <a:pt x="730375" y="1062951"/>
                  <a:pt x="634544" y="1124692"/>
                  <a:pt x="537043" y="1101940"/>
                </a:cubicBezTo>
                <a:lnTo>
                  <a:pt x="204037" y="1025592"/>
                </a:lnTo>
                <a:cubicBezTo>
                  <a:pt x="39987" y="986603"/>
                  <a:pt x="-46136" y="806268"/>
                  <a:pt x="25320" y="653572"/>
                </a:cubicBezTo>
                <a:close/>
                <a:moveTo>
                  <a:pt x="663564" y="14"/>
                </a:moveTo>
                <a:cubicBezTo>
                  <a:pt x="759705" y="981"/>
                  <a:pt x="853628" y="54544"/>
                  <a:pt x="899331" y="149979"/>
                </a:cubicBezTo>
                <a:lnTo>
                  <a:pt x="1039058" y="439135"/>
                </a:lnTo>
                <a:cubicBezTo>
                  <a:pt x="1081284" y="528515"/>
                  <a:pt x="1043912" y="637336"/>
                  <a:pt x="956172" y="679582"/>
                </a:cubicBezTo>
                <a:lnTo>
                  <a:pt x="952936" y="681211"/>
                </a:lnTo>
                <a:cubicBezTo>
                  <a:pt x="863577" y="723404"/>
                  <a:pt x="756368" y="686044"/>
                  <a:pt x="712524" y="596718"/>
                </a:cubicBezTo>
                <a:lnTo>
                  <a:pt x="681677" y="533348"/>
                </a:lnTo>
                <a:cubicBezTo>
                  <a:pt x="671916" y="515483"/>
                  <a:pt x="655683" y="504134"/>
                  <a:pt x="637780" y="502505"/>
                </a:cubicBezTo>
                <a:cubicBezTo>
                  <a:pt x="641042" y="483011"/>
                  <a:pt x="641852" y="463516"/>
                  <a:pt x="640429" y="444022"/>
                </a:cubicBezTo>
                <a:lnTo>
                  <a:pt x="637101" y="425897"/>
                </a:lnTo>
                <a:lnTo>
                  <a:pt x="637465" y="422284"/>
                </a:lnTo>
                <a:cubicBezTo>
                  <a:pt x="637465" y="291182"/>
                  <a:pt x="544471" y="181800"/>
                  <a:pt x="420847" y="156503"/>
                </a:cubicBezTo>
                <a:lnTo>
                  <a:pt x="390529" y="153446"/>
                </a:lnTo>
                <a:lnTo>
                  <a:pt x="498053" y="57395"/>
                </a:lnTo>
                <a:cubicBezTo>
                  <a:pt x="547397" y="17789"/>
                  <a:pt x="605880" y="-566"/>
                  <a:pt x="663564" y="14"/>
                </a:cubicBezTo>
                <a:close/>
              </a:path>
            </a:pathLst>
          </a:custGeom>
          <a:solidFill>
            <a:srgbClr val="EB1E4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4A69D173-F399-45BD-A5A3-2AAECE6550E8}"/>
              </a:ext>
            </a:extLst>
          </p:cNvPr>
          <p:cNvSpPr/>
          <p:nvPr/>
        </p:nvSpPr>
        <p:spPr>
          <a:xfrm>
            <a:off x="2980370" y="3542109"/>
            <a:ext cx="830914" cy="1064084"/>
          </a:xfrm>
          <a:custGeom>
            <a:avLst/>
            <a:gdLst>
              <a:gd name="connsiteX0" fmla="*/ 730629 w 896960"/>
              <a:gd name="connsiteY0" fmla="*/ 555432 h 1148664"/>
              <a:gd name="connsiteX1" fmla="*/ 851235 w 896960"/>
              <a:gd name="connsiteY1" fmla="*/ 622430 h 1148664"/>
              <a:gd name="connsiteX2" fmla="*/ 857748 w 896960"/>
              <a:gd name="connsiteY2" fmla="*/ 630539 h 1148664"/>
              <a:gd name="connsiteX3" fmla="*/ 831739 w 896960"/>
              <a:gd name="connsiteY3" fmla="*/ 883959 h 1148664"/>
              <a:gd name="connsiteX4" fmla="*/ 573435 w 896960"/>
              <a:gd name="connsiteY4" fmla="*/ 1090313 h 1148664"/>
              <a:gd name="connsiteX5" fmla="*/ 173806 w 896960"/>
              <a:gd name="connsiteY5" fmla="*/ 1005821 h 1148664"/>
              <a:gd name="connsiteX6" fmla="*/ 112244 w 896960"/>
              <a:gd name="connsiteY6" fmla="*/ 861344 h 1148664"/>
              <a:gd name="connsiteX7" fmla="*/ 116959 w 896960"/>
              <a:gd name="connsiteY7" fmla="*/ 863903 h 1148664"/>
              <a:gd name="connsiteX8" fmla="*/ 222558 w 896960"/>
              <a:gd name="connsiteY8" fmla="*/ 885222 h 1148664"/>
              <a:gd name="connsiteX9" fmla="*/ 488340 w 896960"/>
              <a:gd name="connsiteY9" fmla="*/ 668604 h 1148664"/>
              <a:gd name="connsiteX10" fmla="*/ 488367 w 896960"/>
              <a:gd name="connsiteY10" fmla="*/ 668332 h 1148664"/>
              <a:gd name="connsiteX11" fmla="*/ 493833 w 896960"/>
              <a:gd name="connsiteY11" fmla="*/ 653335 h 1148664"/>
              <a:gd name="connsiteX12" fmla="*/ 537721 w 896960"/>
              <a:gd name="connsiteY12" fmla="*/ 641937 h 1148664"/>
              <a:gd name="connsiteX13" fmla="*/ 597827 w 896960"/>
              <a:gd name="connsiteY13" fmla="*/ 593226 h 1148664"/>
              <a:gd name="connsiteX14" fmla="*/ 730629 w 896960"/>
              <a:gd name="connsiteY14" fmla="*/ 555432 h 1148664"/>
              <a:gd name="connsiteX15" fmla="*/ 262336 w 896960"/>
              <a:gd name="connsiteY15" fmla="*/ 2 h 1148664"/>
              <a:gd name="connsiteX16" fmla="*/ 323263 w 896960"/>
              <a:gd name="connsiteY16" fmla="*/ 6771 h 1148664"/>
              <a:gd name="connsiteX17" fmla="*/ 653038 w 896960"/>
              <a:gd name="connsiteY17" fmla="*/ 81510 h 1148664"/>
              <a:gd name="connsiteX18" fmla="*/ 787894 w 896960"/>
              <a:gd name="connsiteY18" fmla="*/ 297560 h 1148664"/>
              <a:gd name="connsiteX19" fmla="*/ 571818 w 896960"/>
              <a:gd name="connsiteY19" fmla="*/ 432408 h 1148664"/>
              <a:gd name="connsiteX20" fmla="*/ 485745 w 896960"/>
              <a:gd name="connsiteY20" fmla="*/ 412901 h 1148664"/>
              <a:gd name="connsiteX21" fmla="*/ 432109 w 896960"/>
              <a:gd name="connsiteY21" fmla="*/ 430763 h 1148664"/>
              <a:gd name="connsiteX22" fmla="*/ 384598 w 896960"/>
              <a:gd name="connsiteY22" fmla="*/ 396045 h 1148664"/>
              <a:gd name="connsiteX23" fmla="*/ 380849 w 896960"/>
              <a:gd name="connsiteY23" fmla="*/ 394421 h 1148664"/>
              <a:gd name="connsiteX24" fmla="*/ 374241 w 896960"/>
              <a:gd name="connsiteY24" fmla="*/ 388969 h 1148664"/>
              <a:gd name="connsiteX25" fmla="*/ 222558 w 896960"/>
              <a:gd name="connsiteY25" fmla="*/ 342636 h 1148664"/>
              <a:gd name="connsiteX26" fmla="*/ 30725 w 896960"/>
              <a:gd name="connsiteY26" fmla="*/ 422096 h 1148664"/>
              <a:gd name="connsiteX27" fmla="*/ 10795 w 896960"/>
              <a:gd name="connsiteY27" fmla="*/ 446252 h 1148664"/>
              <a:gd name="connsiteX28" fmla="*/ 0 w 896960"/>
              <a:gd name="connsiteY28" fmla="*/ 263423 h 1148664"/>
              <a:gd name="connsiteX29" fmla="*/ 0 w 896960"/>
              <a:gd name="connsiteY29" fmla="*/ 260191 h 1148664"/>
              <a:gd name="connsiteX30" fmla="*/ 262336 w 896960"/>
              <a:gd name="connsiteY30" fmla="*/ 2 h 1148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896960" h="1148664">
                <a:moveTo>
                  <a:pt x="730629" y="555432"/>
                </a:moveTo>
                <a:cubicBezTo>
                  <a:pt x="776517" y="560705"/>
                  <a:pt x="820373" y="583445"/>
                  <a:pt x="851235" y="622430"/>
                </a:cubicBezTo>
                <a:lnTo>
                  <a:pt x="857748" y="630539"/>
                </a:lnTo>
                <a:cubicBezTo>
                  <a:pt x="919472" y="708567"/>
                  <a:pt x="906488" y="820618"/>
                  <a:pt x="831739" y="883959"/>
                </a:cubicBezTo>
                <a:lnTo>
                  <a:pt x="573435" y="1090313"/>
                </a:lnTo>
                <a:cubicBezTo>
                  <a:pt x="443475" y="1194255"/>
                  <a:pt x="248556" y="1155241"/>
                  <a:pt x="173806" y="1005821"/>
                </a:cubicBezTo>
                <a:lnTo>
                  <a:pt x="112244" y="861344"/>
                </a:lnTo>
                <a:lnTo>
                  <a:pt x="116959" y="863903"/>
                </a:lnTo>
                <a:cubicBezTo>
                  <a:pt x="149416" y="877631"/>
                  <a:pt x="185101" y="885222"/>
                  <a:pt x="222558" y="885222"/>
                </a:cubicBezTo>
                <a:cubicBezTo>
                  <a:pt x="353660" y="885222"/>
                  <a:pt x="463042" y="792228"/>
                  <a:pt x="488340" y="668604"/>
                </a:cubicBezTo>
                <a:lnTo>
                  <a:pt x="488367" y="668332"/>
                </a:lnTo>
                <a:lnTo>
                  <a:pt x="493833" y="653335"/>
                </a:lnTo>
                <a:cubicBezTo>
                  <a:pt x="508477" y="654923"/>
                  <a:pt x="524695" y="653335"/>
                  <a:pt x="537721" y="641937"/>
                </a:cubicBezTo>
                <a:lnTo>
                  <a:pt x="597827" y="593226"/>
                </a:lnTo>
                <a:cubicBezTo>
                  <a:pt x="636820" y="562350"/>
                  <a:pt x="684741" y="550158"/>
                  <a:pt x="730629" y="555432"/>
                </a:cubicBezTo>
                <a:close/>
                <a:moveTo>
                  <a:pt x="262336" y="2"/>
                </a:moveTo>
                <a:cubicBezTo>
                  <a:pt x="282349" y="-83"/>
                  <a:pt x="302756" y="2100"/>
                  <a:pt x="323263" y="6771"/>
                </a:cubicBezTo>
                <a:lnTo>
                  <a:pt x="653038" y="81510"/>
                </a:lnTo>
                <a:cubicBezTo>
                  <a:pt x="748901" y="104249"/>
                  <a:pt x="810625" y="200083"/>
                  <a:pt x="787894" y="297560"/>
                </a:cubicBezTo>
                <a:cubicBezTo>
                  <a:pt x="765162" y="393394"/>
                  <a:pt x="669299" y="455147"/>
                  <a:pt x="571818" y="432408"/>
                </a:cubicBezTo>
                <a:lnTo>
                  <a:pt x="485745" y="412901"/>
                </a:lnTo>
                <a:cubicBezTo>
                  <a:pt x="464631" y="408024"/>
                  <a:pt x="445135" y="416133"/>
                  <a:pt x="432109" y="430763"/>
                </a:cubicBezTo>
                <a:cubicBezTo>
                  <a:pt x="417487" y="417778"/>
                  <a:pt x="401652" y="405997"/>
                  <a:pt x="384598" y="396045"/>
                </a:cubicBezTo>
                <a:lnTo>
                  <a:pt x="380849" y="394421"/>
                </a:lnTo>
                <a:lnTo>
                  <a:pt x="374241" y="388969"/>
                </a:lnTo>
                <a:cubicBezTo>
                  <a:pt x="330942" y="359717"/>
                  <a:pt x="278745" y="342636"/>
                  <a:pt x="222558" y="342636"/>
                </a:cubicBezTo>
                <a:cubicBezTo>
                  <a:pt x="147643" y="342636"/>
                  <a:pt x="79820" y="373002"/>
                  <a:pt x="30725" y="422096"/>
                </a:cubicBezTo>
                <a:lnTo>
                  <a:pt x="10795" y="446252"/>
                </a:lnTo>
                <a:lnTo>
                  <a:pt x="0" y="263423"/>
                </a:lnTo>
                <a:cubicBezTo>
                  <a:pt x="0" y="261836"/>
                  <a:pt x="0" y="261836"/>
                  <a:pt x="0" y="260191"/>
                </a:cubicBezTo>
                <a:cubicBezTo>
                  <a:pt x="1416" y="112379"/>
                  <a:pt x="122245" y="603"/>
                  <a:pt x="262336" y="2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4D9506B9-27D8-4693-8CEB-D7766167BC2A}"/>
              </a:ext>
            </a:extLst>
          </p:cNvPr>
          <p:cNvSpPr/>
          <p:nvPr/>
        </p:nvSpPr>
        <p:spPr>
          <a:xfrm>
            <a:off x="3488520" y="4413335"/>
            <a:ext cx="1016230" cy="915099"/>
          </a:xfrm>
          <a:custGeom>
            <a:avLst/>
            <a:gdLst>
              <a:gd name="connsiteX0" fmla="*/ 911776 w 1097006"/>
              <a:gd name="connsiteY0" fmla="*/ 216014 h 987837"/>
              <a:gd name="connsiteX1" fmla="*/ 919901 w 1097006"/>
              <a:gd name="connsiteY1" fmla="*/ 216014 h 987837"/>
              <a:gd name="connsiteX2" fmla="*/ 1096982 w 1097006"/>
              <a:gd name="connsiteY2" fmla="*/ 396367 h 987837"/>
              <a:gd name="connsiteX3" fmla="*/ 1096982 w 1097006"/>
              <a:gd name="connsiteY3" fmla="*/ 724531 h 987837"/>
              <a:gd name="connsiteX4" fmla="*/ 773697 w 1097006"/>
              <a:gd name="connsiteY4" fmla="*/ 981200 h 987837"/>
              <a:gd name="connsiteX5" fmla="*/ 633232 w 1097006"/>
              <a:gd name="connsiteY5" fmla="*/ 940822 h 987837"/>
              <a:gd name="connsiteX6" fmla="*/ 647814 w 1097006"/>
              <a:gd name="connsiteY6" fmla="*/ 932907 h 987837"/>
              <a:gd name="connsiteX7" fmla="*/ 767424 w 1097006"/>
              <a:gd name="connsiteY7" fmla="*/ 707946 h 987837"/>
              <a:gd name="connsiteX8" fmla="*/ 746105 w 1097006"/>
              <a:gd name="connsiteY8" fmla="*/ 602347 h 987837"/>
              <a:gd name="connsiteX9" fmla="*/ 735451 w 1097006"/>
              <a:gd name="connsiteY9" fmla="*/ 582718 h 987837"/>
              <a:gd name="connsiteX10" fmla="*/ 730429 w 1097006"/>
              <a:gd name="connsiteY10" fmla="*/ 566535 h 987837"/>
              <a:gd name="connsiteX11" fmla="*/ 702193 w 1097006"/>
              <a:gd name="connsiteY11" fmla="*/ 518193 h 987837"/>
              <a:gd name="connsiteX12" fmla="*/ 731445 w 1097006"/>
              <a:gd name="connsiteY12" fmla="*/ 469453 h 987837"/>
              <a:gd name="connsiteX13" fmla="*/ 731445 w 1097006"/>
              <a:gd name="connsiteY13" fmla="*/ 396367 h 987837"/>
              <a:gd name="connsiteX14" fmla="*/ 911776 w 1097006"/>
              <a:gd name="connsiteY14" fmla="*/ 216014 h 987837"/>
              <a:gd name="connsiteX15" fmla="*/ 488987 w 1097006"/>
              <a:gd name="connsiteY15" fmla="*/ 1197 h 987837"/>
              <a:gd name="connsiteX16" fmla="*/ 609617 w 1097006"/>
              <a:gd name="connsiteY16" fmla="*/ 68202 h 987837"/>
              <a:gd name="connsiteX17" fmla="*/ 617742 w 1097006"/>
              <a:gd name="connsiteY17" fmla="*/ 77941 h 987837"/>
              <a:gd name="connsiteX18" fmla="*/ 588491 w 1097006"/>
              <a:gd name="connsiteY18" fmla="*/ 331380 h 987837"/>
              <a:gd name="connsiteX19" fmla="*/ 531613 w 1097006"/>
              <a:gd name="connsiteY19" fmla="*/ 376890 h 987837"/>
              <a:gd name="connsiteX20" fmla="*/ 512164 w 1097006"/>
              <a:gd name="connsiteY20" fmla="*/ 428860 h 987837"/>
              <a:gd name="connsiteX21" fmla="*/ 446958 w 1097006"/>
              <a:gd name="connsiteY21" fmla="*/ 439828 h 987837"/>
              <a:gd name="connsiteX22" fmla="*/ 441932 w 1097006"/>
              <a:gd name="connsiteY22" fmla="*/ 442117 h 987837"/>
              <a:gd name="connsiteX23" fmla="*/ 441456 w 1097006"/>
              <a:gd name="connsiteY23" fmla="*/ 442165 h 987837"/>
              <a:gd name="connsiteX24" fmla="*/ 224838 w 1097006"/>
              <a:gd name="connsiteY24" fmla="*/ 707946 h 987837"/>
              <a:gd name="connsiteX25" fmla="*/ 229032 w 1097006"/>
              <a:gd name="connsiteY25" fmla="*/ 749547 h 987837"/>
              <a:gd name="connsiteX26" fmla="*/ 97875 w 1097006"/>
              <a:gd name="connsiteY26" fmla="*/ 656266 h 987837"/>
              <a:gd name="connsiteX27" fmla="*/ 99500 w 1097006"/>
              <a:gd name="connsiteY27" fmla="*/ 243638 h 987837"/>
              <a:gd name="connsiteX28" fmla="*/ 356209 w 1097006"/>
              <a:gd name="connsiteY28" fmla="*/ 38939 h 987837"/>
              <a:gd name="connsiteX29" fmla="*/ 488987 w 1097006"/>
              <a:gd name="connsiteY29" fmla="*/ 1197 h 987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97006" h="987837">
                <a:moveTo>
                  <a:pt x="911776" y="216014"/>
                </a:moveTo>
                <a:lnTo>
                  <a:pt x="919901" y="216014"/>
                </a:lnTo>
                <a:cubicBezTo>
                  <a:pt x="1019031" y="216014"/>
                  <a:pt x="1098607" y="295656"/>
                  <a:pt x="1096982" y="396367"/>
                </a:cubicBezTo>
                <a:lnTo>
                  <a:pt x="1096982" y="724531"/>
                </a:lnTo>
                <a:cubicBezTo>
                  <a:pt x="1096982" y="893459"/>
                  <a:pt x="939402" y="1018563"/>
                  <a:pt x="773697" y="981200"/>
                </a:cubicBezTo>
                <a:lnTo>
                  <a:pt x="633232" y="940822"/>
                </a:lnTo>
                <a:lnTo>
                  <a:pt x="647814" y="932907"/>
                </a:lnTo>
                <a:cubicBezTo>
                  <a:pt x="719978" y="884153"/>
                  <a:pt x="767424" y="801591"/>
                  <a:pt x="767424" y="707946"/>
                </a:cubicBezTo>
                <a:cubicBezTo>
                  <a:pt x="767424" y="670489"/>
                  <a:pt x="759833" y="634804"/>
                  <a:pt x="746105" y="602347"/>
                </a:cubicBezTo>
                <a:lnTo>
                  <a:pt x="735451" y="582718"/>
                </a:lnTo>
                <a:lnTo>
                  <a:pt x="730429" y="566535"/>
                </a:lnTo>
                <a:cubicBezTo>
                  <a:pt x="722913" y="549071"/>
                  <a:pt x="713569" y="532825"/>
                  <a:pt x="702193" y="518193"/>
                </a:cubicBezTo>
                <a:cubicBezTo>
                  <a:pt x="718444" y="508455"/>
                  <a:pt x="731445" y="490569"/>
                  <a:pt x="731445" y="469453"/>
                </a:cubicBezTo>
                <a:lnTo>
                  <a:pt x="731445" y="396367"/>
                </a:lnTo>
                <a:cubicBezTo>
                  <a:pt x="731445" y="297247"/>
                  <a:pt x="812699" y="216014"/>
                  <a:pt x="911776" y="216014"/>
                </a:cubicBezTo>
                <a:close/>
                <a:moveTo>
                  <a:pt x="488987" y="1197"/>
                </a:moveTo>
                <a:cubicBezTo>
                  <a:pt x="534876" y="6482"/>
                  <a:pt x="578740" y="29225"/>
                  <a:pt x="609617" y="68202"/>
                </a:cubicBezTo>
                <a:lnTo>
                  <a:pt x="617742" y="77941"/>
                </a:lnTo>
                <a:cubicBezTo>
                  <a:pt x="679495" y="155944"/>
                  <a:pt x="666494" y="269623"/>
                  <a:pt x="588491" y="331380"/>
                </a:cubicBezTo>
                <a:lnTo>
                  <a:pt x="531613" y="376890"/>
                </a:lnTo>
                <a:cubicBezTo>
                  <a:pt x="515415" y="389858"/>
                  <a:pt x="508914" y="409335"/>
                  <a:pt x="512164" y="428860"/>
                </a:cubicBezTo>
                <a:cubicBezTo>
                  <a:pt x="490226" y="429680"/>
                  <a:pt x="468287" y="433332"/>
                  <a:pt x="446958" y="439828"/>
                </a:cubicBezTo>
                <a:lnTo>
                  <a:pt x="441932" y="442117"/>
                </a:lnTo>
                <a:lnTo>
                  <a:pt x="441456" y="442165"/>
                </a:lnTo>
                <a:cubicBezTo>
                  <a:pt x="317833" y="467462"/>
                  <a:pt x="224838" y="576844"/>
                  <a:pt x="224838" y="707946"/>
                </a:cubicBezTo>
                <a:lnTo>
                  <a:pt x="229032" y="749547"/>
                </a:lnTo>
                <a:lnTo>
                  <a:pt x="97875" y="656266"/>
                </a:lnTo>
                <a:cubicBezTo>
                  <a:pt x="-33704" y="550686"/>
                  <a:pt x="-32079" y="349266"/>
                  <a:pt x="99500" y="243638"/>
                </a:cubicBezTo>
                <a:lnTo>
                  <a:pt x="356209" y="38939"/>
                </a:lnTo>
                <a:cubicBezTo>
                  <a:pt x="395185" y="8085"/>
                  <a:pt x="443099" y="-4089"/>
                  <a:pt x="488987" y="119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DBCAB2BD-41DE-4EE7-AC21-78057074D680}"/>
              </a:ext>
            </a:extLst>
          </p:cNvPr>
          <p:cNvSpPr/>
          <p:nvPr/>
        </p:nvSpPr>
        <p:spPr>
          <a:xfrm>
            <a:off x="5043989" y="2507497"/>
            <a:ext cx="977808" cy="1020715"/>
          </a:xfrm>
          <a:custGeom>
            <a:avLst/>
            <a:gdLst>
              <a:gd name="connsiteX0" fmla="*/ 950179 w 1055530"/>
              <a:gd name="connsiteY0" fmla="*/ 506817 h 1101848"/>
              <a:gd name="connsiteX1" fmla="*/ 1030187 w 1055530"/>
              <a:gd name="connsiteY1" fmla="*/ 653568 h 1101848"/>
              <a:gd name="connsiteX2" fmla="*/ 853087 w 1055530"/>
              <a:gd name="connsiteY2" fmla="*/ 1023980 h 1101848"/>
              <a:gd name="connsiteX3" fmla="*/ 534693 w 1055530"/>
              <a:gd name="connsiteY3" fmla="*/ 1097034 h 1101848"/>
              <a:gd name="connsiteX4" fmla="*/ 318603 w 1055530"/>
              <a:gd name="connsiteY4" fmla="*/ 962226 h 1101848"/>
              <a:gd name="connsiteX5" fmla="*/ 313749 w 1055530"/>
              <a:gd name="connsiteY5" fmla="*/ 939461 h 1101848"/>
              <a:gd name="connsiteX6" fmla="*/ 448570 w 1055530"/>
              <a:gd name="connsiteY6" fmla="*/ 723433 h 1101848"/>
              <a:gd name="connsiteX7" fmla="*/ 515172 w 1055530"/>
              <a:gd name="connsiteY7" fmla="*/ 708779 h 1101848"/>
              <a:gd name="connsiteX8" fmla="*/ 555780 w 1055530"/>
              <a:gd name="connsiteY8" fmla="*/ 668168 h 1101848"/>
              <a:gd name="connsiteX9" fmla="*/ 618944 w 1055530"/>
              <a:gd name="connsiteY9" fmla="*/ 688899 h 1101848"/>
              <a:gd name="connsiteX10" fmla="*/ 680912 w 1055530"/>
              <a:gd name="connsiteY10" fmla="*/ 692291 h 1101848"/>
              <a:gd name="connsiteX11" fmla="*/ 693666 w 1055530"/>
              <a:gd name="connsiteY11" fmla="*/ 693577 h 1101848"/>
              <a:gd name="connsiteX12" fmla="*/ 943640 w 1055530"/>
              <a:gd name="connsiteY12" fmla="*/ 527884 h 1101848"/>
              <a:gd name="connsiteX13" fmla="*/ 391178 w 1055530"/>
              <a:gd name="connsiteY13" fmla="*/ 13 h 1101848"/>
              <a:gd name="connsiteX14" fmla="*/ 557398 w 1055530"/>
              <a:gd name="connsiteY14" fmla="*/ 57395 h 1101848"/>
              <a:gd name="connsiteX15" fmla="*/ 660584 w 1055530"/>
              <a:gd name="connsiteY15" fmla="*/ 149563 h 1101848"/>
              <a:gd name="connsiteX16" fmla="*/ 638991 w 1055530"/>
              <a:gd name="connsiteY16" fmla="*/ 151740 h 1101848"/>
              <a:gd name="connsiteX17" fmla="*/ 484324 w 1055530"/>
              <a:gd name="connsiteY17" fmla="*/ 244954 h 1101848"/>
              <a:gd name="connsiteX18" fmla="*/ 471671 w 1055530"/>
              <a:gd name="connsiteY18" fmla="*/ 267008 h 1101848"/>
              <a:gd name="connsiteX19" fmla="*/ 468706 w 1055530"/>
              <a:gd name="connsiteY19" fmla="*/ 270602 h 1101848"/>
              <a:gd name="connsiteX20" fmla="*/ 452853 w 1055530"/>
              <a:gd name="connsiteY20" fmla="*/ 299808 h 1101848"/>
              <a:gd name="connsiteX21" fmla="*/ 438835 w 1055530"/>
              <a:gd name="connsiteY21" fmla="*/ 324242 h 1101848"/>
              <a:gd name="connsiteX22" fmla="*/ 422373 w 1055530"/>
              <a:gd name="connsiteY22" fmla="*/ 417521 h 1101848"/>
              <a:gd name="connsiteX23" fmla="*/ 422613 w 1055530"/>
              <a:gd name="connsiteY23" fmla="*/ 419903 h 1101848"/>
              <a:gd name="connsiteX24" fmla="*/ 422373 w 1055530"/>
              <a:gd name="connsiteY24" fmla="*/ 422284 h 1101848"/>
              <a:gd name="connsiteX25" fmla="*/ 427885 w 1055530"/>
              <a:gd name="connsiteY25" fmla="*/ 476959 h 1101848"/>
              <a:gd name="connsiteX26" fmla="*/ 430816 w 1055530"/>
              <a:gd name="connsiteY26" fmla="*/ 486402 h 1101848"/>
              <a:gd name="connsiteX27" fmla="*/ 432337 w 1055530"/>
              <a:gd name="connsiteY27" fmla="*/ 508973 h 1101848"/>
              <a:gd name="connsiteX28" fmla="*/ 380351 w 1055530"/>
              <a:gd name="connsiteY28" fmla="*/ 539849 h 1101848"/>
              <a:gd name="connsiteX29" fmla="*/ 352739 w 1055530"/>
              <a:gd name="connsiteY29" fmla="*/ 598358 h 1101848"/>
              <a:gd name="connsiteX30" fmla="*/ 112325 w 1055530"/>
              <a:gd name="connsiteY30" fmla="*/ 682823 h 1101848"/>
              <a:gd name="connsiteX31" fmla="*/ 102565 w 1055530"/>
              <a:gd name="connsiteY31" fmla="*/ 677956 h 1101848"/>
              <a:gd name="connsiteX32" fmla="*/ 18060 w 1055530"/>
              <a:gd name="connsiteY32" fmla="*/ 437486 h 1101848"/>
              <a:gd name="connsiteX33" fmla="*/ 156170 w 1055530"/>
              <a:gd name="connsiteY33" fmla="*/ 149971 h 1101848"/>
              <a:gd name="connsiteX34" fmla="*/ 391178 w 1055530"/>
              <a:gd name="connsiteY34" fmla="*/ 13 h 1101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55530" h="1101848">
                <a:moveTo>
                  <a:pt x="950179" y="506817"/>
                </a:moveTo>
                <a:lnTo>
                  <a:pt x="1030187" y="653568"/>
                </a:lnTo>
                <a:cubicBezTo>
                  <a:pt x="1101643" y="806275"/>
                  <a:pt x="1015520" y="986614"/>
                  <a:pt x="853087" y="1023980"/>
                </a:cubicBezTo>
                <a:lnTo>
                  <a:pt x="534693" y="1097034"/>
                </a:lnTo>
                <a:cubicBezTo>
                  <a:pt x="437192" y="1119800"/>
                  <a:pt x="341360" y="1059669"/>
                  <a:pt x="318603" y="962226"/>
                </a:cubicBezTo>
                <a:lnTo>
                  <a:pt x="313749" y="939461"/>
                </a:lnTo>
                <a:cubicBezTo>
                  <a:pt x="290991" y="842018"/>
                  <a:pt x="351121" y="746144"/>
                  <a:pt x="448570" y="723433"/>
                </a:cubicBezTo>
                <a:lnTo>
                  <a:pt x="515172" y="708779"/>
                </a:lnTo>
                <a:cubicBezTo>
                  <a:pt x="536311" y="703912"/>
                  <a:pt x="550926" y="687689"/>
                  <a:pt x="555780" y="668168"/>
                </a:cubicBezTo>
                <a:cubicBezTo>
                  <a:pt x="576085" y="677929"/>
                  <a:pt x="597211" y="684837"/>
                  <a:pt x="618944" y="688899"/>
                </a:cubicBezTo>
                <a:lnTo>
                  <a:pt x="680912" y="692291"/>
                </a:lnTo>
                <a:lnTo>
                  <a:pt x="693666" y="693577"/>
                </a:lnTo>
                <a:cubicBezTo>
                  <a:pt x="806039" y="693577"/>
                  <a:pt x="902455" y="625255"/>
                  <a:pt x="943640" y="527884"/>
                </a:cubicBezTo>
                <a:close/>
                <a:moveTo>
                  <a:pt x="391178" y="13"/>
                </a:moveTo>
                <a:cubicBezTo>
                  <a:pt x="448812" y="-564"/>
                  <a:pt x="507447" y="17792"/>
                  <a:pt x="557398" y="57395"/>
                </a:cubicBezTo>
                <a:lnTo>
                  <a:pt x="660584" y="149563"/>
                </a:lnTo>
                <a:lnTo>
                  <a:pt x="638991" y="151740"/>
                </a:lnTo>
                <a:cubicBezTo>
                  <a:pt x="577180" y="164389"/>
                  <a:pt x="523025" y="198058"/>
                  <a:pt x="484324" y="244954"/>
                </a:cubicBezTo>
                <a:lnTo>
                  <a:pt x="471671" y="267008"/>
                </a:lnTo>
                <a:lnTo>
                  <a:pt x="468706" y="270602"/>
                </a:lnTo>
                <a:lnTo>
                  <a:pt x="452853" y="299808"/>
                </a:lnTo>
                <a:lnTo>
                  <a:pt x="438835" y="324242"/>
                </a:lnTo>
                <a:cubicBezTo>
                  <a:pt x="428185" y="353328"/>
                  <a:pt x="422373" y="384746"/>
                  <a:pt x="422373" y="417521"/>
                </a:cubicBezTo>
                <a:lnTo>
                  <a:pt x="422613" y="419903"/>
                </a:lnTo>
                <a:lnTo>
                  <a:pt x="422373" y="422284"/>
                </a:lnTo>
                <a:cubicBezTo>
                  <a:pt x="422373" y="441013"/>
                  <a:pt x="424271" y="459299"/>
                  <a:pt x="427885" y="476959"/>
                </a:cubicBezTo>
                <a:lnTo>
                  <a:pt x="430816" y="486402"/>
                </a:lnTo>
                <a:lnTo>
                  <a:pt x="432337" y="508973"/>
                </a:lnTo>
                <a:cubicBezTo>
                  <a:pt x="411198" y="507350"/>
                  <a:pt x="390111" y="518760"/>
                  <a:pt x="380351" y="539849"/>
                </a:cubicBezTo>
                <a:lnTo>
                  <a:pt x="352739" y="598358"/>
                </a:lnTo>
                <a:cubicBezTo>
                  <a:pt x="308895" y="687689"/>
                  <a:pt x="201632" y="726677"/>
                  <a:pt x="112325" y="682823"/>
                </a:cubicBezTo>
                <a:lnTo>
                  <a:pt x="102565" y="677956"/>
                </a:lnTo>
                <a:cubicBezTo>
                  <a:pt x="13206" y="634047"/>
                  <a:pt x="-25785" y="526871"/>
                  <a:pt x="18060" y="437486"/>
                </a:cubicBezTo>
                <a:lnTo>
                  <a:pt x="156170" y="149971"/>
                </a:lnTo>
                <a:cubicBezTo>
                  <a:pt x="201841" y="54529"/>
                  <a:pt x="295120" y="974"/>
                  <a:pt x="391178" y="1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C9F9F014-D7E9-49F7-84F5-D839F05B14AC}"/>
              </a:ext>
            </a:extLst>
          </p:cNvPr>
          <p:cNvSpPr/>
          <p:nvPr/>
        </p:nvSpPr>
        <p:spPr>
          <a:xfrm>
            <a:off x="5314872" y="3541076"/>
            <a:ext cx="832183" cy="1065141"/>
          </a:xfrm>
          <a:custGeom>
            <a:avLst/>
            <a:gdLst>
              <a:gd name="connsiteX0" fmla="*/ 174198 w 898330"/>
              <a:gd name="connsiteY0" fmla="*/ 548872 h 1149805"/>
              <a:gd name="connsiteX1" fmla="*/ 306990 w 898330"/>
              <a:gd name="connsiteY1" fmla="*/ 586674 h 1149805"/>
              <a:gd name="connsiteX2" fmla="*/ 360593 w 898330"/>
              <a:gd name="connsiteY2" fmla="*/ 630510 h 1149805"/>
              <a:gd name="connsiteX3" fmla="*/ 410955 w 898330"/>
              <a:gd name="connsiteY3" fmla="*/ 640276 h 1149805"/>
              <a:gd name="connsiteX4" fmla="*/ 429452 w 898330"/>
              <a:gd name="connsiteY4" fmla="*/ 695709 h 1149805"/>
              <a:gd name="connsiteX5" fmla="*/ 442563 w 898330"/>
              <a:gd name="connsiteY5" fmla="*/ 717010 h 1149805"/>
              <a:gd name="connsiteX6" fmla="*/ 443691 w 898330"/>
              <a:gd name="connsiteY6" fmla="*/ 720644 h 1149805"/>
              <a:gd name="connsiteX7" fmla="*/ 693664 w 898330"/>
              <a:gd name="connsiteY7" fmla="*/ 886337 h 1149805"/>
              <a:gd name="connsiteX8" fmla="*/ 748339 w 898330"/>
              <a:gd name="connsiteY8" fmla="*/ 880826 h 1149805"/>
              <a:gd name="connsiteX9" fmla="*/ 783644 w 898330"/>
              <a:gd name="connsiteY9" fmla="*/ 869866 h 1149805"/>
              <a:gd name="connsiteX10" fmla="*/ 724515 w 898330"/>
              <a:gd name="connsiteY10" fmla="*/ 1007370 h 1149805"/>
              <a:gd name="connsiteX11" fmla="*/ 324858 w 898330"/>
              <a:gd name="connsiteY11" fmla="*/ 1091861 h 1149805"/>
              <a:gd name="connsiteX12" fmla="*/ 68186 w 898330"/>
              <a:gd name="connsiteY12" fmla="*/ 887163 h 1149805"/>
              <a:gd name="connsiteX13" fmla="*/ 38975 w 898330"/>
              <a:gd name="connsiteY13" fmla="*/ 633746 h 1149805"/>
              <a:gd name="connsiteX14" fmla="*/ 53559 w 898330"/>
              <a:gd name="connsiteY14" fmla="*/ 615917 h 1149805"/>
              <a:gd name="connsiteX15" fmla="*/ 174198 w 898330"/>
              <a:gd name="connsiteY15" fmla="*/ 548872 h 1149805"/>
              <a:gd name="connsiteX16" fmla="*/ 632799 w 898330"/>
              <a:gd name="connsiteY16" fmla="*/ 5 h 1149805"/>
              <a:gd name="connsiteX17" fmla="*/ 895089 w 898330"/>
              <a:gd name="connsiteY17" fmla="*/ 260123 h 1149805"/>
              <a:gd name="connsiteX18" fmla="*/ 898330 w 898330"/>
              <a:gd name="connsiteY18" fmla="*/ 265006 h 1149805"/>
              <a:gd name="connsiteX19" fmla="*/ 888929 w 898330"/>
              <a:gd name="connsiteY19" fmla="*/ 427370 h 1149805"/>
              <a:gd name="connsiteX20" fmla="*/ 885497 w 898330"/>
              <a:gd name="connsiteY20" fmla="*/ 423211 h 1149805"/>
              <a:gd name="connsiteX21" fmla="*/ 693664 w 898330"/>
              <a:gd name="connsiteY21" fmla="*/ 343751 h 1149805"/>
              <a:gd name="connsiteX22" fmla="*/ 588065 w 898330"/>
              <a:gd name="connsiteY22" fmla="*/ 365071 h 1149805"/>
              <a:gd name="connsiteX23" fmla="*/ 558731 w 898330"/>
              <a:gd name="connsiteY23" fmla="*/ 380992 h 1149805"/>
              <a:gd name="connsiteX24" fmla="*/ 519015 w 898330"/>
              <a:gd name="connsiteY24" fmla="*/ 398827 h 1149805"/>
              <a:gd name="connsiteX25" fmla="*/ 469463 w 898330"/>
              <a:gd name="connsiteY25" fmla="*/ 438815 h 1149805"/>
              <a:gd name="connsiteX26" fmla="*/ 409335 w 898330"/>
              <a:gd name="connsiteY26" fmla="*/ 412809 h 1149805"/>
              <a:gd name="connsiteX27" fmla="*/ 337864 w 898330"/>
              <a:gd name="connsiteY27" fmla="*/ 429049 h 1149805"/>
              <a:gd name="connsiteX28" fmla="*/ 121831 w 898330"/>
              <a:gd name="connsiteY28" fmla="*/ 294249 h 1149805"/>
              <a:gd name="connsiteX29" fmla="*/ 256671 w 898330"/>
              <a:gd name="connsiteY29" fmla="*/ 78195 h 1149805"/>
              <a:gd name="connsiteX30" fmla="*/ 571807 w 898330"/>
              <a:gd name="connsiteY30" fmla="*/ 6706 h 1149805"/>
              <a:gd name="connsiteX31" fmla="*/ 632799 w 898330"/>
              <a:gd name="connsiteY31" fmla="*/ 5 h 1149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898330" h="1149805">
                <a:moveTo>
                  <a:pt x="174198" y="548872"/>
                </a:moveTo>
                <a:cubicBezTo>
                  <a:pt x="220093" y="543591"/>
                  <a:pt x="268014" y="555785"/>
                  <a:pt x="306990" y="586674"/>
                </a:cubicBezTo>
                <a:lnTo>
                  <a:pt x="360593" y="630510"/>
                </a:lnTo>
                <a:cubicBezTo>
                  <a:pt x="375220" y="641866"/>
                  <a:pt x="394751" y="645103"/>
                  <a:pt x="410955" y="640276"/>
                </a:cubicBezTo>
                <a:cubicBezTo>
                  <a:pt x="415028" y="658957"/>
                  <a:pt x="421126" y="677639"/>
                  <a:pt x="429452" y="695709"/>
                </a:cubicBezTo>
                <a:lnTo>
                  <a:pt x="442563" y="717010"/>
                </a:lnTo>
                <a:lnTo>
                  <a:pt x="443691" y="720644"/>
                </a:lnTo>
                <a:cubicBezTo>
                  <a:pt x="484875" y="818015"/>
                  <a:pt x="581291" y="886337"/>
                  <a:pt x="693664" y="886337"/>
                </a:cubicBezTo>
                <a:cubicBezTo>
                  <a:pt x="712393" y="886337"/>
                  <a:pt x="730679" y="884439"/>
                  <a:pt x="748339" y="880826"/>
                </a:cubicBezTo>
                <a:lnTo>
                  <a:pt x="783644" y="869866"/>
                </a:lnTo>
                <a:lnTo>
                  <a:pt x="724515" y="1007370"/>
                </a:lnTo>
                <a:cubicBezTo>
                  <a:pt x="649760" y="1155229"/>
                  <a:pt x="454836" y="1195828"/>
                  <a:pt x="324858" y="1091861"/>
                </a:cubicBezTo>
                <a:lnTo>
                  <a:pt x="68186" y="887163"/>
                </a:lnTo>
                <a:cubicBezTo>
                  <a:pt x="-9768" y="825441"/>
                  <a:pt x="-22774" y="711708"/>
                  <a:pt x="38975" y="633746"/>
                </a:cubicBezTo>
                <a:lnTo>
                  <a:pt x="53559" y="615917"/>
                </a:lnTo>
                <a:cubicBezTo>
                  <a:pt x="84433" y="576908"/>
                  <a:pt x="128303" y="554153"/>
                  <a:pt x="174198" y="548872"/>
                </a:cubicBezTo>
                <a:close/>
                <a:moveTo>
                  <a:pt x="632799" y="5"/>
                </a:moveTo>
                <a:cubicBezTo>
                  <a:pt x="773178" y="891"/>
                  <a:pt x="895089" y="113704"/>
                  <a:pt x="895089" y="260123"/>
                </a:cubicBezTo>
                <a:cubicBezTo>
                  <a:pt x="895089" y="261770"/>
                  <a:pt x="895089" y="261770"/>
                  <a:pt x="898330" y="265006"/>
                </a:cubicBezTo>
                <a:lnTo>
                  <a:pt x="888929" y="427370"/>
                </a:lnTo>
                <a:lnTo>
                  <a:pt x="885497" y="423211"/>
                </a:lnTo>
                <a:cubicBezTo>
                  <a:pt x="836403" y="374117"/>
                  <a:pt x="768580" y="343751"/>
                  <a:pt x="693664" y="343751"/>
                </a:cubicBezTo>
                <a:cubicBezTo>
                  <a:pt x="656207" y="343751"/>
                  <a:pt x="620522" y="351343"/>
                  <a:pt x="588065" y="365071"/>
                </a:cubicBezTo>
                <a:lnTo>
                  <a:pt x="558731" y="380992"/>
                </a:lnTo>
                <a:lnTo>
                  <a:pt x="519015" y="398827"/>
                </a:lnTo>
                <a:cubicBezTo>
                  <a:pt x="500742" y="409998"/>
                  <a:pt x="484090" y="423399"/>
                  <a:pt x="469463" y="438815"/>
                </a:cubicBezTo>
                <a:cubicBezTo>
                  <a:pt x="458077" y="419339"/>
                  <a:pt x="433727" y="406336"/>
                  <a:pt x="409335" y="412809"/>
                </a:cubicBezTo>
                <a:lnTo>
                  <a:pt x="337864" y="429049"/>
                </a:lnTo>
                <a:cubicBezTo>
                  <a:pt x="240423" y="451818"/>
                  <a:pt x="144560" y="391686"/>
                  <a:pt x="121831" y="294249"/>
                </a:cubicBezTo>
                <a:cubicBezTo>
                  <a:pt x="99060" y="196755"/>
                  <a:pt x="159187" y="100907"/>
                  <a:pt x="256671" y="78195"/>
                </a:cubicBezTo>
                <a:lnTo>
                  <a:pt x="571807" y="6706"/>
                </a:lnTo>
                <a:cubicBezTo>
                  <a:pt x="592314" y="2036"/>
                  <a:pt x="612745" y="-122"/>
                  <a:pt x="632799" y="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7604A84F-5921-4C0D-862F-368E4C78377B}"/>
              </a:ext>
            </a:extLst>
          </p:cNvPr>
          <p:cNvSpPr/>
          <p:nvPr/>
        </p:nvSpPr>
        <p:spPr>
          <a:xfrm>
            <a:off x="4618704" y="4417821"/>
            <a:ext cx="1016183" cy="910557"/>
          </a:xfrm>
          <a:custGeom>
            <a:avLst/>
            <a:gdLst>
              <a:gd name="connsiteX0" fmla="*/ 180330 w 1096955"/>
              <a:gd name="connsiteY0" fmla="*/ 212776 h 982934"/>
              <a:gd name="connsiteX1" fmla="*/ 194935 w 1096955"/>
              <a:gd name="connsiteY1" fmla="*/ 212776 h 982934"/>
              <a:gd name="connsiteX2" fmla="*/ 375265 w 1096955"/>
              <a:gd name="connsiteY2" fmla="*/ 393099 h 982934"/>
              <a:gd name="connsiteX3" fmla="*/ 375265 w 1096955"/>
              <a:gd name="connsiteY3" fmla="*/ 464594 h 982934"/>
              <a:gd name="connsiteX4" fmla="*/ 411017 w 1096955"/>
              <a:gd name="connsiteY4" fmla="*/ 516561 h 982934"/>
              <a:gd name="connsiteX5" fmla="*/ 398156 w 1096955"/>
              <a:gd name="connsiteY5" fmla="*/ 538482 h 982934"/>
              <a:gd name="connsiteX6" fmla="*/ 387480 w 1096955"/>
              <a:gd name="connsiteY6" fmla="*/ 551421 h 982934"/>
              <a:gd name="connsiteX7" fmla="*/ 341147 w 1096955"/>
              <a:gd name="connsiteY7" fmla="*/ 703103 h 982934"/>
              <a:gd name="connsiteX8" fmla="*/ 460758 w 1096955"/>
              <a:gd name="connsiteY8" fmla="*/ 928064 h 982934"/>
              <a:gd name="connsiteX9" fmla="*/ 471491 w 1096955"/>
              <a:gd name="connsiteY9" fmla="*/ 933889 h 982934"/>
              <a:gd name="connsiteX10" fmla="*/ 323286 w 1096955"/>
              <a:gd name="connsiteY10" fmla="*/ 976292 h 982934"/>
              <a:gd name="connsiteX11" fmla="*/ 0 w 1096955"/>
              <a:gd name="connsiteY11" fmla="*/ 719628 h 982934"/>
              <a:gd name="connsiteX12" fmla="*/ 0 w 1096955"/>
              <a:gd name="connsiteY12" fmla="*/ 393099 h 982934"/>
              <a:gd name="connsiteX13" fmla="*/ 180330 w 1096955"/>
              <a:gd name="connsiteY13" fmla="*/ 212776 h 982934"/>
              <a:gd name="connsiteX14" fmla="*/ 611225 w 1096955"/>
              <a:gd name="connsiteY14" fmla="*/ 1192 h 982934"/>
              <a:gd name="connsiteX15" fmla="*/ 744038 w 1096955"/>
              <a:gd name="connsiteY15" fmla="*/ 38979 h 982934"/>
              <a:gd name="connsiteX16" fmla="*/ 997443 w 1096955"/>
              <a:gd name="connsiteY16" fmla="*/ 240415 h 982934"/>
              <a:gd name="connsiteX17" fmla="*/ 999065 w 1096955"/>
              <a:gd name="connsiteY17" fmla="*/ 651395 h 982934"/>
              <a:gd name="connsiteX18" fmla="*/ 880386 w 1096955"/>
              <a:gd name="connsiteY18" fmla="*/ 736303 h 982934"/>
              <a:gd name="connsiteX19" fmla="*/ 883733 w 1096955"/>
              <a:gd name="connsiteY19" fmla="*/ 703103 h 982934"/>
              <a:gd name="connsiteX20" fmla="*/ 667115 w 1096955"/>
              <a:gd name="connsiteY20" fmla="*/ 437322 h 982934"/>
              <a:gd name="connsiteX21" fmla="*/ 665743 w 1096955"/>
              <a:gd name="connsiteY21" fmla="*/ 437184 h 982934"/>
              <a:gd name="connsiteX22" fmla="*/ 663021 w 1096955"/>
              <a:gd name="connsiteY22" fmla="*/ 435948 h 982934"/>
              <a:gd name="connsiteX23" fmla="*/ 596215 w 1096955"/>
              <a:gd name="connsiteY23" fmla="*/ 425584 h 982934"/>
              <a:gd name="connsiteX24" fmla="*/ 578313 w 1096955"/>
              <a:gd name="connsiteY24" fmla="*/ 367092 h 982934"/>
              <a:gd name="connsiteX25" fmla="*/ 519843 w 1096955"/>
              <a:gd name="connsiteY25" fmla="*/ 321603 h 982934"/>
              <a:gd name="connsiteX26" fmla="*/ 490582 w 1096955"/>
              <a:gd name="connsiteY26" fmla="*/ 68201 h 982934"/>
              <a:gd name="connsiteX27" fmla="*/ 611225 w 1096955"/>
              <a:gd name="connsiteY27" fmla="*/ 1192 h 982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096955" h="982934">
                <a:moveTo>
                  <a:pt x="180330" y="212776"/>
                </a:moveTo>
                <a:lnTo>
                  <a:pt x="194935" y="212776"/>
                </a:lnTo>
                <a:cubicBezTo>
                  <a:pt x="294025" y="212776"/>
                  <a:pt x="375265" y="294012"/>
                  <a:pt x="375265" y="393099"/>
                </a:cubicBezTo>
                <a:lnTo>
                  <a:pt x="375265" y="464594"/>
                </a:lnTo>
                <a:cubicBezTo>
                  <a:pt x="375265" y="488970"/>
                  <a:pt x="389869" y="508451"/>
                  <a:pt x="411017" y="516561"/>
                </a:cubicBezTo>
                <a:lnTo>
                  <a:pt x="398156" y="538482"/>
                </a:lnTo>
                <a:lnTo>
                  <a:pt x="387480" y="551421"/>
                </a:lnTo>
                <a:cubicBezTo>
                  <a:pt x="358228" y="594719"/>
                  <a:pt x="341147" y="646917"/>
                  <a:pt x="341147" y="703103"/>
                </a:cubicBezTo>
                <a:cubicBezTo>
                  <a:pt x="341147" y="796748"/>
                  <a:pt x="388593" y="879310"/>
                  <a:pt x="460758" y="928064"/>
                </a:cubicBezTo>
                <a:lnTo>
                  <a:pt x="471491" y="933889"/>
                </a:lnTo>
                <a:lnTo>
                  <a:pt x="323286" y="976292"/>
                </a:lnTo>
                <a:cubicBezTo>
                  <a:pt x="157560" y="1013672"/>
                  <a:pt x="0" y="888578"/>
                  <a:pt x="0" y="719628"/>
                </a:cubicBezTo>
                <a:lnTo>
                  <a:pt x="0" y="393099"/>
                </a:lnTo>
                <a:cubicBezTo>
                  <a:pt x="0" y="294012"/>
                  <a:pt x="81240" y="212776"/>
                  <a:pt x="180330" y="212776"/>
                </a:cubicBezTo>
                <a:close/>
                <a:moveTo>
                  <a:pt x="611225" y="1192"/>
                </a:moveTo>
                <a:cubicBezTo>
                  <a:pt x="657119" y="-4087"/>
                  <a:pt x="705041" y="8102"/>
                  <a:pt x="744038" y="38979"/>
                </a:cubicBezTo>
                <a:lnTo>
                  <a:pt x="997443" y="240415"/>
                </a:lnTo>
                <a:cubicBezTo>
                  <a:pt x="1129039" y="345979"/>
                  <a:pt x="1130662" y="547414"/>
                  <a:pt x="999065" y="651395"/>
                </a:cubicBezTo>
                <a:lnTo>
                  <a:pt x="880386" y="736303"/>
                </a:lnTo>
                <a:lnTo>
                  <a:pt x="883733" y="703103"/>
                </a:lnTo>
                <a:cubicBezTo>
                  <a:pt x="883733" y="572001"/>
                  <a:pt x="790739" y="462619"/>
                  <a:pt x="667115" y="437322"/>
                </a:cubicBezTo>
                <a:lnTo>
                  <a:pt x="665743" y="437184"/>
                </a:lnTo>
                <a:lnTo>
                  <a:pt x="663021" y="435948"/>
                </a:lnTo>
                <a:cubicBezTo>
                  <a:pt x="641297" y="429243"/>
                  <a:pt x="618959" y="425584"/>
                  <a:pt x="596215" y="425584"/>
                </a:cubicBezTo>
                <a:cubicBezTo>
                  <a:pt x="602706" y="406102"/>
                  <a:pt x="596215" y="381727"/>
                  <a:pt x="578313" y="367092"/>
                </a:cubicBezTo>
                <a:lnTo>
                  <a:pt x="519843" y="321603"/>
                </a:lnTo>
                <a:cubicBezTo>
                  <a:pt x="441848" y="259896"/>
                  <a:pt x="428866" y="146175"/>
                  <a:pt x="490582" y="68201"/>
                </a:cubicBezTo>
                <a:cubicBezTo>
                  <a:pt x="521466" y="29215"/>
                  <a:pt x="565331" y="6470"/>
                  <a:pt x="611225" y="119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3" name="Circle">
            <a:extLst>
              <a:ext uri="{FF2B5EF4-FFF2-40B4-BE49-F238E27FC236}">
                <a16:creationId xmlns:a16="http://schemas.microsoft.com/office/drawing/2014/main" id="{5E9C1CCF-028D-4ECC-B97F-417D3A32D02D}"/>
              </a:ext>
            </a:extLst>
          </p:cNvPr>
          <p:cNvSpPr/>
          <p:nvPr/>
        </p:nvSpPr>
        <p:spPr>
          <a:xfrm>
            <a:off x="4313810" y="2084637"/>
            <a:ext cx="502634" cy="502634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1500" b="1" dirty="0">
                <a:solidFill>
                  <a:schemeClr val="bg2"/>
                </a:solidFill>
                <a:latin typeface="Calibri" panose="020F0502020204030204"/>
              </a:rPr>
              <a:t>01</a:t>
            </a:r>
            <a:endParaRPr sz="1500" b="1" dirty="0">
              <a:solidFill>
                <a:schemeClr val="bg2"/>
              </a:solidFill>
              <a:latin typeface="Calibri" panose="020F0502020204030204"/>
            </a:endParaRPr>
          </a:p>
        </p:txBody>
      </p:sp>
      <p:sp>
        <p:nvSpPr>
          <p:cNvPr id="104" name="Circle">
            <a:extLst>
              <a:ext uri="{FF2B5EF4-FFF2-40B4-BE49-F238E27FC236}">
                <a16:creationId xmlns:a16="http://schemas.microsoft.com/office/drawing/2014/main" id="{DC26D0EE-B3C6-4F76-94CE-7106AFC4DA3E}"/>
              </a:ext>
            </a:extLst>
          </p:cNvPr>
          <p:cNvSpPr/>
          <p:nvPr/>
        </p:nvSpPr>
        <p:spPr>
          <a:xfrm>
            <a:off x="3202594" y="2636636"/>
            <a:ext cx="502634" cy="502634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1500" b="1" dirty="0">
                <a:solidFill>
                  <a:schemeClr val="bg2"/>
                </a:solidFill>
                <a:latin typeface="Calibri" panose="020F0502020204030204"/>
              </a:rPr>
              <a:t>07</a:t>
            </a:r>
            <a:endParaRPr sz="1500" b="1" dirty="0">
              <a:solidFill>
                <a:schemeClr val="bg2"/>
              </a:solidFill>
              <a:latin typeface="Calibri" panose="020F0502020204030204"/>
            </a:endParaRPr>
          </a:p>
        </p:txBody>
      </p:sp>
      <p:sp>
        <p:nvSpPr>
          <p:cNvPr id="105" name="Circle">
            <a:extLst>
              <a:ext uri="{FF2B5EF4-FFF2-40B4-BE49-F238E27FC236}">
                <a16:creationId xmlns:a16="http://schemas.microsoft.com/office/drawing/2014/main" id="{D483AD57-E134-4478-A805-57AF9DDA9B44}"/>
              </a:ext>
            </a:extLst>
          </p:cNvPr>
          <p:cNvSpPr/>
          <p:nvPr/>
        </p:nvSpPr>
        <p:spPr>
          <a:xfrm>
            <a:off x="2935224" y="3859516"/>
            <a:ext cx="502634" cy="502634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1500" b="1" dirty="0">
                <a:solidFill>
                  <a:schemeClr val="bg2"/>
                </a:solidFill>
                <a:latin typeface="Calibri" panose="020F0502020204030204"/>
              </a:rPr>
              <a:t>06</a:t>
            </a:r>
            <a:endParaRPr sz="1500" b="1" dirty="0">
              <a:solidFill>
                <a:schemeClr val="bg2"/>
              </a:solidFill>
              <a:latin typeface="Calibri" panose="020F0502020204030204"/>
            </a:endParaRPr>
          </a:p>
        </p:txBody>
      </p:sp>
      <p:sp>
        <p:nvSpPr>
          <p:cNvPr id="106" name="Circle">
            <a:extLst>
              <a:ext uri="{FF2B5EF4-FFF2-40B4-BE49-F238E27FC236}">
                <a16:creationId xmlns:a16="http://schemas.microsoft.com/office/drawing/2014/main" id="{19ECB27D-CC89-4C11-A2D1-DE59BE41468B}"/>
              </a:ext>
            </a:extLst>
          </p:cNvPr>
          <p:cNvSpPr/>
          <p:nvPr/>
        </p:nvSpPr>
        <p:spPr>
          <a:xfrm>
            <a:off x="3696803" y="4817836"/>
            <a:ext cx="502634" cy="502634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1500" b="1" dirty="0">
                <a:solidFill>
                  <a:schemeClr val="bg2"/>
                </a:solidFill>
                <a:latin typeface="Calibri" panose="020F0502020204030204"/>
              </a:rPr>
              <a:t>05</a:t>
            </a:r>
            <a:endParaRPr sz="1500" b="1" dirty="0">
              <a:solidFill>
                <a:schemeClr val="bg2"/>
              </a:solidFill>
              <a:latin typeface="Calibri" panose="020F0502020204030204"/>
            </a:endParaRPr>
          </a:p>
        </p:txBody>
      </p:sp>
      <p:sp>
        <p:nvSpPr>
          <p:cNvPr id="107" name="Circle">
            <a:extLst>
              <a:ext uri="{FF2B5EF4-FFF2-40B4-BE49-F238E27FC236}">
                <a16:creationId xmlns:a16="http://schemas.microsoft.com/office/drawing/2014/main" id="{42B5618F-F46A-4512-8D68-6177DA01213B}"/>
              </a:ext>
            </a:extLst>
          </p:cNvPr>
          <p:cNvSpPr/>
          <p:nvPr/>
        </p:nvSpPr>
        <p:spPr>
          <a:xfrm>
            <a:off x="5706142" y="3859516"/>
            <a:ext cx="502634" cy="502634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1500" b="1" dirty="0">
                <a:solidFill>
                  <a:schemeClr val="bg2"/>
                </a:solidFill>
                <a:latin typeface="Calibri" panose="020F0502020204030204"/>
              </a:rPr>
              <a:t>03</a:t>
            </a:r>
            <a:endParaRPr sz="1500" b="1" dirty="0">
              <a:solidFill>
                <a:schemeClr val="bg2"/>
              </a:solidFill>
              <a:latin typeface="Calibri" panose="020F0502020204030204"/>
            </a:endParaRPr>
          </a:p>
        </p:txBody>
      </p:sp>
      <p:sp>
        <p:nvSpPr>
          <p:cNvPr id="108" name="Circle">
            <a:extLst>
              <a:ext uri="{FF2B5EF4-FFF2-40B4-BE49-F238E27FC236}">
                <a16:creationId xmlns:a16="http://schemas.microsoft.com/office/drawing/2014/main" id="{708024CC-4876-4E9E-A30C-9DA82B97C58F}"/>
              </a:ext>
            </a:extLst>
          </p:cNvPr>
          <p:cNvSpPr/>
          <p:nvPr/>
        </p:nvSpPr>
        <p:spPr>
          <a:xfrm>
            <a:off x="4934731" y="4817836"/>
            <a:ext cx="502634" cy="502634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1500" b="1" dirty="0">
                <a:solidFill>
                  <a:schemeClr val="bg2"/>
                </a:solidFill>
                <a:latin typeface="Calibri" panose="020F0502020204030204"/>
              </a:rPr>
              <a:t>04</a:t>
            </a:r>
            <a:endParaRPr sz="1500" b="1" dirty="0">
              <a:solidFill>
                <a:schemeClr val="bg2"/>
              </a:solidFill>
              <a:latin typeface="Calibri" panose="020F0502020204030204"/>
            </a:endParaRPr>
          </a:p>
        </p:txBody>
      </p:sp>
      <p:sp>
        <p:nvSpPr>
          <p:cNvPr id="109" name="Circle">
            <a:extLst>
              <a:ext uri="{FF2B5EF4-FFF2-40B4-BE49-F238E27FC236}">
                <a16:creationId xmlns:a16="http://schemas.microsoft.com/office/drawing/2014/main" id="{074FB1B9-C8B5-4A80-8382-8D4AAE581B0A}"/>
              </a:ext>
            </a:extLst>
          </p:cNvPr>
          <p:cNvSpPr/>
          <p:nvPr/>
        </p:nvSpPr>
        <p:spPr>
          <a:xfrm>
            <a:off x="5439674" y="2642957"/>
            <a:ext cx="502634" cy="502634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1500" b="1" dirty="0">
                <a:solidFill>
                  <a:schemeClr val="bg2"/>
                </a:solidFill>
                <a:latin typeface="Calibri" panose="020F0502020204030204"/>
              </a:rPr>
              <a:t>02</a:t>
            </a:r>
            <a:endParaRPr sz="1500" b="1" dirty="0">
              <a:solidFill>
                <a:schemeClr val="bg2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71306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10297</TotalTime>
  <Words>457</Words>
  <PresentationFormat>On-screen Show (4:3)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7-Step ‘Around The Table’ Cycle – Slide Template</vt:lpstr>
      <vt:lpstr>7-Step ‘Around The Table’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7-Step Around The Table Cycle</dc:title>
  <dc:creator>PresentationGO.com</dc:creator>
  <dc:description>© Copyright PresentationGO.com</dc:description>
  <dcterms:created xsi:type="dcterms:W3CDTF">2014-11-26T05:14:11Z</dcterms:created>
  <dcterms:modified xsi:type="dcterms:W3CDTF">2021-11-10T19:00:21Z</dcterms:modified>
  <cp:category>Charts &amp; Diagrams</cp:category>
</cp:coreProperties>
</file>