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7" r:id="rId4"/>
    <p:sldId id="37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E42"/>
    <a:srgbClr val="2B323B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41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40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ircle">
            <a:extLst>
              <a:ext uri="{FF2B5EF4-FFF2-40B4-BE49-F238E27FC236}">
                <a16:creationId xmlns:a16="http://schemas.microsoft.com/office/drawing/2014/main" id="{78C463E0-F718-4455-9768-343AE3DDE990}"/>
              </a:ext>
            </a:extLst>
          </p:cNvPr>
          <p:cNvSpPr/>
          <p:nvPr/>
        </p:nvSpPr>
        <p:spPr>
          <a:xfrm>
            <a:off x="5087176" y="2590931"/>
            <a:ext cx="2017648" cy="2017644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36" name="Graphic 35" descr="Lights On">
            <a:extLst>
              <a:ext uri="{FF2B5EF4-FFF2-40B4-BE49-F238E27FC236}">
                <a16:creationId xmlns:a16="http://schemas.microsoft.com/office/drawing/2014/main" id="{0641B075-D2D1-4B78-B692-D21AD13DB0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38834" y="2942587"/>
            <a:ext cx="1314332" cy="13143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7-Step ‘Around The Table’ Cycle – Slide Template</a:t>
            </a: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144C9C1F-0A77-4FF1-B0DA-50362B27A3C1}"/>
              </a:ext>
            </a:extLst>
          </p:cNvPr>
          <p:cNvSpPr/>
          <p:nvPr/>
        </p:nvSpPr>
        <p:spPr>
          <a:xfrm>
            <a:off x="5509961" y="1901302"/>
            <a:ext cx="1172037" cy="792227"/>
          </a:xfrm>
          <a:custGeom>
            <a:avLst/>
            <a:gdLst>
              <a:gd name="connsiteX0" fmla="*/ 359953 w 1172037"/>
              <a:gd name="connsiteY0" fmla="*/ 263 h 792227"/>
              <a:gd name="connsiteX1" fmla="*/ 336067 w 1172037"/>
              <a:gd name="connsiteY1" fmla="*/ 35691 h 792227"/>
              <a:gd name="connsiteX2" fmla="*/ 314747 w 1172037"/>
              <a:gd name="connsiteY2" fmla="*/ 141290 h 792227"/>
              <a:gd name="connsiteX3" fmla="*/ 394207 w 1172037"/>
              <a:gd name="connsiteY3" fmla="*/ 333123 h 792227"/>
              <a:gd name="connsiteX4" fmla="*/ 411129 w 1172037"/>
              <a:gd name="connsiteY4" fmla="*/ 347085 h 792227"/>
              <a:gd name="connsiteX5" fmla="*/ 433199 w 1172037"/>
              <a:gd name="connsiteY5" fmla="*/ 372170 h 792227"/>
              <a:gd name="connsiteX6" fmla="*/ 486001 w 1172037"/>
              <a:gd name="connsiteY6" fmla="*/ 407700 h 792227"/>
              <a:gd name="connsiteX7" fmla="*/ 479498 w 1172037"/>
              <a:gd name="connsiteY7" fmla="*/ 466191 h 792227"/>
              <a:gd name="connsiteX8" fmla="*/ 508733 w 1172037"/>
              <a:gd name="connsiteY8" fmla="*/ 526303 h 792227"/>
              <a:gd name="connsiteX9" fmla="*/ 424250 w 1172037"/>
              <a:gd name="connsiteY9" fmla="*/ 766751 h 792227"/>
              <a:gd name="connsiteX10" fmla="*/ 406380 w 1172037"/>
              <a:gd name="connsiteY10" fmla="*/ 774854 h 792227"/>
              <a:gd name="connsiteX11" fmla="*/ 165935 w 1172037"/>
              <a:gd name="connsiteY11" fmla="*/ 690396 h 792227"/>
              <a:gd name="connsiteX12" fmla="*/ 26262 w 1172037"/>
              <a:gd name="connsiteY12" fmla="*/ 399597 h 792227"/>
              <a:gd name="connsiteX13" fmla="*/ 203314 w 1172037"/>
              <a:gd name="connsiteY13" fmla="*/ 27582 h 792227"/>
              <a:gd name="connsiteX14" fmla="*/ 811950 w 1172037"/>
              <a:gd name="connsiteY14" fmla="*/ 0 h 792227"/>
              <a:gd name="connsiteX15" fmla="*/ 970114 w 1172037"/>
              <a:gd name="connsiteY15" fmla="*/ 27582 h 792227"/>
              <a:gd name="connsiteX16" fmla="*/ 1145526 w 1172037"/>
              <a:gd name="connsiteY16" fmla="*/ 396356 h 792227"/>
              <a:gd name="connsiteX17" fmla="*/ 1005852 w 1172037"/>
              <a:gd name="connsiteY17" fmla="*/ 685496 h 792227"/>
              <a:gd name="connsiteX18" fmla="*/ 765407 w 1172037"/>
              <a:gd name="connsiteY18" fmla="*/ 769992 h 792227"/>
              <a:gd name="connsiteX19" fmla="*/ 754041 w 1172037"/>
              <a:gd name="connsiteY19" fmla="*/ 763511 h 792227"/>
              <a:gd name="connsiteX20" fmla="*/ 669557 w 1172037"/>
              <a:gd name="connsiteY20" fmla="*/ 523062 h 792227"/>
              <a:gd name="connsiteX21" fmla="*/ 698793 w 1172037"/>
              <a:gd name="connsiteY21" fmla="*/ 462950 h 792227"/>
              <a:gd name="connsiteX22" fmla="*/ 690649 w 1172037"/>
              <a:gd name="connsiteY22" fmla="*/ 402838 h 792227"/>
              <a:gd name="connsiteX23" fmla="*/ 740427 w 1172037"/>
              <a:gd name="connsiteY23" fmla="*/ 368321 h 792227"/>
              <a:gd name="connsiteX24" fmla="*/ 754386 w 1172037"/>
              <a:gd name="connsiteY24" fmla="*/ 352502 h 792227"/>
              <a:gd name="connsiteX25" fmla="*/ 777873 w 1172037"/>
              <a:gd name="connsiteY25" fmla="*/ 333123 h 792227"/>
              <a:gd name="connsiteX26" fmla="*/ 857333 w 1172037"/>
              <a:gd name="connsiteY26" fmla="*/ 141290 h 792227"/>
              <a:gd name="connsiteX27" fmla="*/ 836014 w 1172037"/>
              <a:gd name="connsiteY27" fmla="*/ 35691 h 79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72037" h="792227">
                <a:moveTo>
                  <a:pt x="359953" y="263"/>
                </a:moveTo>
                <a:lnTo>
                  <a:pt x="336067" y="35691"/>
                </a:lnTo>
                <a:cubicBezTo>
                  <a:pt x="322339" y="68148"/>
                  <a:pt x="314747" y="103832"/>
                  <a:pt x="314747" y="141290"/>
                </a:cubicBezTo>
                <a:cubicBezTo>
                  <a:pt x="314747" y="216206"/>
                  <a:pt x="345113" y="284029"/>
                  <a:pt x="394207" y="333123"/>
                </a:cubicBezTo>
                <a:lnTo>
                  <a:pt x="411129" y="347085"/>
                </a:lnTo>
                <a:lnTo>
                  <a:pt x="433199" y="372170"/>
                </a:lnTo>
                <a:cubicBezTo>
                  <a:pt x="449443" y="386180"/>
                  <a:pt x="467312" y="397958"/>
                  <a:pt x="486001" y="407700"/>
                </a:cubicBezTo>
                <a:cubicBezTo>
                  <a:pt x="474635" y="423982"/>
                  <a:pt x="469714" y="446707"/>
                  <a:pt x="479498" y="466191"/>
                </a:cubicBezTo>
                <a:lnTo>
                  <a:pt x="508733" y="526303"/>
                </a:lnTo>
                <a:cubicBezTo>
                  <a:pt x="550975" y="615661"/>
                  <a:pt x="513596" y="722883"/>
                  <a:pt x="424250" y="766751"/>
                </a:cubicBezTo>
                <a:lnTo>
                  <a:pt x="406380" y="774854"/>
                </a:lnTo>
                <a:cubicBezTo>
                  <a:pt x="317034" y="817102"/>
                  <a:pt x="209818" y="779754"/>
                  <a:pt x="165935" y="690396"/>
                </a:cubicBezTo>
                <a:lnTo>
                  <a:pt x="26262" y="399597"/>
                </a:lnTo>
                <a:cubicBezTo>
                  <a:pt x="-46857" y="246887"/>
                  <a:pt x="39268" y="66550"/>
                  <a:pt x="203314" y="27582"/>
                </a:cubicBezTo>
                <a:close/>
                <a:moveTo>
                  <a:pt x="811950" y="0"/>
                </a:moveTo>
                <a:lnTo>
                  <a:pt x="970114" y="27582"/>
                </a:lnTo>
                <a:cubicBezTo>
                  <a:pt x="1134160" y="66550"/>
                  <a:pt x="1218644" y="246887"/>
                  <a:pt x="1145526" y="396356"/>
                </a:cubicBezTo>
                <a:lnTo>
                  <a:pt x="1005852" y="685496"/>
                </a:lnTo>
                <a:cubicBezTo>
                  <a:pt x="961970" y="774854"/>
                  <a:pt x="854754" y="813861"/>
                  <a:pt x="765407" y="769992"/>
                </a:cubicBezTo>
                <a:lnTo>
                  <a:pt x="754041" y="763511"/>
                </a:lnTo>
                <a:cubicBezTo>
                  <a:pt x="664695" y="719642"/>
                  <a:pt x="625675" y="612420"/>
                  <a:pt x="669557" y="523062"/>
                </a:cubicBezTo>
                <a:lnTo>
                  <a:pt x="698793" y="462950"/>
                </a:lnTo>
                <a:cubicBezTo>
                  <a:pt x="710159" y="441846"/>
                  <a:pt x="705296" y="419082"/>
                  <a:pt x="690649" y="402838"/>
                </a:cubicBezTo>
                <a:cubicBezTo>
                  <a:pt x="708548" y="393906"/>
                  <a:pt x="725201" y="382129"/>
                  <a:pt x="740427" y="368321"/>
                </a:cubicBezTo>
                <a:lnTo>
                  <a:pt x="754386" y="352502"/>
                </a:lnTo>
                <a:lnTo>
                  <a:pt x="777873" y="333123"/>
                </a:lnTo>
                <a:cubicBezTo>
                  <a:pt x="826968" y="284029"/>
                  <a:pt x="857333" y="216206"/>
                  <a:pt x="857333" y="141290"/>
                </a:cubicBezTo>
                <a:cubicBezTo>
                  <a:pt x="857333" y="103832"/>
                  <a:pt x="849742" y="68148"/>
                  <a:pt x="836014" y="3569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33B252EF-605F-4BDA-AE43-18CBD9504236}"/>
              </a:ext>
            </a:extLst>
          </p:cNvPr>
          <p:cNvSpPr/>
          <p:nvPr/>
        </p:nvSpPr>
        <p:spPr>
          <a:xfrm>
            <a:off x="4530286" y="2216184"/>
            <a:ext cx="1056448" cy="1106665"/>
          </a:xfrm>
          <a:custGeom>
            <a:avLst/>
            <a:gdLst>
              <a:gd name="connsiteX0" fmla="*/ 108087 w 1056448"/>
              <a:gd name="connsiteY0" fmla="*/ 501751 h 1106665"/>
              <a:gd name="connsiteX1" fmla="*/ 116199 w 1056448"/>
              <a:gd name="connsiteY1" fmla="*/ 527884 h 1106665"/>
              <a:gd name="connsiteX2" fmla="*/ 366172 w 1056448"/>
              <a:gd name="connsiteY2" fmla="*/ 693577 h 1106665"/>
              <a:gd name="connsiteX3" fmla="*/ 397090 w 1056448"/>
              <a:gd name="connsiteY3" fmla="*/ 690460 h 1106665"/>
              <a:gd name="connsiteX4" fmla="*/ 444677 w 1056448"/>
              <a:gd name="connsiteY4" fmla="*/ 688698 h 1106665"/>
              <a:gd name="connsiteX5" fmla="*/ 501342 w 1056448"/>
              <a:gd name="connsiteY5" fmla="*/ 673066 h 1106665"/>
              <a:gd name="connsiteX6" fmla="*/ 540332 w 1056448"/>
              <a:gd name="connsiteY6" fmla="*/ 708797 h 1106665"/>
              <a:gd name="connsiteX7" fmla="*/ 623166 w 1056448"/>
              <a:gd name="connsiteY7" fmla="*/ 728291 h 1106665"/>
              <a:gd name="connsiteX8" fmla="*/ 757986 w 1056448"/>
              <a:gd name="connsiteY8" fmla="*/ 944357 h 1106665"/>
              <a:gd name="connsiteX9" fmla="*/ 753132 w 1056448"/>
              <a:gd name="connsiteY9" fmla="*/ 967109 h 1106665"/>
              <a:gd name="connsiteX10" fmla="*/ 537043 w 1056448"/>
              <a:gd name="connsiteY10" fmla="*/ 1101940 h 1106665"/>
              <a:gd name="connsiteX11" fmla="*/ 204037 w 1056448"/>
              <a:gd name="connsiteY11" fmla="*/ 1025592 h 1106665"/>
              <a:gd name="connsiteX12" fmla="*/ 25320 w 1056448"/>
              <a:gd name="connsiteY12" fmla="*/ 653572 h 1106665"/>
              <a:gd name="connsiteX13" fmla="*/ 663564 w 1056448"/>
              <a:gd name="connsiteY13" fmla="*/ 14 h 1106665"/>
              <a:gd name="connsiteX14" fmla="*/ 899331 w 1056448"/>
              <a:gd name="connsiteY14" fmla="*/ 149979 h 1106665"/>
              <a:gd name="connsiteX15" fmla="*/ 1039058 w 1056448"/>
              <a:gd name="connsiteY15" fmla="*/ 439135 h 1106665"/>
              <a:gd name="connsiteX16" fmla="*/ 956172 w 1056448"/>
              <a:gd name="connsiteY16" fmla="*/ 679582 h 1106665"/>
              <a:gd name="connsiteX17" fmla="*/ 952936 w 1056448"/>
              <a:gd name="connsiteY17" fmla="*/ 681211 h 1106665"/>
              <a:gd name="connsiteX18" fmla="*/ 712524 w 1056448"/>
              <a:gd name="connsiteY18" fmla="*/ 596718 h 1106665"/>
              <a:gd name="connsiteX19" fmla="*/ 681677 w 1056448"/>
              <a:gd name="connsiteY19" fmla="*/ 533348 h 1106665"/>
              <a:gd name="connsiteX20" fmla="*/ 637780 w 1056448"/>
              <a:gd name="connsiteY20" fmla="*/ 502505 h 1106665"/>
              <a:gd name="connsiteX21" fmla="*/ 640429 w 1056448"/>
              <a:gd name="connsiteY21" fmla="*/ 444022 h 1106665"/>
              <a:gd name="connsiteX22" fmla="*/ 637101 w 1056448"/>
              <a:gd name="connsiteY22" fmla="*/ 425897 h 1106665"/>
              <a:gd name="connsiteX23" fmla="*/ 637465 w 1056448"/>
              <a:gd name="connsiteY23" fmla="*/ 422284 h 1106665"/>
              <a:gd name="connsiteX24" fmla="*/ 420847 w 1056448"/>
              <a:gd name="connsiteY24" fmla="*/ 156503 h 1106665"/>
              <a:gd name="connsiteX25" fmla="*/ 390529 w 1056448"/>
              <a:gd name="connsiteY25" fmla="*/ 153446 h 1106665"/>
              <a:gd name="connsiteX26" fmla="*/ 498053 w 1056448"/>
              <a:gd name="connsiteY26" fmla="*/ 57395 h 1106665"/>
              <a:gd name="connsiteX27" fmla="*/ 663564 w 1056448"/>
              <a:gd name="connsiteY27" fmla="*/ 14 h 1106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056448" h="1106665">
                <a:moveTo>
                  <a:pt x="108087" y="501751"/>
                </a:moveTo>
                <a:lnTo>
                  <a:pt x="116199" y="527884"/>
                </a:lnTo>
                <a:cubicBezTo>
                  <a:pt x="157383" y="625255"/>
                  <a:pt x="253799" y="693577"/>
                  <a:pt x="366172" y="693577"/>
                </a:cubicBezTo>
                <a:lnTo>
                  <a:pt x="397090" y="690460"/>
                </a:lnTo>
                <a:lnTo>
                  <a:pt x="444677" y="688698"/>
                </a:lnTo>
                <a:cubicBezTo>
                  <a:pt x="464374" y="685650"/>
                  <a:pt x="483465" y="680370"/>
                  <a:pt x="501342" y="673066"/>
                </a:cubicBezTo>
                <a:cubicBezTo>
                  <a:pt x="506196" y="690931"/>
                  <a:pt x="520810" y="703909"/>
                  <a:pt x="540332" y="708797"/>
                </a:cubicBezTo>
                <a:lnTo>
                  <a:pt x="623166" y="728291"/>
                </a:lnTo>
                <a:cubicBezTo>
                  <a:pt x="718996" y="751043"/>
                  <a:pt x="780743" y="846885"/>
                  <a:pt x="757986" y="944357"/>
                </a:cubicBezTo>
                <a:lnTo>
                  <a:pt x="753132" y="967109"/>
                </a:lnTo>
                <a:cubicBezTo>
                  <a:pt x="730375" y="1062951"/>
                  <a:pt x="634544" y="1124692"/>
                  <a:pt x="537043" y="1101940"/>
                </a:cubicBezTo>
                <a:lnTo>
                  <a:pt x="204037" y="1025592"/>
                </a:lnTo>
                <a:cubicBezTo>
                  <a:pt x="39987" y="986603"/>
                  <a:pt x="-46136" y="806268"/>
                  <a:pt x="25320" y="653572"/>
                </a:cubicBezTo>
                <a:close/>
                <a:moveTo>
                  <a:pt x="663564" y="14"/>
                </a:moveTo>
                <a:cubicBezTo>
                  <a:pt x="759705" y="981"/>
                  <a:pt x="853628" y="54544"/>
                  <a:pt x="899331" y="149979"/>
                </a:cubicBezTo>
                <a:lnTo>
                  <a:pt x="1039058" y="439135"/>
                </a:lnTo>
                <a:cubicBezTo>
                  <a:pt x="1081284" y="528515"/>
                  <a:pt x="1043912" y="637336"/>
                  <a:pt x="956172" y="679582"/>
                </a:cubicBezTo>
                <a:lnTo>
                  <a:pt x="952936" y="681211"/>
                </a:lnTo>
                <a:cubicBezTo>
                  <a:pt x="863577" y="723404"/>
                  <a:pt x="756368" y="686044"/>
                  <a:pt x="712524" y="596718"/>
                </a:cubicBezTo>
                <a:lnTo>
                  <a:pt x="681677" y="533348"/>
                </a:lnTo>
                <a:cubicBezTo>
                  <a:pt x="671916" y="515483"/>
                  <a:pt x="655683" y="504134"/>
                  <a:pt x="637780" y="502505"/>
                </a:cubicBezTo>
                <a:cubicBezTo>
                  <a:pt x="641042" y="483011"/>
                  <a:pt x="641852" y="463516"/>
                  <a:pt x="640429" y="444022"/>
                </a:cubicBezTo>
                <a:lnTo>
                  <a:pt x="637101" y="425897"/>
                </a:lnTo>
                <a:lnTo>
                  <a:pt x="637465" y="422284"/>
                </a:lnTo>
                <a:cubicBezTo>
                  <a:pt x="637465" y="291182"/>
                  <a:pt x="544471" y="181800"/>
                  <a:pt x="420847" y="156503"/>
                </a:cubicBezTo>
                <a:lnTo>
                  <a:pt x="390529" y="153446"/>
                </a:lnTo>
                <a:lnTo>
                  <a:pt x="498053" y="57395"/>
                </a:lnTo>
                <a:cubicBezTo>
                  <a:pt x="547397" y="17789"/>
                  <a:pt x="605880" y="-566"/>
                  <a:pt x="663564" y="14"/>
                </a:cubicBezTo>
                <a:close/>
              </a:path>
            </a:pathLst>
          </a:custGeom>
          <a:solidFill>
            <a:srgbClr val="EB1E4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FC9853FB-2842-4EDB-BAF3-18ED2C881B6D}"/>
              </a:ext>
            </a:extLst>
          </p:cNvPr>
          <p:cNvSpPr/>
          <p:nvPr/>
        </p:nvSpPr>
        <p:spPr>
          <a:xfrm>
            <a:off x="4385277" y="3344620"/>
            <a:ext cx="896960" cy="1148664"/>
          </a:xfrm>
          <a:custGeom>
            <a:avLst/>
            <a:gdLst>
              <a:gd name="connsiteX0" fmla="*/ 730629 w 896960"/>
              <a:gd name="connsiteY0" fmla="*/ 555432 h 1148664"/>
              <a:gd name="connsiteX1" fmla="*/ 851235 w 896960"/>
              <a:gd name="connsiteY1" fmla="*/ 622430 h 1148664"/>
              <a:gd name="connsiteX2" fmla="*/ 857748 w 896960"/>
              <a:gd name="connsiteY2" fmla="*/ 630539 h 1148664"/>
              <a:gd name="connsiteX3" fmla="*/ 831739 w 896960"/>
              <a:gd name="connsiteY3" fmla="*/ 883959 h 1148664"/>
              <a:gd name="connsiteX4" fmla="*/ 573435 w 896960"/>
              <a:gd name="connsiteY4" fmla="*/ 1090313 h 1148664"/>
              <a:gd name="connsiteX5" fmla="*/ 173806 w 896960"/>
              <a:gd name="connsiteY5" fmla="*/ 1005821 h 1148664"/>
              <a:gd name="connsiteX6" fmla="*/ 112244 w 896960"/>
              <a:gd name="connsiteY6" fmla="*/ 861344 h 1148664"/>
              <a:gd name="connsiteX7" fmla="*/ 116959 w 896960"/>
              <a:gd name="connsiteY7" fmla="*/ 863903 h 1148664"/>
              <a:gd name="connsiteX8" fmla="*/ 222558 w 896960"/>
              <a:gd name="connsiteY8" fmla="*/ 885222 h 1148664"/>
              <a:gd name="connsiteX9" fmla="*/ 488340 w 896960"/>
              <a:gd name="connsiteY9" fmla="*/ 668604 h 1148664"/>
              <a:gd name="connsiteX10" fmla="*/ 488367 w 896960"/>
              <a:gd name="connsiteY10" fmla="*/ 668332 h 1148664"/>
              <a:gd name="connsiteX11" fmla="*/ 493833 w 896960"/>
              <a:gd name="connsiteY11" fmla="*/ 653335 h 1148664"/>
              <a:gd name="connsiteX12" fmla="*/ 537721 w 896960"/>
              <a:gd name="connsiteY12" fmla="*/ 641937 h 1148664"/>
              <a:gd name="connsiteX13" fmla="*/ 597827 w 896960"/>
              <a:gd name="connsiteY13" fmla="*/ 593226 h 1148664"/>
              <a:gd name="connsiteX14" fmla="*/ 730629 w 896960"/>
              <a:gd name="connsiteY14" fmla="*/ 555432 h 1148664"/>
              <a:gd name="connsiteX15" fmla="*/ 262336 w 896960"/>
              <a:gd name="connsiteY15" fmla="*/ 2 h 1148664"/>
              <a:gd name="connsiteX16" fmla="*/ 323263 w 896960"/>
              <a:gd name="connsiteY16" fmla="*/ 6771 h 1148664"/>
              <a:gd name="connsiteX17" fmla="*/ 653038 w 896960"/>
              <a:gd name="connsiteY17" fmla="*/ 81510 h 1148664"/>
              <a:gd name="connsiteX18" fmla="*/ 787894 w 896960"/>
              <a:gd name="connsiteY18" fmla="*/ 297560 h 1148664"/>
              <a:gd name="connsiteX19" fmla="*/ 571818 w 896960"/>
              <a:gd name="connsiteY19" fmla="*/ 432408 h 1148664"/>
              <a:gd name="connsiteX20" fmla="*/ 485745 w 896960"/>
              <a:gd name="connsiteY20" fmla="*/ 412901 h 1148664"/>
              <a:gd name="connsiteX21" fmla="*/ 432109 w 896960"/>
              <a:gd name="connsiteY21" fmla="*/ 430763 h 1148664"/>
              <a:gd name="connsiteX22" fmla="*/ 384598 w 896960"/>
              <a:gd name="connsiteY22" fmla="*/ 396045 h 1148664"/>
              <a:gd name="connsiteX23" fmla="*/ 380849 w 896960"/>
              <a:gd name="connsiteY23" fmla="*/ 394421 h 1148664"/>
              <a:gd name="connsiteX24" fmla="*/ 374241 w 896960"/>
              <a:gd name="connsiteY24" fmla="*/ 388969 h 1148664"/>
              <a:gd name="connsiteX25" fmla="*/ 222558 w 896960"/>
              <a:gd name="connsiteY25" fmla="*/ 342636 h 1148664"/>
              <a:gd name="connsiteX26" fmla="*/ 30725 w 896960"/>
              <a:gd name="connsiteY26" fmla="*/ 422096 h 1148664"/>
              <a:gd name="connsiteX27" fmla="*/ 10795 w 896960"/>
              <a:gd name="connsiteY27" fmla="*/ 446252 h 1148664"/>
              <a:gd name="connsiteX28" fmla="*/ 0 w 896960"/>
              <a:gd name="connsiteY28" fmla="*/ 263423 h 1148664"/>
              <a:gd name="connsiteX29" fmla="*/ 0 w 896960"/>
              <a:gd name="connsiteY29" fmla="*/ 260191 h 1148664"/>
              <a:gd name="connsiteX30" fmla="*/ 262336 w 896960"/>
              <a:gd name="connsiteY30" fmla="*/ 2 h 1148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896960" h="1148664">
                <a:moveTo>
                  <a:pt x="730629" y="555432"/>
                </a:moveTo>
                <a:cubicBezTo>
                  <a:pt x="776517" y="560705"/>
                  <a:pt x="820373" y="583445"/>
                  <a:pt x="851235" y="622430"/>
                </a:cubicBezTo>
                <a:lnTo>
                  <a:pt x="857748" y="630539"/>
                </a:lnTo>
                <a:cubicBezTo>
                  <a:pt x="919472" y="708567"/>
                  <a:pt x="906488" y="820618"/>
                  <a:pt x="831739" y="883959"/>
                </a:cubicBezTo>
                <a:lnTo>
                  <a:pt x="573435" y="1090313"/>
                </a:lnTo>
                <a:cubicBezTo>
                  <a:pt x="443475" y="1194255"/>
                  <a:pt x="248556" y="1155241"/>
                  <a:pt x="173806" y="1005821"/>
                </a:cubicBezTo>
                <a:lnTo>
                  <a:pt x="112244" y="861344"/>
                </a:lnTo>
                <a:lnTo>
                  <a:pt x="116959" y="863903"/>
                </a:lnTo>
                <a:cubicBezTo>
                  <a:pt x="149416" y="877631"/>
                  <a:pt x="185101" y="885222"/>
                  <a:pt x="222558" y="885222"/>
                </a:cubicBezTo>
                <a:cubicBezTo>
                  <a:pt x="353660" y="885222"/>
                  <a:pt x="463042" y="792228"/>
                  <a:pt x="488340" y="668604"/>
                </a:cubicBezTo>
                <a:lnTo>
                  <a:pt x="488367" y="668332"/>
                </a:lnTo>
                <a:lnTo>
                  <a:pt x="493833" y="653335"/>
                </a:lnTo>
                <a:cubicBezTo>
                  <a:pt x="508477" y="654923"/>
                  <a:pt x="524695" y="653335"/>
                  <a:pt x="537721" y="641937"/>
                </a:cubicBezTo>
                <a:lnTo>
                  <a:pt x="597827" y="593226"/>
                </a:lnTo>
                <a:cubicBezTo>
                  <a:pt x="636820" y="562350"/>
                  <a:pt x="684741" y="550158"/>
                  <a:pt x="730629" y="555432"/>
                </a:cubicBezTo>
                <a:close/>
                <a:moveTo>
                  <a:pt x="262336" y="2"/>
                </a:moveTo>
                <a:cubicBezTo>
                  <a:pt x="282349" y="-83"/>
                  <a:pt x="302756" y="2100"/>
                  <a:pt x="323263" y="6771"/>
                </a:cubicBezTo>
                <a:lnTo>
                  <a:pt x="653038" y="81510"/>
                </a:lnTo>
                <a:cubicBezTo>
                  <a:pt x="748901" y="104249"/>
                  <a:pt x="810625" y="200083"/>
                  <a:pt x="787894" y="297560"/>
                </a:cubicBezTo>
                <a:cubicBezTo>
                  <a:pt x="765162" y="393394"/>
                  <a:pt x="669299" y="455147"/>
                  <a:pt x="571818" y="432408"/>
                </a:cubicBezTo>
                <a:lnTo>
                  <a:pt x="485745" y="412901"/>
                </a:lnTo>
                <a:cubicBezTo>
                  <a:pt x="464631" y="408024"/>
                  <a:pt x="445135" y="416133"/>
                  <a:pt x="432109" y="430763"/>
                </a:cubicBezTo>
                <a:cubicBezTo>
                  <a:pt x="417487" y="417778"/>
                  <a:pt x="401652" y="405997"/>
                  <a:pt x="384598" y="396045"/>
                </a:cubicBezTo>
                <a:lnTo>
                  <a:pt x="380849" y="394421"/>
                </a:lnTo>
                <a:lnTo>
                  <a:pt x="374241" y="388969"/>
                </a:lnTo>
                <a:cubicBezTo>
                  <a:pt x="330942" y="359717"/>
                  <a:pt x="278745" y="342636"/>
                  <a:pt x="222558" y="342636"/>
                </a:cubicBezTo>
                <a:cubicBezTo>
                  <a:pt x="147643" y="342636"/>
                  <a:pt x="79820" y="373002"/>
                  <a:pt x="30725" y="422096"/>
                </a:cubicBezTo>
                <a:lnTo>
                  <a:pt x="10795" y="446252"/>
                </a:lnTo>
                <a:lnTo>
                  <a:pt x="0" y="263423"/>
                </a:lnTo>
                <a:cubicBezTo>
                  <a:pt x="0" y="261836"/>
                  <a:pt x="0" y="261836"/>
                  <a:pt x="0" y="260191"/>
                </a:cubicBezTo>
                <a:cubicBezTo>
                  <a:pt x="1416" y="112379"/>
                  <a:pt x="122245" y="603"/>
                  <a:pt x="262336" y="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F9D71850-3A76-4521-A14F-CCE904174B1B}"/>
              </a:ext>
            </a:extLst>
          </p:cNvPr>
          <p:cNvSpPr/>
          <p:nvPr/>
        </p:nvSpPr>
        <p:spPr>
          <a:xfrm>
            <a:off x="4933818" y="4285096"/>
            <a:ext cx="1097006" cy="987837"/>
          </a:xfrm>
          <a:custGeom>
            <a:avLst/>
            <a:gdLst>
              <a:gd name="connsiteX0" fmla="*/ 911776 w 1097006"/>
              <a:gd name="connsiteY0" fmla="*/ 216014 h 987837"/>
              <a:gd name="connsiteX1" fmla="*/ 919901 w 1097006"/>
              <a:gd name="connsiteY1" fmla="*/ 216014 h 987837"/>
              <a:gd name="connsiteX2" fmla="*/ 1096982 w 1097006"/>
              <a:gd name="connsiteY2" fmla="*/ 396367 h 987837"/>
              <a:gd name="connsiteX3" fmla="*/ 1096982 w 1097006"/>
              <a:gd name="connsiteY3" fmla="*/ 724531 h 987837"/>
              <a:gd name="connsiteX4" fmla="*/ 773697 w 1097006"/>
              <a:gd name="connsiteY4" fmla="*/ 981200 h 987837"/>
              <a:gd name="connsiteX5" fmla="*/ 633232 w 1097006"/>
              <a:gd name="connsiteY5" fmla="*/ 940822 h 987837"/>
              <a:gd name="connsiteX6" fmla="*/ 647814 w 1097006"/>
              <a:gd name="connsiteY6" fmla="*/ 932907 h 987837"/>
              <a:gd name="connsiteX7" fmla="*/ 767424 w 1097006"/>
              <a:gd name="connsiteY7" fmla="*/ 707946 h 987837"/>
              <a:gd name="connsiteX8" fmla="*/ 746105 w 1097006"/>
              <a:gd name="connsiteY8" fmla="*/ 602347 h 987837"/>
              <a:gd name="connsiteX9" fmla="*/ 735451 w 1097006"/>
              <a:gd name="connsiteY9" fmla="*/ 582718 h 987837"/>
              <a:gd name="connsiteX10" fmla="*/ 730429 w 1097006"/>
              <a:gd name="connsiteY10" fmla="*/ 566535 h 987837"/>
              <a:gd name="connsiteX11" fmla="*/ 702193 w 1097006"/>
              <a:gd name="connsiteY11" fmla="*/ 518193 h 987837"/>
              <a:gd name="connsiteX12" fmla="*/ 731445 w 1097006"/>
              <a:gd name="connsiteY12" fmla="*/ 469453 h 987837"/>
              <a:gd name="connsiteX13" fmla="*/ 731445 w 1097006"/>
              <a:gd name="connsiteY13" fmla="*/ 396367 h 987837"/>
              <a:gd name="connsiteX14" fmla="*/ 911776 w 1097006"/>
              <a:gd name="connsiteY14" fmla="*/ 216014 h 987837"/>
              <a:gd name="connsiteX15" fmla="*/ 488987 w 1097006"/>
              <a:gd name="connsiteY15" fmla="*/ 1197 h 987837"/>
              <a:gd name="connsiteX16" fmla="*/ 609617 w 1097006"/>
              <a:gd name="connsiteY16" fmla="*/ 68202 h 987837"/>
              <a:gd name="connsiteX17" fmla="*/ 617742 w 1097006"/>
              <a:gd name="connsiteY17" fmla="*/ 77941 h 987837"/>
              <a:gd name="connsiteX18" fmla="*/ 588491 w 1097006"/>
              <a:gd name="connsiteY18" fmla="*/ 331380 h 987837"/>
              <a:gd name="connsiteX19" fmla="*/ 531613 w 1097006"/>
              <a:gd name="connsiteY19" fmla="*/ 376890 h 987837"/>
              <a:gd name="connsiteX20" fmla="*/ 512164 w 1097006"/>
              <a:gd name="connsiteY20" fmla="*/ 428860 h 987837"/>
              <a:gd name="connsiteX21" fmla="*/ 446958 w 1097006"/>
              <a:gd name="connsiteY21" fmla="*/ 439828 h 987837"/>
              <a:gd name="connsiteX22" fmla="*/ 441932 w 1097006"/>
              <a:gd name="connsiteY22" fmla="*/ 442117 h 987837"/>
              <a:gd name="connsiteX23" fmla="*/ 441456 w 1097006"/>
              <a:gd name="connsiteY23" fmla="*/ 442165 h 987837"/>
              <a:gd name="connsiteX24" fmla="*/ 224838 w 1097006"/>
              <a:gd name="connsiteY24" fmla="*/ 707946 h 987837"/>
              <a:gd name="connsiteX25" fmla="*/ 229032 w 1097006"/>
              <a:gd name="connsiteY25" fmla="*/ 749547 h 987837"/>
              <a:gd name="connsiteX26" fmla="*/ 97875 w 1097006"/>
              <a:gd name="connsiteY26" fmla="*/ 656266 h 987837"/>
              <a:gd name="connsiteX27" fmla="*/ 99500 w 1097006"/>
              <a:gd name="connsiteY27" fmla="*/ 243638 h 987837"/>
              <a:gd name="connsiteX28" fmla="*/ 356209 w 1097006"/>
              <a:gd name="connsiteY28" fmla="*/ 38939 h 987837"/>
              <a:gd name="connsiteX29" fmla="*/ 488987 w 1097006"/>
              <a:gd name="connsiteY29" fmla="*/ 1197 h 987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97006" h="987837">
                <a:moveTo>
                  <a:pt x="911776" y="216014"/>
                </a:moveTo>
                <a:lnTo>
                  <a:pt x="919901" y="216014"/>
                </a:lnTo>
                <a:cubicBezTo>
                  <a:pt x="1019031" y="216014"/>
                  <a:pt x="1098607" y="295656"/>
                  <a:pt x="1096982" y="396367"/>
                </a:cubicBezTo>
                <a:lnTo>
                  <a:pt x="1096982" y="724531"/>
                </a:lnTo>
                <a:cubicBezTo>
                  <a:pt x="1096982" y="893459"/>
                  <a:pt x="939402" y="1018563"/>
                  <a:pt x="773697" y="981200"/>
                </a:cubicBezTo>
                <a:lnTo>
                  <a:pt x="633232" y="940822"/>
                </a:lnTo>
                <a:lnTo>
                  <a:pt x="647814" y="932907"/>
                </a:lnTo>
                <a:cubicBezTo>
                  <a:pt x="719978" y="884153"/>
                  <a:pt x="767424" y="801591"/>
                  <a:pt x="767424" y="707946"/>
                </a:cubicBezTo>
                <a:cubicBezTo>
                  <a:pt x="767424" y="670489"/>
                  <a:pt x="759833" y="634804"/>
                  <a:pt x="746105" y="602347"/>
                </a:cubicBezTo>
                <a:lnTo>
                  <a:pt x="735451" y="582718"/>
                </a:lnTo>
                <a:lnTo>
                  <a:pt x="730429" y="566535"/>
                </a:lnTo>
                <a:cubicBezTo>
                  <a:pt x="722913" y="549071"/>
                  <a:pt x="713569" y="532825"/>
                  <a:pt x="702193" y="518193"/>
                </a:cubicBezTo>
                <a:cubicBezTo>
                  <a:pt x="718444" y="508455"/>
                  <a:pt x="731445" y="490569"/>
                  <a:pt x="731445" y="469453"/>
                </a:cubicBezTo>
                <a:lnTo>
                  <a:pt x="731445" y="396367"/>
                </a:lnTo>
                <a:cubicBezTo>
                  <a:pt x="731445" y="297247"/>
                  <a:pt x="812699" y="216014"/>
                  <a:pt x="911776" y="216014"/>
                </a:cubicBezTo>
                <a:close/>
                <a:moveTo>
                  <a:pt x="488987" y="1197"/>
                </a:moveTo>
                <a:cubicBezTo>
                  <a:pt x="534876" y="6482"/>
                  <a:pt x="578740" y="29225"/>
                  <a:pt x="609617" y="68202"/>
                </a:cubicBezTo>
                <a:lnTo>
                  <a:pt x="617742" y="77941"/>
                </a:lnTo>
                <a:cubicBezTo>
                  <a:pt x="679495" y="155944"/>
                  <a:pt x="666494" y="269623"/>
                  <a:pt x="588491" y="331380"/>
                </a:cubicBezTo>
                <a:lnTo>
                  <a:pt x="531613" y="376890"/>
                </a:lnTo>
                <a:cubicBezTo>
                  <a:pt x="515415" y="389858"/>
                  <a:pt x="508914" y="409335"/>
                  <a:pt x="512164" y="428860"/>
                </a:cubicBezTo>
                <a:cubicBezTo>
                  <a:pt x="490226" y="429680"/>
                  <a:pt x="468287" y="433332"/>
                  <a:pt x="446958" y="439828"/>
                </a:cubicBezTo>
                <a:lnTo>
                  <a:pt x="441932" y="442117"/>
                </a:lnTo>
                <a:lnTo>
                  <a:pt x="441456" y="442165"/>
                </a:lnTo>
                <a:cubicBezTo>
                  <a:pt x="317833" y="467462"/>
                  <a:pt x="224838" y="576844"/>
                  <a:pt x="224838" y="707946"/>
                </a:cubicBezTo>
                <a:lnTo>
                  <a:pt x="229032" y="749547"/>
                </a:lnTo>
                <a:lnTo>
                  <a:pt x="97875" y="656266"/>
                </a:lnTo>
                <a:cubicBezTo>
                  <a:pt x="-33704" y="550686"/>
                  <a:pt x="-32079" y="349266"/>
                  <a:pt x="99500" y="243638"/>
                </a:cubicBezTo>
                <a:lnTo>
                  <a:pt x="356209" y="38939"/>
                </a:lnTo>
                <a:cubicBezTo>
                  <a:pt x="395185" y="8085"/>
                  <a:pt x="443099" y="-4089"/>
                  <a:pt x="488987" y="119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9F53176F-27A2-4953-8C6F-35FE00413A8B}"/>
              </a:ext>
            </a:extLst>
          </p:cNvPr>
          <p:cNvSpPr/>
          <p:nvPr/>
        </p:nvSpPr>
        <p:spPr>
          <a:xfrm>
            <a:off x="6612926" y="2227770"/>
            <a:ext cx="1055530" cy="1101848"/>
          </a:xfrm>
          <a:custGeom>
            <a:avLst/>
            <a:gdLst>
              <a:gd name="connsiteX0" fmla="*/ 950179 w 1055530"/>
              <a:gd name="connsiteY0" fmla="*/ 506817 h 1101848"/>
              <a:gd name="connsiteX1" fmla="*/ 1030187 w 1055530"/>
              <a:gd name="connsiteY1" fmla="*/ 653568 h 1101848"/>
              <a:gd name="connsiteX2" fmla="*/ 853087 w 1055530"/>
              <a:gd name="connsiteY2" fmla="*/ 1023980 h 1101848"/>
              <a:gd name="connsiteX3" fmla="*/ 534693 w 1055530"/>
              <a:gd name="connsiteY3" fmla="*/ 1097034 h 1101848"/>
              <a:gd name="connsiteX4" fmla="*/ 318603 w 1055530"/>
              <a:gd name="connsiteY4" fmla="*/ 962226 h 1101848"/>
              <a:gd name="connsiteX5" fmla="*/ 313749 w 1055530"/>
              <a:gd name="connsiteY5" fmla="*/ 939461 h 1101848"/>
              <a:gd name="connsiteX6" fmla="*/ 448570 w 1055530"/>
              <a:gd name="connsiteY6" fmla="*/ 723433 h 1101848"/>
              <a:gd name="connsiteX7" fmla="*/ 515172 w 1055530"/>
              <a:gd name="connsiteY7" fmla="*/ 708779 h 1101848"/>
              <a:gd name="connsiteX8" fmla="*/ 555780 w 1055530"/>
              <a:gd name="connsiteY8" fmla="*/ 668168 h 1101848"/>
              <a:gd name="connsiteX9" fmla="*/ 618944 w 1055530"/>
              <a:gd name="connsiteY9" fmla="*/ 688899 h 1101848"/>
              <a:gd name="connsiteX10" fmla="*/ 680912 w 1055530"/>
              <a:gd name="connsiteY10" fmla="*/ 692291 h 1101848"/>
              <a:gd name="connsiteX11" fmla="*/ 693666 w 1055530"/>
              <a:gd name="connsiteY11" fmla="*/ 693577 h 1101848"/>
              <a:gd name="connsiteX12" fmla="*/ 943640 w 1055530"/>
              <a:gd name="connsiteY12" fmla="*/ 527884 h 1101848"/>
              <a:gd name="connsiteX13" fmla="*/ 391178 w 1055530"/>
              <a:gd name="connsiteY13" fmla="*/ 13 h 1101848"/>
              <a:gd name="connsiteX14" fmla="*/ 557398 w 1055530"/>
              <a:gd name="connsiteY14" fmla="*/ 57395 h 1101848"/>
              <a:gd name="connsiteX15" fmla="*/ 660584 w 1055530"/>
              <a:gd name="connsiteY15" fmla="*/ 149563 h 1101848"/>
              <a:gd name="connsiteX16" fmla="*/ 638991 w 1055530"/>
              <a:gd name="connsiteY16" fmla="*/ 151740 h 1101848"/>
              <a:gd name="connsiteX17" fmla="*/ 484324 w 1055530"/>
              <a:gd name="connsiteY17" fmla="*/ 244954 h 1101848"/>
              <a:gd name="connsiteX18" fmla="*/ 471671 w 1055530"/>
              <a:gd name="connsiteY18" fmla="*/ 267008 h 1101848"/>
              <a:gd name="connsiteX19" fmla="*/ 468706 w 1055530"/>
              <a:gd name="connsiteY19" fmla="*/ 270602 h 1101848"/>
              <a:gd name="connsiteX20" fmla="*/ 452853 w 1055530"/>
              <a:gd name="connsiteY20" fmla="*/ 299808 h 1101848"/>
              <a:gd name="connsiteX21" fmla="*/ 438835 w 1055530"/>
              <a:gd name="connsiteY21" fmla="*/ 324242 h 1101848"/>
              <a:gd name="connsiteX22" fmla="*/ 422373 w 1055530"/>
              <a:gd name="connsiteY22" fmla="*/ 417521 h 1101848"/>
              <a:gd name="connsiteX23" fmla="*/ 422613 w 1055530"/>
              <a:gd name="connsiteY23" fmla="*/ 419903 h 1101848"/>
              <a:gd name="connsiteX24" fmla="*/ 422373 w 1055530"/>
              <a:gd name="connsiteY24" fmla="*/ 422284 h 1101848"/>
              <a:gd name="connsiteX25" fmla="*/ 427885 w 1055530"/>
              <a:gd name="connsiteY25" fmla="*/ 476959 h 1101848"/>
              <a:gd name="connsiteX26" fmla="*/ 430816 w 1055530"/>
              <a:gd name="connsiteY26" fmla="*/ 486402 h 1101848"/>
              <a:gd name="connsiteX27" fmla="*/ 432337 w 1055530"/>
              <a:gd name="connsiteY27" fmla="*/ 508973 h 1101848"/>
              <a:gd name="connsiteX28" fmla="*/ 380351 w 1055530"/>
              <a:gd name="connsiteY28" fmla="*/ 539849 h 1101848"/>
              <a:gd name="connsiteX29" fmla="*/ 352739 w 1055530"/>
              <a:gd name="connsiteY29" fmla="*/ 598358 h 1101848"/>
              <a:gd name="connsiteX30" fmla="*/ 112325 w 1055530"/>
              <a:gd name="connsiteY30" fmla="*/ 682823 h 1101848"/>
              <a:gd name="connsiteX31" fmla="*/ 102565 w 1055530"/>
              <a:gd name="connsiteY31" fmla="*/ 677956 h 1101848"/>
              <a:gd name="connsiteX32" fmla="*/ 18060 w 1055530"/>
              <a:gd name="connsiteY32" fmla="*/ 437486 h 1101848"/>
              <a:gd name="connsiteX33" fmla="*/ 156170 w 1055530"/>
              <a:gd name="connsiteY33" fmla="*/ 149971 h 1101848"/>
              <a:gd name="connsiteX34" fmla="*/ 391178 w 1055530"/>
              <a:gd name="connsiteY34" fmla="*/ 13 h 1101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55530" h="1101848">
                <a:moveTo>
                  <a:pt x="950179" y="506817"/>
                </a:moveTo>
                <a:lnTo>
                  <a:pt x="1030187" y="653568"/>
                </a:lnTo>
                <a:cubicBezTo>
                  <a:pt x="1101643" y="806275"/>
                  <a:pt x="1015520" y="986614"/>
                  <a:pt x="853087" y="1023980"/>
                </a:cubicBezTo>
                <a:lnTo>
                  <a:pt x="534693" y="1097034"/>
                </a:lnTo>
                <a:cubicBezTo>
                  <a:pt x="437192" y="1119800"/>
                  <a:pt x="341360" y="1059669"/>
                  <a:pt x="318603" y="962226"/>
                </a:cubicBezTo>
                <a:lnTo>
                  <a:pt x="313749" y="939461"/>
                </a:lnTo>
                <a:cubicBezTo>
                  <a:pt x="290991" y="842018"/>
                  <a:pt x="351121" y="746144"/>
                  <a:pt x="448570" y="723433"/>
                </a:cubicBezTo>
                <a:lnTo>
                  <a:pt x="515172" y="708779"/>
                </a:lnTo>
                <a:cubicBezTo>
                  <a:pt x="536311" y="703912"/>
                  <a:pt x="550926" y="687689"/>
                  <a:pt x="555780" y="668168"/>
                </a:cubicBezTo>
                <a:cubicBezTo>
                  <a:pt x="576085" y="677929"/>
                  <a:pt x="597211" y="684837"/>
                  <a:pt x="618944" y="688899"/>
                </a:cubicBezTo>
                <a:lnTo>
                  <a:pt x="680912" y="692291"/>
                </a:lnTo>
                <a:lnTo>
                  <a:pt x="693666" y="693577"/>
                </a:lnTo>
                <a:cubicBezTo>
                  <a:pt x="806039" y="693577"/>
                  <a:pt x="902455" y="625255"/>
                  <a:pt x="943640" y="527884"/>
                </a:cubicBezTo>
                <a:close/>
                <a:moveTo>
                  <a:pt x="391178" y="13"/>
                </a:moveTo>
                <a:cubicBezTo>
                  <a:pt x="448812" y="-564"/>
                  <a:pt x="507447" y="17792"/>
                  <a:pt x="557398" y="57395"/>
                </a:cubicBezTo>
                <a:lnTo>
                  <a:pt x="660584" y="149563"/>
                </a:lnTo>
                <a:lnTo>
                  <a:pt x="638991" y="151740"/>
                </a:lnTo>
                <a:cubicBezTo>
                  <a:pt x="577180" y="164389"/>
                  <a:pt x="523025" y="198058"/>
                  <a:pt x="484324" y="244954"/>
                </a:cubicBezTo>
                <a:lnTo>
                  <a:pt x="471671" y="267008"/>
                </a:lnTo>
                <a:lnTo>
                  <a:pt x="468706" y="270602"/>
                </a:lnTo>
                <a:lnTo>
                  <a:pt x="452853" y="299808"/>
                </a:lnTo>
                <a:lnTo>
                  <a:pt x="438835" y="324242"/>
                </a:lnTo>
                <a:cubicBezTo>
                  <a:pt x="428185" y="353328"/>
                  <a:pt x="422373" y="384746"/>
                  <a:pt x="422373" y="417521"/>
                </a:cubicBezTo>
                <a:lnTo>
                  <a:pt x="422613" y="419903"/>
                </a:lnTo>
                <a:lnTo>
                  <a:pt x="422373" y="422284"/>
                </a:lnTo>
                <a:cubicBezTo>
                  <a:pt x="422373" y="441013"/>
                  <a:pt x="424271" y="459299"/>
                  <a:pt x="427885" y="476959"/>
                </a:cubicBezTo>
                <a:lnTo>
                  <a:pt x="430816" y="486402"/>
                </a:lnTo>
                <a:lnTo>
                  <a:pt x="432337" y="508973"/>
                </a:lnTo>
                <a:cubicBezTo>
                  <a:pt x="411198" y="507350"/>
                  <a:pt x="390111" y="518760"/>
                  <a:pt x="380351" y="539849"/>
                </a:cubicBezTo>
                <a:lnTo>
                  <a:pt x="352739" y="598358"/>
                </a:lnTo>
                <a:cubicBezTo>
                  <a:pt x="308895" y="687689"/>
                  <a:pt x="201632" y="726677"/>
                  <a:pt x="112325" y="682823"/>
                </a:cubicBezTo>
                <a:lnTo>
                  <a:pt x="102565" y="677956"/>
                </a:lnTo>
                <a:cubicBezTo>
                  <a:pt x="13206" y="634047"/>
                  <a:pt x="-25785" y="526871"/>
                  <a:pt x="18060" y="437486"/>
                </a:cubicBezTo>
                <a:lnTo>
                  <a:pt x="156170" y="149971"/>
                </a:lnTo>
                <a:cubicBezTo>
                  <a:pt x="201841" y="54529"/>
                  <a:pt x="295120" y="974"/>
                  <a:pt x="391178" y="1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D4D6AF86-BF0B-42C6-9315-0C0480AA9633}"/>
              </a:ext>
            </a:extLst>
          </p:cNvPr>
          <p:cNvSpPr/>
          <p:nvPr/>
        </p:nvSpPr>
        <p:spPr>
          <a:xfrm>
            <a:off x="6905340" y="3343505"/>
            <a:ext cx="898330" cy="1149805"/>
          </a:xfrm>
          <a:custGeom>
            <a:avLst/>
            <a:gdLst>
              <a:gd name="connsiteX0" fmla="*/ 174198 w 898330"/>
              <a:gd name="connsiteY0" fmla="*/ 548872 h 1149805"/>
              <a:gd name="connsiteX1" fmla="*/ 306990 w 898330"/>
              <a:gd name="connsiteY1" fmla="*/ 586674 h 1149805"/>
              <a:gd name="connsiteX2" fmla="*/ 360593 w 898330"/>
              <a:gd name="connsiteY2" fmla="*/ 630510 h 1149805"/>
              <a:gd name="connsiteX3" fmla="*/ 410955 w 898330"/>
              <a:gd name="connsiteY3" fmla="*/ 640276 h 1149805"/>
              <a:gd name="connsiteX4" fmla="*/ 429452 w 898330"/>
              <a:gd name="connsiteY4" fmla="*/ 695709 h 1149805"/>
              <a:gd name="connsiteX5" fmla="*/ 442563 w 898330"/>
              <a:gd name="connsiteY5" fmla="*/ 717010 h 1149805"/>
              <a:gd name="connsiteX6" fmla="*/ 443691 w 898330"/>
              <a:gd name="connsiteY6" fmla="*/ 720644 h 1149805"/>
              <a:gd name="connsiteX7" fmla="*/ 693664 w 898330"/>
              <a:gd name="connsiteY7" fmla="*/ 886337 h 1149805"/>
              <a:gd name="connsiteX8" fmla="*/ 748339 w 898330"/>
              <a:gd name="connsiteY8" fmla="*/ 880826 h 1149805"/>
              <a:gd name="connsiteX9" fmla="*/ 783644 w 898330"/>
              <a:gd name="connsiteY9" fmla="*/ 869866 h 1149805"/>
              <a:gd name="connsiteX10" fmla="*/ 724515 w 898330"/>
              <a:gd name="connsiteY10" fmla="*/ 1007370 h 1149805"/>
              <a:gd name="connsiteX11" fmla="*/ 324858 w 898330"/>
              <a:gd name="connsiteY11" fmla="*/ 1091861 h 1149805"/>
              <a:gd name="connsiteX12" fmla="*/ 68186 w 898330"/>
              <a:gd name="connsiteY12" fmla="*/ 887163 h 1149805"/>
              <a:gd name="connsiteX13" fmla="*/ 38975 w 898330"/>
              <a:gd name="connsiteY13" fmla="*/ 633746 h 1149805"/>
              <a:gd name="connsiteX14" fmla="*/ 53559 w 898330"/>
              <a:gd name="connsiteY14" fmla="*/ 615917 h 1149805"/>
              <a:gd name="connsiteX15" fmla="*/ 174198 w 898330"/>
              <a:gd name="connsiteY15" fmla="*/ 548872 h 1149805"/>
              <a:gd name="connsiteX16" fmla="*/ 632799 w 898330"/>
              <a:gd name="connsiteY16" fmla="*/ 5 h 1149805"/>
              <a:gd name="connsiteX17" fmla="*/ 895089 w 898330"/>
              <a:gd name="connsiteY17" fmla="*/ 260123 h 1149805"/>
              <a:gd name="connsiteX18" fmla="*/ 898330 w 898330"/>
              <a:gd name="connsiteY18" fmla="*/ 265006 h 1149805"/>
              <a:gd name="connsiteX19" fmla="*/ 888929 w 898330"/>
              <a:gd name="connsiteY19" fmla="*/ 427370 h 1149805"/>
              <a:gd name="connsiteX20" fmla="*/ 885497 w 898330"/>
              <a:gd name="connsiteY20" fmla="*/ 423211 h 1149805"/>
              <a:gd name="connsiteX21" fmla="*/ 693664 w 898330"/>
              <a:gd name="connsiteY21" fmla="*/ 343751 h 1149805"/>
              <a:gd name="connsiteX22" fmla="*/ 588065 w 898330"/>
              <a:gd name="connsiteY22" fmla="*/ 365071 h 1149805"/>
              <a:gd name="connsiteX23" fmla="*/ 558731 w 898330"/>
              <a:gd name="connsiteY23" fmla="*/ 380992 h 1149805"/>
              <a:gd name="connsiteX24" fmla="*/ 519015 w 898330"/>
              <a:gd name="connsiteY24" fmla="*/ 398827 h 1149805"/>
              <a:gd name="connsiteX25" fmla="*/ 469463 w 898330"/>
              <a:gd name="connsiteY25" fmla="*/ 438815 h 1149805"/>
              <a:gd name="connsiteX26" fmla="*/ 409335 w 898330"/>
              <a:gd name="connsiteY26" fmla="*/ 412809 h 1149805"/>
              <a:gd name="connsiteX27" fmla="*/ 337864 w 898330"/>
              <a:gd name="connsiteY27" fmla="*/ 429049 h 1149805"/>
              <a:gd name="connsiteX28" fmla="*/ 121831 w 898330"/>
              <a:gd name="connsiteY28" fmla="*/ 294249 h 1149805"/>
              <a:gd name="connsiteX29" fmla="*/ 256671 w 898330"/>
              <a:gd name="connsiteY29" fmla="*/ 78195 h 1149805"/>
              <a:gd name="connsiteX30" fmla="*/ 571807 w 898330"/>
              <a:gd name="connsiteY30" fmla="*/ 6706 h 1149805"/>
              <a:gd name="connsiteX31" fmla="*/ 632799 w 898330"/>
              <a:gd name="connsiteY31" fmla="*/ 5 h 1149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98330" h="1149805">
                <a:moveTo>
                  <a:pt x="174198" y="548872"/>
                </a:moveTo>
                <a:cubicBezTo>
                  <a:pt x="220093" y="543591"/>
                  <a:pt x="268014" y="555785"/>
                  <a:pt x="306990" y="586674"/>
                </a:cubicBezTo>
                <a:lnTo>
                  <a:pt x="360593" y="630510"/>
                </a:lnTo>
                <a:cubicBezTo>
                  <a:pt x="375220" y="641866"/>
                  <a:pt x="394751" y="645103"/>
                  <a:pt x="410955" y="640276"/>
                </a:cubicBezTo>
                <a:cubicBezTo>
                  <a:pt x="415028" y="658957"/>
                  <a:pt x="421126" y="677639"/>
                  <a:pt x="429452" y="695709"/>
                </a:cubicBezTo>
                <a:lnTo>
                  <a:pt x="442563" y="717010"/>
                </a:lnTo>
                <a:lnTo>
                  <a:pt x="443691" y="720644"/>
                </a:lnTo>
                <a:cubicBezTo>
                  <a:pt x="484875" y="818015"/>
                  <a:pt x="581291" y="886337"/>
                  <a:pt x="693664" y="886337"/>
                </a:cubicBezTo>
                <a:cubicBezTo>
                  <a:pt x="712393" y="886337"/>
                  <a:pt x="730679" y="884439"/>
                  <a:pt x="748339" y="880826"/>
                </a:cubicBezTo>
                <a:lnTo>
                  <a:pt x="783644" y="869866"/>
                </a:lnTo>
                <a:lnTo>
                  <a:pt x="724515" y="1007370"/>
                </a:lnTo>
                <a:cubicBezTo>
                  <a:pt x="649760" y="1155229"/>
                  <a:pt x="454836" y="1195828"/>
                  <a:pt x="324858" y="1091861"/>
                </a:cubicBezTo>
                <a:lnTo>
                  <a:pt x="68186" y="887163"/>
                </a:lnTo>
                <a:cubicBezTo>
                  <a:pt x="-9768" y="825441"/>
                  <a:pt x="-22774" y="711708"/>
                  <a:pt x="38975" y="633746"/>
                </a:cubicBezTo>
                <a:lnTo>
                  <a:pt x="53559" y="615917"/>
                </a:lnTo>
                <a:cubicBezTo>
                  <a:pt x="84433" y="576908"/>
                  <a:pt x="128303" y="554153"/>
                  <a:pt x="174198" y="548872"/>
                </a:cubicBezTo>
                <a:close/>
                <a:moveTo>
                  <a:pt x="632799" y="5"/>
                </a:moveTo>
                <a:cubicBezTo>
                  <a:pt x="773178" y="891"/>
                  <a:pt x="895089" y="113704"/>
                  <a:pt x="895089" y="260123"/>
                </a:cubicBezTo>
                <a:cubicBezTo>
                  <a:pt x="895089" y="261770"/>
                  <a:pt x="895089" y="261770"/>
                  <a:pt x="898330" y="265006"/>
                </a:cubicBezTo>
                <a:lnTo>
                  <a:pt x="888929" y="427370"/>
                </a:lnTo>
                <a:lnTo>
                  <a:pt x="885497" y="423211"/>
                </a:lnTo>
                <a:cubicBezTo>
                  <a:pt x="836403" y="374117"/>
                  <a:pt x="768580" y="343751"/>
                  <a:pt x="693664" y="343751"/>
                </a:cubicBezTo>
                <a:cubicBezTo>
                  <a:pt x="656207" y="343751"/>
                  <a:pt x="620522" y="351343"/>
                  <a:pt x="588065" y="365071"/>
                </a:cubicBezTo>
                <a:lnTo>
                  <a:pt x="558731" y="380992"/>
                </a:lnTo>
                <a:lnTo>
                  <a:pt x="519015" y="398827"/>
                </a:lnTo>
                <a:cubicBezTo>
                  <a:pt x="500742" y="409998"/>
                  <a:pt x="484090" y="423399"/>
                  <a:pt x="469463" y="438815"/>
                </a:cubicBezTo>
                <a:cubicBezTo>
                  <a:pt x="458077" y="419339"/>
                  <a:pt x="433727" y="406336"/>
                  <a:pt x="409335" y="412809"/>
                </a:cubicBezTo>
                <a:lnTo>
                  <a:pt x="337864" y="429049"/>
                </a:lnTo>
                <a:cubicBezTo>
                  <a:pt x="240423" y="451818"/>
                  <a:pt x="144560" y="391686"/>
                  <a:pt x="121831" y="294249"/>
                </a:cubicBezTo>
                <a:cubicBezTo>
                  <a:pt x="99060" y="196755"/>
                  <a:pt x="159187" y="100907"/>
                  <a:pt x="256671" y="78195"/>
                </a:cubicBezTo>
                <a:lnTo>
                  <a:pt x="571807" y="6706"/>
                </a:lnTo>
                <a:cubicBezTo>
                  <a:pt x="592314" y="2036"/>
                  <a:pt x="612745" y="-122"/>
                  <a:pt x="632799" y="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367C91F1-101A-4A70-8657-45CCA30B1007}"/>
              </a:ext>
            </a:extLst>
          </p:cNvPr>
          <p:cNvSpPr/>
          <p:nvPr/>
        </p:nvSpPr>
        <p:spPr>
          <a:xfrm>
            <a:off x="6153836" y="4289939"/>
            <a:ext cx="1096955" cy="982934"/>
          </a:xfrm>
          <a:custGeom>
            <a:avLst/>
            <a:gdLst>
              <a:gd name="connsiteX0" fmla="*/ 180330 w 1096955"/>
              <a:gd name="connsiteY0" fmla="*/ 212776 h 982934"/>
              <a:gd name="connsiteX1" fmla="*/ 194935 w 1096955"/>
              <a:gd name="connsiteY1" fmla="*/ 212776 h 982934"/>
              <a:gd name="connsiteX2" fmla="*/ 375265 w 1096955"/>
              <a:gd name="connsiteY2" fmla="*/ 393099 h 982934"/>
              <a:gd name="connsiteX3" fmla="*/ 375265 w 1096955"/>
              <a:gd name="connsiteY3" fmla="*/ 464594 h 982934"/>
              <a:gd name="connsiteX4" fmla="*/ 411017 w 1096955"/>
              <a:gd name="connsiteY4" fmla="*/ 516561 h 982934"/>
              <a:gd name="connsiteX5" fmla="*/ 398156 w 1096955"/>
              <a:gd name="connsiteY5" fmla="*/ 538482 h 982934"/>
              <a:gd name="connsiteX6" fmla="*/ 387480 w 1096955"/>
              <a:gd name="connsiteY6" fmla="*/ 551421 h 982934"/>
              <a:gd name="connsiteX7" fmla="*/ 341147 w 1096955"/>
              <a:gd name="connsiteY7" fmla="*/ 703103 h 982934"/>
              <a:gd name="connsiteX8" fmla="*/ 460758 w 1096955"/>
              <a:gd name="connsiteY8" fmla="*/ 928064 h 982934"/>
              <a:gd name="connsiteX9" fmla="*/ 471491 w 1096955"/>
              <a:gd name="connsiteY9" fmla="*/ 933889 h 982934"/>
              <a:gd name="connsiteX10" fmla="*/ 323286 w 1096955"/>
              <a:gd name="connsiteY10" fmla="*/ 976292 h 982934"/>
              <a:gd name="connsiteX11" fmla="*/ 0 w 1096955"/>
              <a:gd name="connsiteY11" fmla="*/ 719628 h 982934"/>
              <a:gd name="connsiteX12" fmla="*/ 0 w 1096955"/>
              <a:gd name="connsiteY12" fmla="*/ 393099 h 982934"/>
              <a:gd name="connsiteX13" fmla="*/ 180330 w 1096955"/>
              <a:gd name="connsiteY13" fmla="*/ 212776 h 982934"/>
              <a:gd name="connsiteX14" fmla="*/ 611225 w 1096955"/>
              <a:gd name="connsiteY14" fmla="*/ 1192 h 982934"/>
              <a:gd name="connsiteX15" fmla="*/ 744038 w 1096955"/>
              <a:gd name="connsiteY15" fmla="*/ 38979 h 982934"/>
              <a:gd name="connsiteX16" fmla="*/ 997443 w 1096955"/>
              <a:gd name="connsiteY16" fmla="*/ 240415 h 982934"/>
              <a:gd name="connsiteX17" fmla="*/ 999065 w 1096955"/>
              <a:gd name="connsiteY17" fmla="*/ 651395 h 982934"/>
              <a:gd name="connsiteX18" fmla="*/ 880386 w 1096955"/>
              <a:gd name="connsiteY18" fmla="*/ 736303 h 982934"/>
              <a:gd name="connsiteX19" fmla="*/ 883733 w 1096955"/>
              <a:gd name="connsiteY19" fmla="*/ 703103 h 982934"/>
              <a:gd name="connsiteX20" fmla="*/ 667115 w 1096955"/>
              <a:gd name="connsiteY20" fmla="*/ 437322 h 982934"/>
              <a:gd name="connsiteX21" fmla="*/ 665743 w 1096955"/>
              <a:gd name="connsiteY21" fmla="*/ 437184 h 982934"/>
              <a:gd name="connsiteX22" fmla="*/ 663021 w 1096955"/>
              <a:gd name="connsiteY22" fmla="*/ 435948 h 982934"/>
              <a:gd name="connsiteX23" fmla="*/ 596215 w 1096955"/>
              <a:gd name="connsiteY23" fmla="*/ 425584 h 982934"/>
              <a:gd name="connsiteX24" fmla="*/ 578313 w 1096955"/>
              <a:gd name="connsiteY24" fmla="*/ 367092 h 982934"/>
              <a:gd name="connsiteX25" fmla="*/ 519843 w 1096955"/>
              <a:gd name="connsiteY25" fmla="*/ 321603 h 982934"/>
              <a:gd name="connsiteX26" fmla="*/ 490582 w 1096955"/>
              <a:gd name="connsiteY26" fmla="*/ 68201 h 982934"/>
              <a:gd name="connsiteX27" fmla="*/ 611225 w 1096955"/>
              <a:gd name="connsiteY27" fmla="*/ 1192 h 982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096955" h="982934">
                <a:moveTo>
                  <a:pt x="180330" y="212776"/>
                </a:moveTo>
                <a:lnTo>
                  <a:pt x="194935" y="212776"/>
                </a:lnTo>
                <a:cubicBezTo>
                  <a:pt x="294025" y="212776"/>
                  <a:pt x="375265" y="294012"/>
                  <a:pt x="375265" y="393099"/>
                </a:cubicBezTo>
                <a:lnTo>
                  <a:pt x="375265" y="464594"/>
                </a:lnTo>
                <a:cubicBezTo>
                  <a:pt x="375265" y="488970"/>
                  <a:pt x="389869" y="508451"/>
                  <a:pt x="411017" y="516561"/>
                </a:cubicBezTo>
                <a:lnTo>
                  <a:pt x="398156" y="538482"/>
                </a:lnTo>
                <a:lnTo>
                  <a:pt x="387480" y="551421"/>
                </a:lnTo>
                <a:cubicBezTo>
                  <a:pt x="358228" y="594719"/>
                  <a:pt x="341147" y="646917"/>
                  <a:pt x="341147" y="703103"/>
                </a:cubicBezTo>
                <a:cubicBezTo>
                  <a:pt x="341147" y="796748"/>
                  <a:pt x="388593" y="879310"/>
                  <a:pt x="460758" y="928064"/>
                </a:cubicBezTo>
                <a:lnTo>
                  <a:pt x="471491" y="933889"/>
                </a:lnTo>
                <a:lnTo>
                  <a:pt x="323286" y="976292"/>
                </a:lnTo>
                <a:cubicBezTo>
                  <a:pt x="157560" y="1013672"/>
                  <a:pt x="0" y="888578"/>
                  <a:pt x="0" y="719628"/>
                </a:cubicBezTo>
                <a:lnTo>
                  <a:pt x="0" y="393099"/>
                </a:lnTo>
                <a:cubicBezTo>
                  <a:pt x="0" y="294012"/>
                  <a:pt x="81240" y="212776"/>
                  <a:pt x="180330" y="212776"/>
                </a:cubicBezTo>
                <a:close/>
                <a:moveTo>
                  <a:pt x="611225" y="1192"/>
                </a:moveTo>
                <a:cubicBezTo>
                  <a:pt x="657119" y="-4087"/>
                  <a:pt x="705041" y="8102"/>
                  <a:pt x="744038" y="38979"/>
                </a:cubicBezTo>
                <a:lnTo>
                  <a:pt x="997443" y="240415"/>
                </a:lnTo>
                <a:cubicBezTo>
                  <a:pt x="1129039" y="345979"/>
                  <a:pt x="1130662" y="547414"/>
                  <a:pt x="999065" y="651395"/>
                </a:cubicBezTo>
                <a:lnTo>
                  <a:pt x="880386" y="736303"/>
                </a:lnTo>
                <a:lnTo>
                  <a:pt x="883733" y="703103"/>
                </a:lnTo>
                <a:cubicBezTo>
                  <a:pt x="883733" y="572001"/>
                  <a:pt x="790739" y="462619"/>
                  <a:pt x="667115" y="437322"/>
                </a:cubicBezTo>
                <a:lnTo>
                  <a:pt x="665743" y="437184"/>
                </a:lnTo>
                <a:lnTo>
                  <a:pt x="663021" y="435948"/>
                </a:lnTo>
                <a:cubicBezTo>
                  <a:pt x="641297" y="429243"/>
                  <a:pt x="618959" y="425584"/>
                  <a:pt x="596215" y="425584"/>
                </a:cubicBezTo>
                <a:cubicBezTo>
                  <a:pt x="602706" y="406102"/>
                  <a:pt x="596215" y="381727"/>
                  <a:pt x="578313" y="367092"/>
                </a:cubicBezTo>
                <a:lnTo>
                  <a:pt x="519843" y="321603"/>
                </a:lnTo>
                <a:cubicBezTo>
                  <a:pt x="441848" y="259896"/>
                  <a:pt x="428866" y="146175"/>
                  <a:pt x="490582" y="68201"/>
                </a:cubicBezTo>
                <a:cubicBezTo>
                  <a:pt x="521466" y="29215"/>
                  <a:pt x="565331" y="6470"/>
                  <a:pt x="611225" y="119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3945602-9C22-487E-A3F5-11B6A083782D}"/>
              </a:ext>
            </a:extLst>
          </p:cNvPr>
          <p:cNvGrpSpPr/>
          <p:nvPr/>
        </p:nvGrpSpPr>
        <p:grpSpPr>
          <a:xfrm>
            <a:off x="8536431" y="2320934"/>
            <a:ext cx="2926080" cy="1105487"/>
            <a:chOff x="8921977" y="1466725"/>
            <a:chExt cx="2926080" cy="1105487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D618C4B-E995-4A6D-B0C1-EDBF3A3B2EF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DBFF0BD-06BA-426C-AF1D-82B9E31A210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E32CC36-B7B9-4F79-90EE-D6922594F82C}"/>
              </a:ext>
            </a:extLst>
          </p:cNvPr>
          <p:cNvGrpSpPr/>
          <p:nvPr/>
        </p:nvGrpSpPr>
        <p:grpSpPr>
          <a:xfrm>
            <a:off x="8536431" y="1131488"/>
            <a:ext cx="2926080" cy="1105487"/>
            <a:chOff x="8921977" y="1466725"/>
            <a:chExt cx="2926080" cy="1105487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62F5462-17CA-4531-9950-D1978401492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B9D4E39-DA69-4E80-BC30-55D7B1BC8C0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960AC18-A0B7-4034-8FE9-D8F830BC7CFD}"/>
              </a:ext>
            </a:extLst>
          </p:cNvPr>
          <p:cNvGrpSpPr/>
          <p:nvPr/>
        </p:nvGrpSpPr>
        <p:grpSpPr>
          <a:xfrm>
            <a:off x="8536431" y="3510380"/>
            <a:ext cx="2926080" cy="1105487"/>
            <a:chOff x="8921977" y="1466725"/>
            <a:chExt cx="2926080" cy="110548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1385827-BD6C-4DE7-B63E-A7D41D1CC46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C10BBC1-F656-417C-A009-EAF8FC74330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40B2B77-85B0-4958-953A-CF8434C90324}"/>
              </a:ext>
            </a:extLst>
          </p:cNvPr>
          <p:cNvGrpSpPr/>
          <p:nvPr/>
        </p:nvGrpSpPr>
        <p:grpSpPr>
          <a:xfrm>
            <a:off x="729489" y="2823324"/>
            <a:ext cx="2926080" cy="1290153"/>
            <a:chOff x="8921977" y="1466725"/>
            <a:chExt cx="2926080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D43C103-22B9-46A5-9A98-6C336AB66A8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2CD7624-FE43-4405-B71D-3F571A15646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334D0E5-1A56-4C55-AF34-FC9E15EC5738}"/>
              </a:ext>
            </a:extLst>
          </p:cNvPr>
          <p:cNvGrpSpPr/>
          <p:nvPr/>
        </p:nvGrpSpPr>
        <p:grpSpPr>
          <a:xfrm>
            <a:off x="729489" y="1131488"/>
            <a:ext cx="2926080" cy="1290153"/>
            <a:chOff x="8921977" y="1466725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129D986-9A6C-4CD9-AC6F-24255B54770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EB1E42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8350A6D-431E-458A-9173-6E614FD91FC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710B545-66BB-4B0F-AA3E-EDB0FA5AD9D9}"/>
              </a:ext>
            </a:extLst>
          </p:cNvPr>
          <p:cNvGrpSpPr/>
          <p:nvPr/>
        </p:nvGrpSpPr>
        <p:grpSpPr>
          <a:xfrm>
            <a:off x="729489" y="4515159"/>
            <a:ext cx="2926080" cy="1290153"/>
            <a:chOff x="8921977" y="1466725"/>
            <a:chExt cx="2926080" cy="129015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B87F17DB-E49A-4789-9554-2801C8DB53E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5494D71-1191-4776-8677-A61426254CF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30CB630-C5AA-4CC3-83AA-AF5DC0AFB50B}"/>
              </a:ext>
            </a:extLst>
          </p:cNvPr>
          <p:cNvGrpSpPr/>
          <p:nvPr/>
        </p:nvGrpSpPr>
        <p:grpSpPr>
          <a:xfrm>
            <a:off x="8536431" y="4699825"/>
            <a:ext cx="2926080" cy="1105487"/>
            <a:chOff x="8921977" y="1466725"/>
            <a:chExt cx="2926080" cy="1105487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8594A6D-5AA7-4BD0-B3EF-75CF9232173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C7D4413-33C0-4087-ABBB-C64D95A1DE7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sp>
        <p:nvSpPr>
          <p:cNvPr id="63" name="Circle">
            <a:extLst>
              <a:ext uri="{FF2B5EF4-FFF2-40B4-BE49-F238E27FC236}">
                <a16:creationId xmlns:a16="http://schemas.microsoft.com/office/drawing/2014/main" id="{41910B3C-B36D-44A4-8205-5ABC1670E71C}"/>
              </a:ext>
            </a:extLst>
          </p:cNvPr>
          <p:cNvSpPr/>
          <p:nvPr/>
        </p:nvSpPr>
        <p:spPr>
          <a:xfrm>
            <a:off x="5824707" y="1771299"/>
            <a:ext cx="542586" cy="54258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01</a:t>
            </a:r>
            <a:endParaRPr sz="2000"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  <p:sp>
        <p:nvSpPr>
          <p:cNvPr id="64" name="Circle">
            <a:extLst>
              <a:ext uri="{FF2B5EF4-FFF2-40B4-BE49-F238E27FC236}">
                <a16:creationId xmlns:a16="http://schemas.microsoft.com/office/drawing/2014/main" id="{19CB6AD3-CC4F-4981-B2A5-3D65FFA41B2B}"/>
              </a:ext>
            </a:extLst>
          </p:cNvPr>
          <p:cNvSpPr/>
          <p:nvPr/>
        </p:nvSpPr>
        <p:spPr>
          <a:xfrm>
            <a:off x="4625165" y="2367174"/>
            <a:ext cx="542586" cy="54258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07</a:t>
            </a:r>
            <a:endParaRPr sz="2000"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  <p:sp>
        <p:nvSpPr>
          <p:cNvPr id="65" name="Circle">
            <a:extLst>
              <a:ext uri="{FF2B5EF4-FFF2-40B4-BE49-F238E27FC236}">
                <a16:creationId xmlns:a16="http://schemas.microsoft.com/office/drawing/2014/main" id="{B02039FD-020A-4AB2-8372-BA7F289DD9F2}"/>
              </a:ext>
            </a:extLst>
          </p:cNvPr>
          <p:cNvSpPr/>
          <p:nvPr/>
        </p:nvSpPr>
        <p:spPr>
          <a:xfrm>
            <a:off x="4336543" y="3687256"/>
            <a:ext cx="542586" cy="54258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06</a:t>
            </a:r>
            <a:endParaRPr sz="2000"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  <p:sp>
        <p:nvSpPr>
          <p:cNvPr id="66" name="Circle">
            <a:extLst>
              <a:ext uri="{FF2B5EF4-FFF2-40B4-BE49-F238E27FC236}">
                <a16:creationId xmlns:a16="http://schemas.microsoft.com/office/drawing/2014/main" id="{68D67E53-8193-49CA-8994-CCB1D536ACDE}"/>
              </a:ext>
            </a:extLst>
          </p:cNvPr>
          <p:cNvSpPr/>
          <p:nvPr/>
        </p:nvSpPr>
        <p:spPr>
          <a:xfrm>
            <a:off x="5158657" y="4721749"/>
            <a:ext cx="542586" cy="54258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05</a:t>
            </a:r>
            <a:endParaRPr sz="2000"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  <p:sp>
        <p:nvSpPr>
          <p:cNvPr id="68" name="Circle">
            <a:extLst>
              <a:ext uri="{FF2B5EF4-FFF2-40B4-BE49-F238E27FC236}">
                <a16:creationId xmlns:a16="http://schemas.microsoft.com/office/drawing/2014/main" id="{4B0ADF43-099E-46C6-B0D3-CC073BA172F6}"/>
              </a:ext>
            </a:extLst>
          </p:cNvPr>
          <p:cNvSpPr/>
          <p:nvPr/>
        </p:nvSpPr>
        <p:spPr>
          <a:xfrm>
            <a:off x="7327711" y="3687256"/>
            <a:ext cx="542586" cy="54258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03</a:t>
            </a:r>
            <a:endParaRPr sz="2000"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  <p:sp>
        <p:nvSpPr>
          <p:cNvPr id="69" name="Circle">
            <a:extLst>
              <a:ext uri="{FF2B5EF4-FFF2-40B4-BE49-F238E27FC236}">
                <a16:creationId xmlns:a16="http://schemas.microsoft.com/office/drawing/2014/main" id="{FE1BDF42-DA57-4871-95B3-E2F7ED3CCB9A}"/>
              </a:ext>
            </a:extLst>
          </p:cNvPr>
          <p:cNvSpPr/>
          <p:nvPr/>
        </p:nvSpPr>
        <p:spPr>
          <a:xfrm>
            <a:off x="6494983" y="4721749"/>
            <a:ext cx="542586" cy="54258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04</a:t>
            </a:r>
            <a:endParaRPr sz="2000"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  <p:sp>
        <p:nvSpPr>
          <p:cNvPr id="71" name="Circle">
            <a:extLst>
              <a:ext uri="{FF2B5EF4-FFF2-40B4-BE49-F238E27FC236}">
                <a16:creationId xmlns:a16="http://schemas.microsoft.com/office/drawing/2014/main" id="{F30E0DCF-91C0-4ED7-9C3E-A46B757E7CB7}"/>
              </a:ext>
            </a:extLst>
          </p:cNvPr>
          <p:cNvSpPr/>
          <p:nvPr/>
        </p:nvSpPr>
        <p:spPr>
          <a:xfrm>
            <a:off x="7040062" y="2373998"/>
            <a:ext cx="542586" cy="54258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02</a:t>
            </a:r>
            <a:endParaRPr sz="2000"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18225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7-Step ‘Around The Table’ Cycle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3945602-9C22-487E-A3F5-11B6A083782D}"/>
              </a:ext>
            </a:extLst>
          </p:cNvPr>
          <p:cNvGrpSpPr/>
          <p:nvPr/>
        </p:nvGrpSpPr>
        <p:grpSpPr>
          <a:xfrm>
            <a:off x="8536431" y="2320934"/>
            <a:ext cx="2926080" cy="1105487"/>
            <a:chOff x="8921977" y="1466725"/>
            <a:chExt cx="2926080" cy="1105487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D618C4B-E995-4A6D-B0C1-EDBF3A3B2EF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DBFF0BD-06BA-426C-AF1D-82B9E31A210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E32CC36-B7B9-4F79-90EE-D6922594F82C}"/>
              </a:ext>
            </a:extLst>
          </p:cNvPr>
          <p:cNvGrpSpPr/>
          <p:nvPr/>
        </p:nvGrpSpPr>
        <p:grpSpPr>
          <a:xfrm>
            <a:off x="8536431" y="1131488"/>
            <a:ext cx="2926080" cy="1105487"/>
            <a:chOff x="8921977" y="1466725"/>
            <a:chExt cx="2926080" cy="1105487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62F5462-17CA-4531-9950-D1978401492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B9D4E39-DA69-4E80-BC30-55D7B1BC8C0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960AC18-A0B7-4034-8FE9-D8F830BC7CFD}"/>
              </a:ext>
            </a:extLst>
          </p:cNvPr>
          <p:cNvGrpSpPr/>
          <p:nvPr/>
        </p:nvGrpSpPr>
        <p:grpSpPr>
          <a:xfrm>
            <a:off x="8536431" y="3510380"/>
            <a:ext cx="2926080" cy="1105487"/>
            <a:chOff x="8921977" y="1466725"/>
            <a:chExt cx="2926080" cy="110548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1385827-BD6C-4DE7-B63E-A7D41D1CC46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C10BBC1-F656-417C-A009-EAF8FC74330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40B2B77-85B0-4958-953A-CF8434C90324}"/>
              </a:ext>
            </a:extLst>
          </p:cNvPr>
          <p:cNvGrpSpPr/>
          <p:nvPr/>
        </p:nvGrpSpPr>
        <p:grpSpPr>
          <a:xfrm>
            <a:off x="729489" y="2823324"/>
            <a:ext cx="2926080" cy="1290153"/>
            <a:chOff x="8921977" y="1466725"/>
            <a:chExt cx="2926080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D43C103-22B9-46A5-9A98-6C336AB66A8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2CD7624-FE43-4405-B71D-3F571A15646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334D0E5-1A56-4C55-AF34-FC9E15EC5738}"/>
              </a:ext>
            </a:extLst>
          </p:cNvPr>
          <p:cNvGrpSpPr/>
          <p:nvPr/>
        </p:nvGrpSpPr>
        <p:grpSpPr>
          <a:xfrm>
            <a:off x="729489" y="1131488"/>
            <a:ext cx="2926080" cy="1290153"/>
            <a:chOff x="8921977" y="1466725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129D986-9A6C-4CD9-AC6F-24255B54770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FF0000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8350A6D-431E-458A-9173-6E614FD91FC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710B545-66BB-4B0F-AA3E-EDB0FA5AD9D9}"/>
              </a:ext>
            </a:extLst>
          </p:cNvPr>
          <p:cNvGrpSpPr/>
          <p:nvPr/>
        </p:nvGrpSpPr>
        <p:grpSpPr>
          <a:xfrm>
            <a:off x="729489" y="4515159"/>
            <a:ext cx="2926080" cy="1290153"/>
            <a:chOff x="8921977" y="1466725"/>
            <a:chExt cx="2926080" cy="129015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B87F17DB-E49A-4789-9554-2801C8DB53E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5494D71-1191-4776-8677-A61426254CF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30CB630-C5AA-4CC3-83AA-AF5DC0AFB50B}"/>
              </a:ext>
            </a:extLst>
          </p:cNvPr>
          <p:cNvGrpSpPr/>
          <p:nvPr/>
        </p:nvGrpSpPr>
        <p:grpSpPr>
          <a:xfrm>
            <a:off x="8536431" y="4699825"/>
            <a:ext cx="2926080" cy="1105487"/>
            <a:chOff x="8921977" y="1466725"/>
            <a:chExt cx="2926080" cy="1105487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8594A6D-5AA7-4BD0-B3EF-75CF9232173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C7D4413-33C0-4087-ABBB-C64D95A1DE7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sp>
        <p:nvSpPr>
          <p:cNvPr id="56" name="Circle">
            <a:extLst>
              <a:ext uri="{FF2B5EF4-FFF2-40B4-BE49-F238E27FC236}">
                <a16:creationId xmlns:a16="http://schemas.microsoft.com/office/drawing/2014/main" id="{7988A956-46E5-47D1-8EE4-5984F1508756}"/>
              </a:ext>
            </a:extLst>
          </p:cNvPr>
          <p:cNvSpPr/>
          <p:nvPr/>
        </p:nvSpPr>
        <p:spPr>
          <a:xfrm>
            <a:off x="5087176" y="2590931"/>
            <a:ext cx="2017648" cy="2017644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57" name="Graphic 56" descr="Lights On">
            <a:extLst>
              <a:ext uri="{FF2B5EF4-FFF2-40B4-BE49-F238E27FC236}">
                <a16:creationId xmlns:a16="http://schemas.microsoft.com/office/drawing/2014/main" id="{07968719-9505-49AF-82F8-72234E17E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38834" y="2942587"/>
            <a:ext cx="1314332" cy="1314332"/>
          </a:xfrm>
          <a:prstGeom prst="rect">
            <a:avLst/>
          </a:prstGeom>
        </p:spPr>
      </p:pic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9B18DCF6-F63F-4D9F-A4BC-C038D82881A6}"/>
              </a:ext>
            </a:extLst>
          </p:cNvPr>
          <p:cNvSpPr/>
          <p:nvPr/>
        </p:nvSpPr>
        <p:spPr>
          <a:xfrm>
            <a:off x="5509961" y="1901302"/>
            <a:ext cx="1172037" cy="792227"/>
          </a:xfrm>
          <a:custGeom>
            <a:avLst/>
            <a:gdLst>
              <a:gd name="connsiteX0" fmla="*/ 359953 w 1172037"/>
              <a:gd name="connsiteY0" fmla="*/ 263 h 792227"/>
              <a:gd name="connsiteX1" fmla="*/ 336067 w 1172037"/>
              <a:gd name="connsiteY1" fmla="*/ 35691 h 792227"/>
              <a:gd name="connsiteX2" fmla="*/ 314747 w 1172037"/>
              <a:gd name="connsiteY2" fmla="*/ 141290 h 792227"/>
              <a:gd name="connsiteX3" fmla="*/ 394207 w 1172037"/>
              <a:gd name="connsiteY3" fmla="*/ 333123 h 792227"/>
              <a:gd name="connsiteX4" fmla="*/ 411129 w 1172037"/>
              <a:gd name="connsiteY4" fmla="*/ 347085 h 792227"/>
              <a:gd name="connsiteX5" fmla="*/ 433199 w 1172037"/>
              <a:gd name="connsiteY5" fmla="*/ 372170 h 792227"/>
              <a:gd name="connsiteX6" fmla="*/ 486001 w 1172037"/>
              <a:gd name="connsiteY6" fmla="*/ 407700 h 792227"/>
              <a:gd name="connsiteX7" fmla="*/ 479498 w 1172037"/>
              <a:gd name="connsiteY7" fmla="*/ 466191 h 792227"/>
              <a:gd name="connsiteX8" fmla="*/ 508733 w 1172037"/>
              <a:gd name="connsiteY8" fmla="*/ 526303 h 792227"/>
              <a:gd name="connsiteX9" fmla="*/ 424250 w 1172037"/>
              <a:gd name="connsiteY9" fmla="*/ 766751 h 792227"/>
              <a:gd name="connsiteX10" fmla="*/ 406380 w 1172037"/>
              <a:gd name="connsiteY10" fmla="*/ 774854 h 792227"/>
              <a:gd name="connsiteX11" fmla="*/ 165935 w 1172037"/>
              <a:gd name="connsiteY11" fmla="*/ 690396 h 792227"/>
              <a:gd name="connsiteX12" fmla="*/ 26262 w 1172037"/>
              <a:gd name="connsiteY12" fmla="*/ 399597 h 792227"/>
              <a:gd name="connsiteX13" fmla="*/ 203314 w 1172037"/>
              <a:gd name="connsiteY13" fmla="*/ 27582 h 792227"/>
              <a:gd name="connsiteX14" fmla="*/ 811950 w 1172037"/>
              <a:gd name="connsiteY14" fmla="*/ 0 h 792227"/>
              <a:gd name="connsiteX15" fmla="*/ 970114 w 1172037"/>
              <a:gd name="connsiteY15" fmla="*/ 27582 h 792227"/>
              <a:gd name="connsiteX16" fmla="*/ 1145526 w 1172037"/>
              <a:gd name="connsiteY16" fmla="*/ 396356 h 792227"/>
              <a:gd name="connsiteX17" fmla="*/ 1005852 w 1172037"/>
              <a:gd name="connsiteY17" fmla="*/ 685496 h 792227"/>
              <a:gd name="connsiteX18" fmla="*/ 765407 w 1172037"/>
              <a:gd name="connsiteY18" fmla="*/ 769992 h 792227"/>
              <a:gd name="connsiteX19" fmla="*/ 754041 w 1172037"/>
              <a:gd name="connsiteY19" fmla="*/ 763511 h 792227"/>
              <a:gd name="connsiteX20" fmla="*/ 669557 w 1172037"/>
              <a:gd name="connsiteY20" fmla="*/ 523062 h 792227"/>
              <a:gd name="connsiteX21" fmla="*/ 698793 w 1172037"/>
              <a:gd name="connsiteY21" fmla="*/ 462950 h 792227"/>
              <a:gd name="connsiteX22" fmla="*/ 690649 w 1172037"/>
              <a:gd name="connsiteY22" fmla="*/ 402838 h 792227"/>
              <a:gd name="connsiteX23" fmla="*/ 740427 w 1172037"/>
              <a:gd name="connsiteY23" fmla="*/ 368321 h 792227"/>
              <a:gd name="connsiteX24" fmla="*/ 754386 w 1172037"/>
              <a:gd name="connsiteY24" fmla="*/ 352502 h 792227"/>
              <a:gd name="connsiteX25" fmla="*/ 777873 w 1172037"/>
              <a:gd name="connsiteY25" fmla="*/ 333123 h 792227"/>
              <a:gd name="connsiteX26" fmla="*/ 857333 w 1172037"/>
              <a:gd name="connsiteY26" fmla="*/ 141290 h 792227"/>
              <a:gd name="connsiteX27" fmla="*/ 836014 w 1172037"/>
              <a:gd name="connsiteY27" fmla="*/ 35691 h 79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72037" h="792227">
                <a:moveTo>
                  <a:pt x="359953" y="263"/>
                </a:moveTo>
                <a:lnTo>
                  <a:pt x="336067" y="35691"/>
                </a:lnTo>
                <a:cubicBezTo>
                  <a:pt x="322339" y="68148"/>
                  <a:pt x="314747" y="103832"/>
                  <a:pt x="314747" y="141290"/>
                </a:cubicBezTo>
                <a:cubicBezTo>
                  <a:pt x="314747" y="216206"/>
                  <a:pt x="345113" y="284029"/>
                  <a:pt x="394207" y="333123"/>
                </a:cubicBezTo>
                <a:lnTo>
                  <a:pt x="411129" y="347085"/>
                </a:lnTo>
                <a:lnTo>
                  <a:pt x="433199" y="372170"/>
                </a:lnTo>
                <a:cubicBezTo>
                  <a:pt x="449443" y="386180"/>
                  <a:pt x="467312" y="397958"/>
                  <a:pt x="486001" y="407700"/>
                </a:cubicBezTo>
                <a:cubicBezTo>
                  <a:pt x="474635" y="423982"/>
                  <a:pt x="469714" y="446707"/>
                  <a:pt x="479498" y="466191"/>
                </a:cubicBezTo>
                <a:lnTo>
                  <a:pt x="508733" y="526303"/>
                </a:lnTo>
                <a:cubicBezTo>
                  <a:pt x="550975" y="615661"/>
                  <a:pt x="513596" y="722883"/>
                  <a:pt x="424250" y="766751"/>
                </a:cubicBezTo>
                <a:lnTo>
                  <a:pt x="406380" y="774854"/>
                </a:lnTo>
                <a:cubicBezTo>
                  <a:pt x="317034" y="817102"/>
                  <a:pt x="209818" y="779754"/>
                  <a:pt x="165935" y="690396"/>
                </a:cubicBezTo>
                <a:lnTo>
                  <a:pt x="26262" y="399597"/>
                </a:lnTo>
                <a:cubicBezTo>
                  <a:pt x="-46857" y="246887"/>
                  <a:pt x="39268" y="66550"/>
                  <a:pt x="203314" y="27582"/>
                </a:cubicBezTo>
                <a:close/>
                <a:moveTo>
                  <a:pt x="811950" y="0"/>
                </a:moveTo>
                <a:lnTo>
                  <a:pt x="970114" y="27582"/>
                </a:lnTo>
                <a:cubicBezTo>
                  <a:pt x="1134160" y="66550"/>
                  <a:pt x="1218644" y="246887"/>
                  <a:pt x="1145526" y="396356"/>
                </a:cubicBezTo>
                <a:lnTo>
                  <a:pt x="1005852" y="685496"/>
                </a:lnTo>
                <a:cubicBezTo>
                  <a:pt x="961970" y="774854"/>
                  <a:pt x="854754" y="813861"/>
                  <a:pt x="765407" y="769992"/>
                </a:cubicBezTo>
                <a:lnTo>
                  <a:pt x="754041" y="763511"/>
                </a:lnTo>
                <a:cubicBezTo>
                  <a:pt x="664695" y="719642"/>
                  <a:pt x="625675" y="612420"/>
                  <a:pt x="669557" y="523062"/>
                </a:cubicBezTo>
                <a:lnTo>
                  <a:pt x="698793" y="462950"/>
                </a:lnTo>
                <a:cubicBezTo>
                  <a:pt x="710159" y="441846"/>
                  <a:pt x="705296" y="419082"/>
                  <a:pt x="690649" y="402838"/>
                </a:cubicBezTo>
                <a:cubicBezTo>
                  <a:pt x="708548" y="393906"/>
                  <a:pt x="725201" y="382129"/>
                  <a:pt x="740427" y="368321"/>
                </a:cubicBezTo>
                <a:lnTo>
                  <a:pt x="754386" y="352502"/>
                </a:lnTo>
                <a:lnTo>
                  <a:pt x="777873" y="333123"/>
                </a:lnTo>
                <a:cubicBezTo>
                  <a:pt x="826968" y="284029"/>
                  <a:pt x="857333" y="216206"/>
                  <a:pt x="857333" y="141290"/>
                </a:cubicBezTo>
                <a:cubicBezTo>
                  <a:pt x="857333" y="103832"/>
                  <a:pt x="849742" y="68148"/>
                  <a:pt x="836014" y="3569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D6CB0A41-C4F8-4A18-A776-AADFA8711D9F}"/>
              </a:ext>
            </a:extLst>
          </p:cNvPr>
          <p:cNvSpPr/>
          <p:nvPr/>
        </p:nvSpPr>
        <p:spPr>
          <a:xfrm>
            <a:off x="4530286" y="2216184"/>
            <a:ext cx="1056448" cy="1106665"/>
          </a:xfrm>
          <a:custGeom>
            <a:avLst/>
            <a:gdLst>
              <a:gd name="connsiteX0" fmla="*/ 108087 w 1056448"/>
              <a:gd name="connsiteY0" fmla="*/ 501751 h 1106665"/>
              <a:gd name="connsiteX1" fmla="*/ 116199 w 1056448"/>
              <a:gd name="connsiteY1" fmla="*/ 527884 h 1106665"/>
              <a:gd name="connsiteX2" fmla="*/ 366172 w 1056448"/>
              <a:gd name="connsiteY2" fmla="*/ 693577 h 1106665"/>
              <a:gd name="connsiteX3" fmla="*/ 397090 w 1056448"/>
              <a:gd name="connsiteY3" fmla="*/ 690460 h 1106665"/>
              <a:gd name="connsiteX4" fmla="*/ 444677 w 1056448"/>
              <a:gd name="connsiteY4" fmla="*/ 688698 h 1106665"/>
              <a:gd name="connsiteX5" fmla="*/ 501342 w 1056448"/>
              <a:gd name="connsiteY5" fmla="*/ 673066 h 1106665"/>
              <a:gd name="connsiteX6" fmla="*/ 540332 w 1056448"/>
              <a:gd name="connsiteY6" fmla="*/ 708797 h 1106665"/>
              <a:gd name="connsiteX7" fmla="*/ 623166 w 1056448"/>
              <a:gd name="connsiteY7" fmla="*/ 728291 h 1106665"/>
              <a:gd name="connsiteX8" fmla="*/ 757986 w 1056448"/>
              <a:gd name="connsiteY8" fmla="*/ 944357 h 1106665"/>
              <a:gd name="connsiteX9" fmla="*/ 753132 w 1056448"/>
              <a:gd name="connsiteY9" fmla="*/ 967109 h 1106665"/>
              <a:gd name="connsiteX10" fmla="*/ 537043 w 1056448"/>
              <a:gd name="connsiteY10" fmla="*/ 1101940 h 1106665"/>
              <a:gd name="connsiteX11" fmla="*/ 204037 w 1056448"/>
              <a:gd name="connsiteY11" fmla="*/ 1025592 h 1106665"/>
              <a:gd name="connsiteX12" fmla="*/ 25320 w 1056448"/>
              <a:gd name="connsiteY12" fmla="*/ 653572 h 1106665"/>
              <a:gd name="connsiteX13" fmla="*/ 663564 w 1056448"/>
              <a:gd name="connsiteY13" fmla="*/ 14 h 1106665"/>
              <a:gd name="connsiteX14" fmla="*/ 899331 w 1056448"/>
              <a:gd name="connsiteY14" fmla="*/ 149979 h 1106665"/>
              <a:gd name="connsiteX15" fmla="*/ 1039058 w 1056448"/>
              <a:gd name="connsiteY15" fmla="*/ 439135 h 1106665"/>
              <a:gd name="connsiteX16" fmla="*/ 956172 w 1056448"/>
              <a:gd name="connsiteY16" fmla="*/ 679582 h 1106665"/>
              <a:gd name="connsiteX17" fmla="*/ 952936 w 1056448"/>
              <a:gd name="connsiteY17" fmla="*/ 681211 h 1106665"/>
              <a:gd name="connsiteX18" fmla="*/ 712524 w 1056448"/>
              <a:gd name="connsiteY18" fmla="*/ 596718 h 1106665"/>
              <a:gd name="connsiteX19" fmla="*/ 681677 w 1056448"/>
              <a:gd name="connsiteY19" fmla="*/ 533348 h 1106665"/>
              <a:gd name="connsiteX20" fmla="*/ 637780 w 1056448"/>
              <a:gd name="connsiteY20" fmla="*/ 502505 h 1106665"/>
              <a:gd name="connsiteX21" fmla="*/ 640429 w 1056448"/>
              <a:gd name="connsiteY21" fmla="*/ 444022 h 1106665"/>
              <a:gd name="connsiteX22" fmla="*/ 637101 w 1056448"/>
              <a:gd name="connsiteY22" fmla="*/ 425897 h 1106665"/>
              <a:gd name="connsiteX23" fmla="*/ 637465 w 1056448"/>
              <a:gd name="connsiteY23" fmla="*/ 422284 h 1106665"/>
              <a:gd name="connsiteX24" fmla="*/ 420847 w 1056448"/>
              <a:gd name="connsiteY24" fmla="*/ 156503 h 1106665"/>
              <a:gd name="connsiteX25" fmla="*/ 390529 w 1056448"/>
              <a:gd name="connsiteY25" fmla="*/ 153446 h 1106665"/>
              <a:gd name="connsiteX26" fmla="*/ 498053 w 1056448"/>
              <a:gd name="connsiteY26" fmla="*/ 57395 h 1106665"/>
              <a:gd name="connsiteX27" fmla="*/ 663564 w 1056448"/>
              <a:gd name="connsiteY27" fmla="*/ 14 h 1106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056448" h="1106665">
                <a:moveTo>
                  <a:pt x="108087" y="501751"/>
                </a:moveTo>
                <a:lnTo>
                  <a:pt x="116199" y="527884"/>
                </a:lnTo>
                <a:cubicBezTo>
                  <a:pt x="157383" y="625255"/>
                  <a:pt x="253799" y="693577"/>
                  <a:pt x="366172" y="693577"/>
                </a:cubicBezTo>
                <a:lnTo>
                  <a:pt x="397090" y="690460"/>
                </a:lnTo>
                <a:lnTo>
                  <a:pt x="444677" y="688698"/>
                </a:lnTo>
                <a:cubicBezTo>
                  <a:pt x="464374" y="685650"/>
                  <a:pt x="483465" y="680370"/>
                  <a:pt x="501342" y="673066"/>
                </a:cubicBezTo>
                <a:cubicBezTo>
                  <a:pt x="506196" y="690931"/>
                  <a:pt x="520810" y="703909"/>
                  <a:pt x="540332" y="708797"/>
                </a:cubicBezTo>
                <a:lnTo>
                  <a:pt x="623166" y="728291"/>
                </a:lnTo>
                <a:cubicBezTo>
                  <a:pt x="718996" y="751043"/>
                  <a:pt x="780743" y="846885"/>
                  <a:pt x="757986" y="944357"/>
                </a:cubicBezTo>
                <a:lnTo>
                  <a:pt x="753132" y="967109"/>
                </a:lnTo>
                <a:cubicBezTo>
                  <a:pt x="730375" y="1062951"/>
                  <a:pt x="634544" y="1124692"/>
                  <a:pt x="537043" y="1101940"/>
                </a:cubicBezTo>
                <a:lnTo>
                  <a:pt x="204037" y="1025592"/>
                </a:lnTo>
                <a:cubicBezTo>
                  <a:pt x="39987" y="986603"/>
                  <a:pt x="-46136" y="806268"/>
                  <a:pt x="25320" y="653572"/>
                </a:cubicBezTo>
                <a:close/>
                <a:moveTo>
                  <a:pt x="663564" y="14"/>
                </a:moveTo>
                <a:cubicBezTo>
                  <a:pt x="759705" y="981"/>
                  <a:pt x="853628" y="54544"/>
                  <a:pt x="899331" y="149979"/>
                </a:cubicBezTo>
                <a:lnTo>
                  <a:pt x="1039058" y="439135"/>
                </a:lnTo>
                <a:cubicBezTo>
                  <a:pt x="1081284" y="528515"/>
                  <a:pt x="1043912" y="637336"/>
                  <a:pt x="956172" y="679582"/>
                </a:cubicBezTo>
                <a:lnTo>
                  <a:pt x="952936" y="681211"/>
                </a:lnTo>
                <a:cubicBezTo>
                  <a:pt x="863577" y="723404"/>
                  <a:pt x="756368" y="686044"/>
                  <a:pt x="712524" y="596718"/>
                </a:cubicBezTo>
                <a:lnTo>
                  <a:pt x="681677" y="533348"/>
                </a:lnTo>
                <a:cubicBezTo>
                  <a:pt x="671916" y="515483"/>
                  <a:pt x="655683" y="504134"/>
                  <a:pt x="637780" y="502505"/>
                </a:cubicBezTo>
                <a:cubicBezTo>
                  <a:pt x="641042" y="483011"/>
                  <a:pt x="641852" y="463516"/>
                  <a:pt x="640429" y="444022"/>
                </a:cubicBezTo>
                <a:lnTo>
                  <a:pt x="637101" y="425897"/>
                </a:lnTo>
                <a:lnTo>
                  <a:pt x="637465" y="422284"/>
                </a:lnTo>
                <a:cubicBezTo>
                  <a:pt x="637465" y="291182"/>
                  <a:pt x="544471" y="181800"/>
                  <a:pt x="420847" y="156503"/>
                </a:cubicBezTo>
                <a:lnTo>
                  <a:pt x="390529" y="153446"/>
                </a:lnTo>
                <a:lnTo>
                  <a:pt x="498053" y="57395"/>
                </a:lnTo>
                <a:cubicBezTo>
                  <a:pt x="547397" y="17789"/>
                  <a:pt x="605880" y="-566"/>
                  <a:pt x="663564" y="14"/>
                </a:cubicBezTo>
                <a:close/>
              </a:path>
            </a:pathLst>
          </a:custGeom>
          <a:solidFill>
            <a:srgbClr val="EB1E4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74E2AE5C-E93D-4E64-B53D-F8E3E81324B4}"/>
              </a:ext>
            </a:extLst>
          </p:cNvPr>
          <p:cNvSpPr/>
          <p:nvPr/>
        </p:nvSpPr>
        <p:spPr>
          <a:xfrm>
            <a:off x="4385277" y="3344620"/>
            <a:ext cx="896960" cy="1148664"/>
          </a:xfrm>
          <a:custGeom>
            <a:avLst/>
            <a:gdLst>
              <a:gd name="connsiteX0" fmla="*/ 730629 w 896960"/>
              <a:gd name="connsiteY0" fmla="*/ 555432 h 1148664"/>
              <a:gd name="connsiteX1" fmla="*/ 851235 w 896960"/>
              <a:gd name="connsiteY1" fmla="*/ 622430 h 1148664"/>
              <a:gd name="connsiteX2" fmla="*/ 857748 w 896960"/>
              <a:gd name="connsiteY2" fmla="*/ 630539 h 1148664"/>
              <a:gd name="connsiteX3" fmla="*/ 831739 w 896960"/>
              <a:gd name="connsiteY3" fmla="*/ 883959 h 1148664"/>
              <a:gd name="connsiteX4" fmla="*/ 573435 w 896960"/>
              <a:gd name="connsiteY4" fmla="*/ 1090313 h 1148664"/>
              <a:gd name="connsiteX5" fmla="*/ 173806 w 896960"/>
              <a:gd name="connsiteY5" fmla="*/ 1005821 h 1148664"/>
              <a:gd name="connsiteX6" fmla="*/ 112244 w 896960"/>
              <a:gd name="connsiteY6" fmla="*/ 861344 h 1148664"/>
              <a:gd name="connsiteX7" fmla="*/ 116959 w 896960"/>
              <a:gd name="connsiteY7" fmla="*/ 863903 h 1148664"/>
              <a:gd name="connsiteX8" fmla="*/ 222558 w 896960"/>
              <a:gd name="connsiteY8" fmla="*/ 885222 h 1148664"/>
              <a:gd name="connsiteX9" fmla="*/ 488340 w 896960"/>
              <a:gd name="connsiteY9" fmla="*/ 668604 h 1148664"/>
              <a:gd name="connsiteX10" fmla="*/ 488367 w 896960"/>
              <a:gd name="connsiteY10" fmla="*/ 668332 h 1148664"/>
              <a:gd name="connsiteX11" fmla="*/ 493833 w 896960"/>
              <a:gd name="connsiteY11" fmla="*/ 653335 h 1148664"/>
              <a:gd name="connsiteX12" fmla="*/ 537721 w 896960"/>
              <a:gd name="connsiteY12" fmla="*/ 641937 h 1148664"/>
              <a:gd name="connsiteX13" fmla="*/ 597827 w 896960"/>
              <a:gd name="connsiteY13" fmla="*/ 593226 h 1148664"/>
              <a:gd name="connsiteX14" fmla="*/ 730629 w 896960"/>
              <a:gd name="connsiteY14" fmla="*/ 555432 h 1148664"/>
              <a:gd name="connsiteX15" fmla="*/ 262336 w 896960"/>
              <a:gd name="connsiteY15" fmla="*/ 2 h 1148664"/>
              <a:gd name="connsiteX16" fmla="*/ 323263 w 896960"/>
              <a:gd name="connsiteY16" fmla="*/ 6771 h 1148664"/>
              <a:gd name="connsiteX17" fmla="*/ 653038 w 896960"/>
              <a:gd name="connsiteY17" fmla="*/ 81510 h 1148664"/>
              <a:gd name="connsiteX18" fmla="*/ 787894 w 896960"/>
              <a:gd name="connsiteY18" fmla="*/ 297560 h 1148664"/>
              <a:gd name="connsiteX19" fmla="*/ 571818 w 896960"/>
              <a:gd name="connsiteY19" fmla="*/ 432408 h 1148664"/>
              <a:gd name="connsiteX20" fmla="*/ 485745 w 896960"/>
              <a:gd name="connsiteY20" fmla="*/ 412901 h 1148664"/>
              <a:gd name="connsiteX21" fmla="*/ 432109 w 896960"/>
              <a:gd name="connsiteY21" fmla="*/ 430763 h 1148664"/>
              <a:gd name="connsiteX22" fmla="*/ 384598 w 896960"/>
              <a:gd name="connsiteY22" fmla="*/ 396045 h 1148664"/>
              <a:gd name="connsiteX23" fmla="*/ 380849 w 896960"/>
              <a:gd name="connsiteY23" fmla="*/ 394421 h 1148664"/>
              <a:gd name="connsiteX24" fmla="*/ 374241 w 896960"/>
              <a:gd name="connsiteY24" fmla="*/ 388969 h 1148664"/>
              <a:gd name="connsiteX25" fmla="*/ 222558 w 896960"/>
              <a:gd name="connsiteY25" fmla="*/ 342636 h 1148664"/>
              <a:gd name="connsiteX26" fmla="*/ 30725 w 896960"/>
              <a:gd name="connsiteY26" fmla="*/ 422096 h 1148664"/>
              <a:gd name="connsiteX27" fmla="*/ 10795 w 896960"/>
              <a:gd name="connsiteY27" fmla="*/ 446252 h 1148664"/>
              <a:gd name="connsiteX28" fmla="*/ 0 w 896960"/>
              <a:gd name="connsiteY28" fmla="*/ 263423 h 1148664"/>
              <a:gd name="connsiteX29" fmla="*/ 0 w 896960"/>
              <a:gd name="connsiteY29" fmla="*/ 260191 h 1148664"/>
              <a:gd name="connsiteX30" fmla="*/ 262336 w 896960"/>
              <a:gd name="connsiteY30" fmla="*/ 2 h 1148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896960" h="1148664">
                <a:moveTo>
                  <a:pt x="730629" y="555432"/>
                </a:moveTo>
                <a:cubicBezTo>
                  <a:pt x="776517" y="560705"/>
                  <a:pt x="820373" y="583445"/>
                  <a:pt x="851235" y="622430"/>
                </a:cubicBezTo>
                <a:lnTo>
                  <a:pt x="857748" y="630539"/>
                </a:lnTo>
                <a:cubicBezTo>
                  <a:pt x="919472" y="708567"/>
                  <a:pt x="906488" y="820618"/>
                  <a:pt x="831739" y="883959"/>
                </a:cubicBezTo>
                <a:lnTo>
                  <a:pt x="573435" y="1090313"/>
                </a:lnTo>
                <a:cubicBezTo>
                  <a:pt x="443475" y="1194255"/>
                  <a:pt x="248556" y="1155241"/>
                  <a:pt x="173806" y="1005821"/>
                </a:cubicBezTo>
                <a:lnTo>
                  <a:pt x="112244" y="861344"/>
                </a:lnTo>
                <a:lnTo>
                  <a:pt x="116959" y="863903"/>
                </a:lnTo>
                <a:cubicBezTo>
                  <a:pt x="149416" y="877631"/>
                  <a:pt x="185101" y="885222"/>
                  <a:pt x="222558" y="885222"/>
                </a:cubicBezTo>
                <a:cubicBezTo>
                  <a:pt x="353660" y="885222"/>
                  <a:pt x="463042" y="792228"/>
                  <a:pt x="488340" y="668604"/>
                </a:cubicBezTo>
                <a:lnTo>
                  <a:pt x="488367" y="668332"/>
                </a:lnTo>
                <a:lnTo>
                  <a:pt x="493833" y="653335"/>
                </a:lnTo>
                <a:cubicBezTo>
                  <a:pt x="508477" y="654923"/>
                  <a:pt x="524695" y="653335"/>
                  <a:pt x="537721" y="641937"/>
                </a:cubicBezTo>
                <a:lnTo>
                  <a:pt x="597827" y="593226"/>
                </a:lnTo>
                <a:cubicBezTo>
                  <a:pt x="636820" y="562350"/>
                  <a:pt x="684741" y="550158"/>
                  <a:pt x="730629" y="555432"/>
                </a:cubicBezTo>
                <a:close/>
                <a:moveTo>
                  <a:pt x="262336" y="2"/>
                </a:moveTo>
                <a:cubicBezTo>
                  <a:pt x="282349" y="-83"/>
                  <a:pt x="302756" y="2100"/>
                  <a:pt x="323263" y="6771"/>
                </a:cubicBezTo>
                <a:lnTo>
                  <a:pt x="653038" y="81510"/>
                </a:lnTo>
                <a:cubicBezTo>
                  <a:pt x="748901" y="104249"/>
                  <a:pt x="810625" y="200083"/>
                  <a:pt x="787894" y="297560"/>
                </a:cubicBezTo>
                <a:cubicBezTo>
                  <a:pt x="765162" y="393394"/>
                  <a:pt x="669299" y="455147"/>
                  <a:pt x="571818" y="432408"/>
                </a:cubicBezTo>
                <a:lnTo>
                  <a:pt x="485745" y="412901"/>
                </a:lnTo>
                <a:cubicBezTo>
                  <a:pt x="464631" y="408024"/>
                  <a:pt x="445135" y="416133"/>
                  <a:pt x="432109" y="430763"/>
                </a:cubicBezTo>
                <a:cubicBezTo>
                  <a:pt x="417487" y="417778"/>
                  <a:pt x="401652" y="405997"/>
                  <a:pt x="384598" y="396045"/>
                </a:cubicBezTo>
                <a:lnTo>
                  <a:pt x="380849" y="394421"/>
                </a:lnTo>
                <a:lnTo>
                  <a:pt x="374241" y="388969"/>
                </a:lnTo>
                <a:cubicBezTo>
                  <a:pt x="330942" y="359717"/>
                  <a:pt x="278745" y="342636"/>
                  <a:pt x="222558" y="342636"/>
                </a:cubicBezTo>
                <a:cubicBezTo>
                  <a:pt x="147643" y="342636"/>
                  <a:pt x="79820" y="373002"/>
                  <a:pt x="30725" y="422096"/>
                </a:cubicBezTo>
                <a:lnTo>
                  <a:pt x="10795" y="446252"/>
                </a:lnTo>
                <a:lnTo>
                  <a:pt x="0" y="263423"/>
                </a:lnTo>
                <a:cubicBezTo>
                  <a:pt x="0" y="261836"/>
                  <a:pt x="0" y="261836"/>
                  <a:pt x="0" y="260191"/>
                </a:cubicBezTo>
                <a:cubicBezTo>
                  <a:pt x="1416" y="112379"/>
                  <a:pt x="122245" y="603"/>
                  <a:pt x="262336" y="2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03AD9A03-9E3E-4CEF-AFD6-E9D881FF681F}"/>
              </a:ext>
            </a:extLst>
          </p:cNvPr>
          <p:cNvSpPr/>
          <p:nvPr/>
        </p:nvSpPr>
        <p:spPr>
          <a:xfrm>
            <a:off x="4933818" y="4285096"/>
            <a:ext cx="1097006" cy="987837"/>
          </a:xfrm>
          <a:custGeom>
            <a:avLst/>
            <a:gdLst>
              <a:gd name="connsiteX0" fmla="*/ 911776 w 1097006"/>
              <a:gd name="connsiteY0" fmla="*/ 216014 h 987837"/>
              <a:gd name="connsiteX1" fmla="*/ 919901 w 1097006"/>
              <a:gd name="connsiteY1" fmla="*/ 216014 h 987837"/>
              <a:gd name="connsiteX2" fmla="*/ 1096982 w 1097006"/>
              <a:gd name="connsiteY2" fmla="*/ 396367 h 987837"/>
              <a:gd name="connsiteX3" fmla="*/ 1096982 w 1097006"/>
              <a:gd name="connsiteY3" fmla="*/ 724531 h 987837"/>
              <a:gd name="connsiteX4" fmla="*/ 773697 w 1097006"/>
              <a:gd name="connsiteY4" fmla="*/ 981200 h 987837"/>
              <a:gd name="connsiteX5" fmla="*/ 633232 w 1097006"/>
              <a:gd name="connsiteY5" fmla="*/ 940822 h 987837"/>
              <a:gd name="connsiteX6" fmla="*/ 647814 w 1097006"/>
              <a:gd name="connsiteY6" fmla="*/ 932907 h 987837"/>
              <a:gd name="connsiteX7" fmla="*/ 767424 w 1097006"/>
              <a:gd name="connsiteY7" fmla="*/ 707946 h 987837"/>
              <a:gd name="connsiteX8" fmla="*/ 746105 w 1097006"/>
              <a:gd name="connsiteY8" fmla="*/ 602347 h 987837"/>
              <a:gd name="connsiteX9" fmla="*/ 735451 w 1097006"/>
              <a:gd name="connsiteY9" fmla="*/ 582718 h 987837"/>
              <a:gd name="connsiteX10" fmla="*/ 730429 w 1097006"/>
              <a:gd name="connsiteY10" fmla="*/ 566535 h 987837"/>
              <a:gd name="connsiteX11" fmla="*/ 702193 w 1097006"/>
              <a:gd name="connsiteY11" fmla="*/ 518193 h 987837"/>
              <a:gd name="connsiteX12" fmla="*/ 731445 w 1097006"/>
              <a:gd name="connsiteY12" fmla="*/ 469453 h 987837"/>
              <a:gd name="connsiteX13" fmla="*/ 731445 w 1097006"/>
              <a:gd name="connsiteY13" fmla="*/ 396367 h 987837"/>
              <a:gd name="connsiteX14" fmla="*/ 911776 w 1097006"/>
              <a:gd name="connsiteY14" fmla="*/ 216014 h 987837"/>
              <a:gd name="connsiteX15" fmla="*/ 488987 w 1097006"/>
              <a:gd name="connsiteY15" fmla="*/ 1197 h 987837"/>
              <a:gd name="connsiteX16" fmla="*/ 609617 w 1097006"/>
              <a:gd name="connsiteY16" fmla="*/ 68202 h 987837"/>
              <a:gd name="connsiteX17" fmla="*/ 617742 w 1097006"/>
              <a:gd name="connsiteY17" fmla="*/ 77941 h 987837"/>
              <a:gd name="connsiteX18" fmla="*/ 588491 w 1097006"/>
              <a:gd name="connsiteY18" fmla="*/ 331380 h 987837"/>
              <a:gd name="connsiteX19" fmla="*/ 531613 w 1097006"/>
              <a:gd name="connsiteY19" fmla="*/ 376890 h 987837"/>
              <a:gd name="connsiteX20" fmla="*/ 512164 w 1097006"/>
              <a:gd name="connsiteY20" fmla="*/ 428860 h 987837"/>
              <a:gd name="connsiteX21" fmla="*/ 446958 w 1097006"/>
              <a:gd name="connsiteY21" fmla="*/ 439828 h 987837"/>
              <a:gd name="connsiteX22" fmla="*/ 441932 w 1097006"/>
              <a:gd name="connsiteY22" fmla="*/ 442117 h 987837"/>
              <a:gd name="connsiteX23" fmla="*/ 441456 w 1097006"/>
              <a:gd name="connsiteY23" fmla="*/ 442165 h 987837"/>
              <a:gd name="connsiteX24" fmla="*/ 224838 w 1097006"/>
              <a:gd name="connsiteY24" fmla="*/ 707946 h 987837"/>
              <a:gd name="connsiteX25" fmla="*/ 229032 w 1097006"/>
              <a:gd name="connsiteY25" fmla="*/ 749547 h 987837"/>
              <a:gd name="connsiteX26" fmla="*/ 97875 w 1097006"/>
              <a:gd name="connsiteY26" fmla="*/ 656266 h 987837"/>
              <a:gd name="connsiteX27" fmla="*/ 99500 w 1097006"/>
              <a:gd name="connsiteY27" fmla="*/ 243638 h 987837"/>
              <a:gd name="connsiteX28" fmla="*/ 356209 w 1097006"/>
              <a:gd name="connsiteY28" fmla="*/ 38939 h 987837"/>
              <a:gd name="connsiteX29" fmla="*/ 488987 w 1097006"/>
              <a:gd name="connsiteY29" fmla="*/ 1197 h 987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97006" h="987837">
                <a:moveTo>
                  <a:pt x="911776" y="216014"/>
                </a:moveTo>
                <a:lnTo>
                  <a:pt x="919901" y="216014"/>
                </a:lnTo>
                <a:cubicBezTo>
                  <a:pt x="1019031" y="216014"/>
                  <a:pt x="1098607" y="295656"/>
                  <a:pt x="1096982" y="396367"/>
                </a:cubicBezTo>
                <a:lnTo>
                  <a:pt x="1096982" y="724531"/>
                </a:lnTo>
                <a:cubicBezTo>
                  <a:pt x="1096982" y="893459"/>
                  <a:pt x="939402" y="1018563"/>
                  <a:pt x="773697" y="981200"/>
                </a:cubicBezTo>
                <a:lnTo>
                  <a:pt x="633232" y="940822"/>
                </a:lnTo>
                <a:lnTo>
                  <a:pt x="647814" y="932907"/>
                </a:lnTo>
                <a:cubicBezTo>
                  <a:pt x="719978" y="884153"/>
                  <a:pt x="767424" y="801591"/>
                  <a:pt x="767424" y="707946"/>
                </a:cubicBezTo>
                <a:cubicBezTo>
                  <a:pt x="767424" y="670489"/>
                  <a:pt x="759833" y="634804"/>
                  <a:pt x="746105" y="602347"/>
                </a:cubicBezTo>
                <a:lnTo>
                  <a:pt x="735451" y="582718"/>
                </a:lnTo>
                <a:lnTo>
                  <a:pt x="730429" y="566535"/>
                </a:lnTo>
                <a:cubicBezTo>
                  <a:pt x="722913" y="549071"/>
                  <a:pt x="713569" y="532825"/>
                  <a:pt x="702193" y="518193"/>
                </a:cubicBezTo>
                <a:cubicBezTo>
                  <a:pt x="718444" y="508455"/>
                  <a:pt x="731445" y="490569"/>
                  <a:pt x="731445" y="469453"/>
                </a:cubicBezTo>
                <a:lnTo>
                  <a:pt x="731445" y="396367"/>
                </a:lnTo>
                <a:cubicBezTo>
                  <a:pt x="731445" y="297247"/>
                  <a:pt x="812699" y="216014"/>
                  <a:pt x="911776" y="216014"/>
                </a:cubicBezTo>
                <a:close/>
                <a:moveTo>
                  <a:pt x="488987" y="1197"/>
                </a:moveTo>
                <a:cubicBezTo>
                  <a:pt x="534876" y="6482"/>
                  <a:pt x="578740" y="29225"/>
                  <a:pt x="609617" y="68202"/>
                </a:cubicBezTo>
                <a:lnTo>
                  <a:pt x="617742" y="77941"/>
                </a:lnTo>
                <a:cubicBezTo>
                  <a:pt x="679495" y="155944"/>
                  <a:pt x="666494" y="269623"/>
                  <a:pt x="588491" y="331380"/>
                </a:cubicBezTo>
                <a:lnTo>
                  <a:pt x="531613" y="376890"/>
                </a:lnTo>
                <a:cubicBezTo>
                  <a:pt x="515415" y="389858"/>
                  <a:pt x="508914" y="409335"/>
                  <a:pt x="512164" y="428860"/>
                </a:cubicBezTo>
                <a:cubicBezTo>
                  <a:pt x="490226" y="429680"/>
                  <a:pt x="468287" y="433332"/>
                  <a:pt x="446958" y="439828"/>
                </a:cubicBezTo>
                <a:lnTo>
                  <a:pt x="441932" y="442117"/>
                </a:lnTo>
                <a:lnTo>
                  <a:pt x="441456" y="442165"/>
                </a:lnTo>
                <a:cubicBezTo>
                  <a:pt x="317833" y="467462"/>
                  <a:pt x="224838" y="576844"/>
                  <a:pt x="224838" y="707946"/>
                </a:cubicBezTo>
                <a:lnTo>
                  <a:pt x="229032" y="749547"/>
                </a:lnTo>
                <a:lnTo>
                  <a:pt x="97875" y="656266"/>
                </a:lnTo>
                <a:cubicBezTo>
                  <a:pt x="-33704" y="550686"/>
                  <a:pt x="-32079" y="349266"/>
                  <a:pt x="99500" y="243638"/>
                </a:cubicBezTo>
                <a:lnTo>
                  <a:pt x="356209" y="38939"/>
                </a:lnTo>
                <a:cubicBezTo>
                  <a:pt x="395185" y="8085"/>
                  <a:pt x="443099" y="-4089"/>
                  <a:pt x="488987" y="119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FEEF739A-CB4D-472E-9D68-9FD0A27D6F2E}"/>
              </a:ext>
            </a:extLst>
          </p:cNvPr>
          <p:cNvSpPr/>
          <p:nvPr/>
        </p:nvSpPr>
        <p:spPr>
          <a:xfrm>
            <a:off x="6612926" y="2227770"/>
            <a:ext cx="1055530" cy="1101848"/>
          </a:xfrm>
          <a:custGeom>
            <a:avLst/>
            <a:gdLst>
              <a:gd name="connsiteX0" fmla="*/ 950179 w 1055530"/>
              <a:gd name="connsiteY0" fmla="*/ 506817 h 1101848"/>
              <a:gd name="connsiteX1" fmla="*/ 1030187 w 1055530"/>
              <a:gd name="connsiteY1" fmla="*/ 653568 h 1101848"/>
              <a:gd name="connsiteX2" fmla="*/ 853087 w 1055530"/>
              <a:gd name="connsiteY2" fmla="*/ 1023980 h 1101848"/>
              <a:gd name="connsiteX3" fmla="*/ 534693 w 1055530"/>
              <a:gd name="connsiteY3" fmla="*/ 1097034 h 1101848"/>
              <a:gd name="connsiteX4" fmla="*/ 318603 w 1055530"/>
              <a:gd name="connsiteY4" fmla="*/ 962226 h 1101848"/>
              <a:gd name="connsiteX5" fmla="*/ 313749 w 1055530"/>
              <a:gd name="connsiteY5" fmla="*/ 939461 h 1101848"/>
              <a:gd name="connsiteX6" fmla="*/ 448570 w 1055530"/>
              <a:gd name="connsiteY6" fmla="*/ 723433 h 1101848"/>
              <a:gd name="connsiteX7" fmla="*/ 515172 w 1055530"/>
              <a:gd name="connsiteY7" fmla="*/ 708779 h 1101848"/>
              <a:gd name="connsiteX8" fmla="*/ 555780 w 1055530"/>
              <a:gd name="connsiteY8" fmla="*/ 668168 h 1101848"/>
              <a:gd name="connsiteX9" fmla="*/ 618944 w 1055530"/>
              <a:gd name="connsiteY9" fmla="*/ 688899 h 1101848"/>
              <a:gd name="connsiteX10" fmla="*/ 680912 w 1055530"/>
              <a:gd name="connsiteY10" fmla="*/ 692291 h 1101848"/>
              <a:gd name="connsiteX11" fmla="*/ 693666 w 1055530"/>
              <a:gd name="connsiteY11" fmla="*/ 693577 h 1101848"/>
              <a:gd name="connsiteX12" fmla="*/ 943640 w 1055530"/>
              <a:gd name="connsiteY12" fmla="*/ 527884 h 1101848"/>
              <a:gd name="connsiteX13" fmla="*/ 391178 w 1055530"/>
              <a:gd name="connsiteY13" fmla="*/ 13 h 1101848"/>
              <a:gd name="connsiteX14" fmla="*/ 557398 w 1055530"/>
              <a:gd name="connsiteY14" fmla="*/ 57395 h 1101848"/>
              <a:gd name="connsiteX15" fmla="*/ 660584 w 1055530"/>
              <a:gd name="connsiteY15" fmla="*/ 149563 h 1101848"/>
              <a:gd name="connsiteX16" fmla="*/ 638991 w 1055530"/>
              <a:gd name="connsiteY16" fmla="*/ 151740 h 1101848"/>
              <a:gd name="connsiteX17" fmla="*/ 484324 w 1055530"/>
              <a:gd name="connsiteY17" fmla="*/ 244954 h 1101848"/>
              <a:gd name="connsiteX18" fmla="*/ 471671 w 1055530"/>
              <a:gd name="connsiteY18" fmla="*/ 267008 h 1101848"/>
              <a:gd name="connsiteX19" fmla="*/ 468706 w 1055530"/>
              <a:gd name="connsiteY19" fmla="*/ 270602 h 1101848"/>
              <a:gd name="connsiteX20" fmla="*/ 452853 w 1055530"/>
              <a:gd name="connsiteY20" fmla="*/ 299808 h 1101848"/>
              <a:gd name="connsiteX21" fmla="*/ 438835 w 1055530"/>
              <a:gd name="connsiteY21" fmla="*/ 324242 h 1101848"/>
              <a:gd name="connsiteX22" fmla="*/ 422373 w 1055530"/>
              <a:gd name="connsiteY22" fmla="*/ 417521 h 1101848"/>
              <a:gd name="connsiteX23" fmla="*/ 422613 w 1055530"/>
              <a:gd name="connsiteY23" fmla="*/ 419903 h 1101848"/>
              <a:gd name="connsiteX24" fmla="*/ 422373 w 1055530"/>
              <a:gd name="connsiteY24" fmla="*/ 422284 h 1101848"/>
              <a:gd name="connsiteX25" fmla="*/ 427885 w 1055530"/>
              <a:gd name="connsiteY25" fmla="*/ 476959 h 1101848"/>
              <a:gd name="connsiteX26" fmla="*/ 430816 w 1055530"/>
              <a:gd name="connsiteY26" fmla="*/ 486402 h 1101848"/>
              <a:gd name="connsiteX27" fmla="*/ 432337 w 1055530"/>
              <a:gd name="connsiteY27" fmla="*/ 508973 h 1101848"/>
              <a:gd name="connsiteX28" fmla="*/ 380351 w 1055530"/>
              <a:gd name="connsiteY28" fmla="*/ 539849 h 1101848"/>
              <a:gd name="connsiteX29" fmla="*/ 352739 w 1055530"/>
              <a:gd name="connsiteY29" fmla="*/ 598358 h 1101848"/>
              <a:gd name="connsiteX30" fmla="*/ 112325 w 1055530"/>
              <a:gd name="connsiteY30" fmla="*/ 682823 h 1101848"/>
              <a:gd name="connsiteX31" fmla="*/ 102565 w 1055530"/>
              <a:gd name="connsiteY31" fmla="*/ 677956 h 1101848"/>
              <a:gd name="connsiteX32" fmla="*/ 18060 w 1055530"/>
              <a:gd name="connsiteY32" fmla="*/ 437486 h 1101848"/>
              <a:gd name="connsiteX33" fmla="*/ 156170 w 1055530"/>
              <a:gd name="connsiteY33" fmla="*/ 149971 h 1101848"/>
              <a:gd name="connsiteX34" fmla="*/ 391178 w 1055530"/>
              <a:gd name="connsiteY34" fmla="*/ 13 h 1101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55530" h="1101848">
                <a:moveTo>
                  <a:pt x="950179" y="506817"/>
                </a:moveTo>
                <a:lnTo>
                  <a:pt x="1030187" y="653568"/>
                </a:lnTo>
                <a:cubicBezTo>
                  <a:pt x="1101643" y="806275"/>
                  <a:pt x="1015520" y="986614"/>
                  <a:pt x="853087" y="1023980"/>
                </a:cubicBezTo>
                <a:lnTo>
                  <a:pt x="534693" y="1097034"/>
                </a:lnTo>
                <a:cubicBezTo>
                  <a:pt x="437192" y="1119800"/>
                  <a:pt x="341360" y="1059669"/>
                  <a:pt x="318603" y="962226"/>
                </a:cubicBezTo>
                <a:lnTo>
                  <a:pt x="313749" y="939461"/>
                </a:lnTo>
                <a:cubicBezTo>
                  <a:pt x="290991" y="842018"/>
                  <a:pt x="351121" y="746144"/>
                  <a:pt x="448570" y="723433"/>
                </a:cubicBezTo>
                <a:lnTo>
                  <a:pt x="515172" y="708779"/>
                </a:lnTo>
                <a:cubicBezTo>
                  <a:pt x="536311" y="703912"/>
                  <a:pt x="550926" y="687689"/>
                  <a:pt x="555780" y="668168"/>
                </a:cubicBezTo>
                <a:cubicBezTo>
                  <a:pt x="576085" y="677929"/>
                  <a:pt x="597211" y="684837"/>
                  <a:pt x="618944" y="688899"/>
                </a:cubicBezTo>
                <a:lnTo>
                  <a:pt x="680912" y="692291"/>
                </a:lnTo>
                <a:lnTo>
                  <a:pt x="693666" y="693577"/>
                </a:lnTo>
                <a:cubicBezTo>
                  <a:pt x="806039" y="693577"/>
                  <a:pt x="902455" y="625255"/>
                  <a:pt x="943640" y="527884"/>
                </a:cubicBezTo>
                <a:close/>
                <a:moveTo>
                  <a:pt x="391178" y="13"/>
                </a:moveTo>
                <a:cubicBezTo>
                  <a:pt x="448812" y="-564"/>
                  <a:pt x="507447" y="17792"/>
                  <a:pt x="557398" y="57395"/>
                </a:cubicBezTo>
                <a:lnTo>
                  <a:pt x="660584" y="149563"/>
                </a:lnTo>
                <a:lnTo>
                  <a:pt x="638991" y="151740"/>
                </a:lnTo>
                <a:cubicBezTo>
                  <a:pt x="577180" y="164389"/>
                  <a:pt x="523025" y="198058"/>
                  <a:pt x="484324" y="244954"/>
                </a:cubicBezTo>
                <a:lnTo>
                  <a:pt x="471671" y="267008"/>
                </a:lnTo>
                <a:lnTo>
                  <a:pt x="468706" y="270602"/>
                </a:lnTo>
                <a:lnTo>
                  <a:pt x="452853" y="299808"/>
                </a:lnTo>
                <a:lnTo>
                  <a:pt x="438835" y="324242"/>
                </a:lnTo>
                <a:cubicBezTo>
                  <a:pt x="428185" y="353328"/>
                  <a:pt x="422373" y="384746"/>
                  <a:pt x="422373" y="417521"/>
                </a:cubicBezTo>
                <a:lnTo>
                  <a:pt x="422613" y="419903"/>
                </a:lnTo>
                <a:lnTo>
                  <a:pt x="422373" y="422284"/>
                </a:lnTo>
                <a:cubicBezTo>
                  <a:pt x="422373" y="441013"/>
                  <a:pt x="424271" y="459299"/>
                  <a:pt x="427885" y="476959"/>
                </a:cubicBezTo>
                <a:lnTo>
                  <a:pt x="430816" y="486402"/>
                </a:lnTo>
                <a:lnTo>
                  <a:pt x="432337" y="508973"/>
                </a:lnTo>
                <a:cubicBezTo>
                  <a:pt x="411198" y="507350"/>
                  <a:pt x="390111" y="518760"/>
                  <a:pt x="380351" y="539849"/>
                </a:cubicBezTo>
                <a:lnTo>
                  <a:pt x="352739" y="598358"/>
                </a:lnTo>
                <a:cubicBezTo>
                  <a:pt x="308895" y="687689"/>
                  <a:pt x="201632" y="726677"/>
                  <a:pt x="112325" y="682823"/>
                </a:cubicBezTo>
                <a:lnTo>
                  <a:pt x="102565" y="677956"/>
                </a:lnTo>
                <a:cubicBezTo>
                  <a:pt x="13206" y="634047"/>
                  <a:pt x="-25785" y="526871"/>
                  <a:pt x="18060" y="437486"/>
                </a:cubicBezTo>
                <a:lnTo>
                  <a:pt x="156170" y="149971"/>
                </a:lnTo>
                <a:cubicBezTo>
                  <a:pt x="201841" y="54529"/>
                  <a:pt x="295120" y="974"/>
                  <a:pt x="391178" y="1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001E7C9D-C47D-4A5C-9B9D-7123C5C682A9}"/>
              </a:ext>
            </a:extLst>
          </p:cNvPr>
          <p:cNvSpPr/>
          <p:nvPr/>
        </p:nvSpPr>
        <p:spPr>
          <a:xfrm>
            <a:off x="6905340" y="3343505"/>
            <a:ext cx="898330" cy="1149805"/>
          </a:xfrm>
          <a:custGeom>
            <a:avLst/>
            <a:gdLst>
              <a:gd name="connsiteX0" fmla="*/ 174198 w 898330"/>
              <a:gd name="connsiteY0" fmla="*/ 548872 h 1149805"/>
              <a:gd name="connsiteX1" fmla="*/ 306990 w 898330"/>
              <a:gd name="connsiteY1" fmla="*/ 586674 h 1149805"/>
              <a:gd name="connsiteX2" fmla="*/ 360593 w 898330"/>
              <a:gd name="connsiteY2" fmla="*/ 630510 h 1149805"/>
              <a:gd name="connsiteX3" fmla="*/ 410955 w 898330"/>
              <a:gd name="connsiteY3" fmla="*/ 640276 h 1149805"/>
              <a:gd name="connsiteX4" fmla="*/ 429452 w 898330"/>
              <a:gd name="connsiteY4" fmla="*/ 695709 h 1149805"/>
              <a:gd name="connsiteX5" fmla="*/ 442563 w 898330"/>
              <a:gd name="connsiteY5" fmla="*/ 717010 h 1149805"/>
              <a:gd name="connsiteX6" fmla="*/ 443691 w 898330"/>
              <a:gd name="connsiteY6" fmla="*/ 720644 h 1149805"/>
              <a:gd name="connsiteX7" fmla="*/ 693664 w 898330"/>
              <a:gd name="connsiteY7" fmla="*/ 886337 h 1149805"/>
              <a:gd name="connsiteX8" fmla="*/ 748339 w 898330"/>
              <a:gd name="connsiteY8" fmla="*/ 880826 h 1149805"/>
              <a:gd name="connsiteX9" fmla="*/ 783644 w 898330"/>
              <a:gd name="connsiteY9" fmla="*/ 869866 h 1149805"/>
              <a:gd name="connsiteX10" fmla="*/ 724515 w 898330"/>
              <a:gd name="connsiteY10" fmla="*/ 1007370 h 1149805"/>
              <a:gd name="connsiteX11" fmla="*/ 324858 w 898330"/>
              <a:gd name="connsiteY11" fmla="*/ 1091861 h 1149805"/>
              <a:gd name="connsiteX12" fmla="*/ 68186 w 898330"/>
              <a:gd name="connsiteY12" fmla="*/ 887163 h 1149805"/>
              <a:gd name="connsiteX13" fmla="*/ 38975 w 898330"/>
              <a:gd name="connsiteY13" fmla="*/ 633746 h 1149805"/>
              <a:gd name="connsiteX14" fmla="*/ 53559 w 898330"/>
              <a:gd name="connsiteY14" fmla="*/ 615917 h 1149805"/>
              <a:gd name="connsiteX15" fmla="*/ 174198 w 898330"/>
              <a:gd name="connsiteY15" fmla="*/ 548872 h 1149805"/>
              <a:gd name="connsiteX16" fmla="*/ 632799 w 898330"/>
              <a:gd name="connsiteY16" fmla="*/ 5 h 1149805"/>
              <a:gd name="connsiteX17" fmla="*/ 895089 w 898330"/>
              <a:gd name="connsiteY17" fmla="*/ 260123 h 1149805"/>
              <a:gd name="connsiteX18" fmla="*/ 898330 w 898330"/>
              <a:gd name="connsiteY18" fmla="*/ 265006 h 1149805"/>
              <a:gd name="connsiteX19" fmla="*/ 888929 w 898330"/>
              <a:gd name="connsiteY19" fmla="*/ 427370 h 1149805"/>
              <a:gd name="connsiteX20" fmla="*/ 885497 w 898330"/>
              <a:gd name="connsiteY20" fmla="*/ 423211 h 1149805"/>
              <a:gd name="connsiteX21" fmla="*/ 693664 w 898330"/>
              <a:gd name="connsiteY21" fmla="*/ 343751 h 1149805"/>
              <a:gd name="connsiteX22" fmla="*/ 588065 w 898330"/>
              <a:gd name="connsiteY22" fmla="*/ 365071 h 1149805"/>
              <a:gd name="connsiteX23" fmla="*/ 558731 w 898330"/>
              <a:gd name="connsiteY23" fmla="*/ 380992 h 1149805"/>
              <a:gd name="connsiteX24" fmla="*/ 519015 w 898330"/>
              <a:gd name="connsiteY24" fmla="*/ 398827 h 1149805"/>
              <a:gd name="connsiteX25" fmla="*/ 469463 w 898330"/>
              <a:gd name="connsiteY25" fmla="*/ 438815 h 1149805"/>
              <a:gd name="connsiteX26" fmla="*/ 409335 w 898330"/>
              <a:gd name="connsiteY26" fmla="*/ 412809 h 1149805"/>
              <a:gd name="connsiteX27" fmla="*/ 337864 w 898330"/>
              <a:gd name="connsiteY27" fmla="*/ 429049 h 1149805"/>
              <a:gd name="connsiteX28" fmla="*/ 121831 w 898330"/>
              <a:gd name="connsiteY28" fmla="*/ 294249 h 1149805"/>
              <a:gd name="connsiteX29" fmla="*/ 256671 w 898330"/>
              <a:gd name="connsiteY29" fmla="*/ 78195 h 1149805"/>
              <a:gd name="connsiteX30" fmla="*/ 571807 w 898330"/>
              <a:gd name="connsiteY30" fmla="*/ 6706 h 1149805"/>
              <a:gd name="connsiteX31" fmla="*/ 632799 w 898330"/>
              <a:gd name="connsiteY31" fmla="*/ 5 h 1149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98330" h="1149805">
                <a:moveTo>
                  <a:pt x="174198" y="548872"/>
                </a:moveTo>
                <a:cubicBezTo>
                  <a:pt x="220093" y="543591"/>
                  <a:pt x="268014" y="555785"/>
                  <a:pt x="306990" y="586674"/>
                </a:cubicBezTo>
                <a:lnTo>
                  <a:pt x="360593" y="630510"/>
                </a:lnTo>
                <a:cubicBezTo>
                  <a:pt x="375220" y="641866"/>
                  <a:pt x="394751" y="645103"/>
                  <a:pt x="410955" y="640276"/>
                </a:cubicBezTo>
                <a:cubicBezTo>
                  <a:pt x="415028" y="658957"/>
                  <a:pt x="421126" y="677639"/>
                  <a:pt x="429452" y="695709"/>
                </a:cubicBezTo>
                <a:lnTo>
                  <a:pt x="442563" y="717010"/>
                </a:lnTo>
                <a:lnTo>
                  <a:pt x="443691" y="720644"/>
                </a:lnTo>
                <a:cubicBezTo>
                  <a:pt x="484875" y="818015"/>
                  <a:pt x="581291" y="886337"/>
                  <a:pt x="693664" y="886337"/>
                </a:cubicBezTo>
                <a:cubicBezTo>
                  <a:pt x="712393" y="886337"/>
                  <a:pt x="730679" y="884439"/>
                  <a:pt x="748339" y="880826"/>
                </a:cubicBezTo>
                <a:lnTo>
                  <a:pt x="783644" y="869866"/>
                </a:lnTo>
                <a:lnTo>
                  <a:pt x="724515" y="1007370"/>
                </a:lnTo>
                <a:cubicBezTo>
                  <a:pt x="649760" y="1155229"/>
                  <a:pt x="454836" y="1195828"/>
                  <a:pt x="324858" y="1091861"/>
                </a:cubicBezTo>
                <a:lnTo>
                  <a:pt x="68186" y="887163"/>
                </a:lnTo>
                <a:cubicBezTo>
                  <a:pt x="-9768" y="825441"/>
                  <a:pt x="-22774" y="711708"/>
                  <a:pt x="38975" y="633746"/>
                </a:cubicBezTo>
                <a:lnTo>
                  <a:pt x="53559" y="615917"/>
                </a:lnTo>
                <a:cubicBezTo>
                  <a:pt x="84433" y="576908"/>
                  <a:pt x="128303" y="554153"/>
                  <a:pt x="174198" y="548872"/>
                </a:cubicBezTo>
                <a:close/>
                <a:moveTo>
                  <a:pt x="632799" y="5"/>
                </a:moveTo>
                <a:cubicBezTo>
                  <a:pt x="773178" y="891"/>
                  <a:pt x="895089" y="113704"/>
                  <a:pt x="895089" y="260123"/>
                </a:cubicBezTo>
                <a:cubicBezTo>
                  <a:pt x="895089" y="261770"/>
                  <a:pt x="895089" y="261770"/>
                  <a:pt x="898330" y="265006"/>
                </a:cubicBezTo>
                <a:lnTo>
                  <a:pt x="888929" y="427370"/>
                </a:lnTo>
                <a:lnTo>
                  <a:pt x="885497" y="423211"/>
                </a:lnTo>
                <a:cubicBezTo>
                  <a:pt x="836403" y="374117"/>
                  <a:pt x="768580" y="343751"/>
                  <a:pt x="693664" y="343751"/>
                </a:cubicBezTo>
                <a:cubicBezTo>
                  <a:pt x="656207" y="343751"/>
                  <a:pt x="620522" y="351343"/>
                  <a:pt x="588065" y="365071"/>
                </a:cubicBezTo>
                <a:lnTo>
                  <a:pt x="558731" y="380992"/>
                </a:lnTo>
                <a:lnTo>
                  <a:pt x="519015" y="398827"/>
                </a:lnTo>
                <a:cubicBezTo>
                  <a:pt x="500742" y="409998"/>
                  <a:pt x="484090" y="423399"/>
                  <a:pt x="469463" y="438815"/>
                </a:cubicBezTo>
                <a:cubicBezTo>
                  <a:pt x="458077" y="419339"/>
                  <a:pt x="433727" y="406336"/>
                  <a:pt x="409335" y="412809"/>
                </a:cubicBezTo>
                <a:lnTo>
                  <a:pt x="337864" y="429049"/>
                </a:lnTo>
                <a:cubicBezTo>
                  <a:pt x="240423" y="451818"/>
                  <a:pt x="144560" y="391686"/>
                  <a:pt x="121831" y="294249"/>
                </a:cubicBezTo>
                <a:cubicBezTo>
                  <a:pt x="99060" y="196755"/>
                  <a:pt x="159187" y="100907"/>
                  <a:pt x="256671" y="78195"/>
                </a:cubicBezTo>
                <a:lnTo>
                  <a:pt x="571807" y="6706"/>
                </a:lnTo>
                <a:cubicBezTo>
                  <a:pt x="592314" y="2036"/>
                  <a:pt x="612745" y="-122"/>
                  <a:pt x="632799" y="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5A6C65CB-57B1-4E51-8857-45644AC47E6F}"/>
              </a:ext>
            </a:extLst>
          </p:cNvPr>
          <p:cNvSpPr/>
          <p:nvPr/>
        </p:nvSpPr>
        <p:spPr>
          <a:xfrm>
            <a:off x="6153836" y="4289939"/>
            <a:ext cx="1096955" cy="982934"/>
          </a:xfrm>
          <a:custGeom>
            <a:avLst/>
            <a:gdLst>
              <a:gd name="connsiteX0" fmla="*/ 180330 w 1096955"/>
              <a:gd name="connsiteY0" fmla="*/ 212776 h 982934"/>
              <a:gd name="connsiteX1" fmla="*/ 194935 w 1096955"/>
              <a:gd name="connsiteY1" fmla="*/ 212776 h 982934"/>
              <a:gd name="connsiteX2" fmla="*/ 375265 w 1096955"/>
              <a:gd name="connsiteY2" fmla="*/ 393099 h 982934"/>
              <a:gd name="connsiteX3" fmla="*/ 375265 w 1096955"/>
              <a:gd name="connsiteY3" fmla="*/ 464594 h 982934"/>
              <a:gd name="connsiteX4" fmla="*/ 411017 w 1096955"/>
              <a:gd name="connsiteY4" fmla="*/ 516561 h 982934"/>
              <a:gd name="connsiteX5" fmla="*/ 398156 w 1096955"/>
              <a:gd name="connsiteY5" fmla="*/ 538482 h 982934"/>
              <a:gd name="connsiteX6" fmla="*/ 387480 w 1096955"/>
              <a:gd name="connsiteY6" fmla="*/ 551421 h 982934"/>
              <a:gd name="connsiteX7" fmla="*/ 341147 w 1096955"/>
              <a:gd name="connsiteY7" fmla="*/ 703103 h 982934"/>
              <a:gd name="connsiteX8" fmla="*/ 460758 w 1096955"/>
              <a:gd name="connsiteY8" fmla="*/ 928064 h 982934"/>
              <a:gd name="connsiteX9" fmla="*/ 471491 w 1096955"/>
              <a:gd name="connsiteY9" fmla="*/ 933889 h 982934"/>
              <a:gd name="connsiteX10" fmla="*/ 323286 w 1096955"/>
              <a:gd name="connsiteY10" fmla="*/ 976292 h 982934"/>
              <a:gd name="connsiteX11" fmla="*/ 0 w 1096955"/>
              <a:gd name="connsiteY11" fmla="*/ 719628 h 982934"/>
              <a:gd name="connsiteX12" fmla="*/ 0 w 1096955"/>
              <a:gd name="connsiteY12" fmla="*/ 393099 h 982934"/>
              <a:gd name="connsiteX13" fmla="*/ 180330 w 1096955"/>
              <a:gd name="connsiteY13" fmla="*/ 212776 h 982934"/>
              <a:gd name="connsiteX14" fmla="*/ 611225 w 1096955"/>
              <a:gd name="connsiteY14" fmla="*/ 1192 h 982934"/>
              <a:gd name="connsiteX15" fmla="*/ 744038 w 1096955"/>
              <a:gd name="connsiteY15" fmla="*/ 38979 h 982934"/>
              <a:gd name="connsiteX16" fmla="*/ 997443 w 1096955"/>
              <a:gd name="connsiteY16" fmla="*/ 240415 h 982934"/>
              <a:gd name="connsiteX17" fmla="*/ 999065 w 1096955"/>
              <a:gd name="connsiteY17" fmla="*/ 651395 h 982934"/>
              <a:gd name="connsiteX18" fmla="*/ 880386 w 1096955"/>
              <a:gd name="connsiteY18" fmla="*/ 736303 h 982934"/>
              <a:gd name="connsiteX19" fmla="*/ 883733 w 1096955"/>
              <a:gd name="connsiteY19" fmla="*/ 703103 h 982934"/>
              <a:gd name="connsiteX20" fmla="*/ 667115 w 1096955"/>
              <a:gd name="connsiteY20" fmla="*/ 437322 h 982934"/>
              <a:gd name="connsiteX21" fmla="*/ 665743 w 1096955"/>
              <a:gd name="connsiteY21" fmla="*/ 437184 h 982934"/>
              <a:gd name="connsiteX22" fmla="*/ 663021 w 1096955"/>
              <a:gd name="connsiteY22" fmla="*/ 435948 h 982934"/>
              <a:gd name="connsiteX23" fmla="*/ 596215 w 1096955"/>
              <a:gd name="connsiteY23" fmla="*/ 425584 h 982934"/>
              <a:gd name="connsiteX24" fmla="*/ 578313 w 1096955"/>
              <a:gd name="connsiteY24" fmla="*/ 367092 h 982934"/>
              <a:gd name="connsiteX25" fmla="*/ 519843 w 1096955"/>
              <a:gd name="connsiteY25" fmla="*/ 321603 h 982934"/>
              <a:gd name="connsiteX26" fmla="*/ 490582 w 1096955"/>
              <a:gd name="connsiteY26" fmla="*/ 68201 h 982934"/>
              <a:gd name="connsiteX27" fmla="*/ 611225 w 1096955"/>
              <a:gd name="connsiteY27" fmla="*/ 1192 h 982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096955" h="982934">
                <a:moveTo>
                  <a:pt x="180330" y="212776"/>
                </a:moveTo>
                <a:lnTo>
                  <a:pt x="194935" y="212776"/>
                </a:lnTo>
                <a:cubicBezTo>
                  <a:pt x="294025" y="212776"/>
                  <a:pt x="375265" y="294012"/>
                  <a:pt x="375265" y="393099"/>
                </a:cubicBezTo>
                <a:lnTo>
                  <a:pt x="375265" y="464594"/>
                </a:lnTo>
                <a:cubicBezTo>
                  <a:pt x="375265" y="488970"/>
                  <a:pt x="389869" y="508451"/>
                  <a:pt x="411017" y="516561"/>
                </a:cubicBezTo>
                <a:lnTo>
                  <a:pt x="398156" y="538482"/>
                </a:lnTo>
                <a:lnTo>
                  <a:pt x="387480" y="551421"/>
                </a:lnTo>
                <a:cubicBezTo>
                  <a:pt x="358228" y="594719"/>
                  <a:pt x="341147" y="646917"/>
                  <a:pt x="341147" y="703103"/>
                </a:cubicBezTo>
                <a:cubicBezTo>
                  <a:pt x="341147" y="796748"/>
                  <a:pt x="388593" y="879310"/>
                  <a:pt x="460758" y="928064"/>
                </a:cubicBezTo>
                <a:lnTo>
                  <a:pt x="471491" y="933889"/>
                </a:lnTo>
                <a:lnTo>
                  <a:pt x="323286" y="976292"/>
                </a:lnTo>
                <a:cubicBezTo>
                  <a:pt x="157560" y="1013672"/>
                  <a:pt x="0" y="888578"/>
                  <a:pt x="0" y="719628"/>
                </a:cubicBezTo>
                <a:lnTo>
                  <a:pt x="0" y="393099"/>
                </a:lnTo>
                <a:cubicBezTo>
                  <a:pt x="0" y="294012"/>
                  <a:pt x="81240" y="212776"/>
                  <a:pt x="180330" y="212776"/>
                </a:cubicBezTo>
                <a:close/>
                <a:moveTo>
                  <a:pt x="611225" y="1192"/>
                </a:moveTo>
                <a:cubicBezTo>
                  <a:pt x="657119" y="-4087"/>
                  <a:pt x="705041" y="8102"/>
                  <a:pt x="744038" y="38979"/>
                </a:cubicBezTo>
                <a:lnTo>
                  <a:pt x="997443" y="240415"/>
                </a:lnTo>
                <a:cubicBezTo>
                  <a:pt x="1129039" y="345979"/>
                  <a:pt x="1130662" y="547414"/>
                  <a:pt x="999065" y="651395"/>
                </a:cubicBezTo>
                <a:lnTo>
                  <a:pt x="880386" y="736303"/>
                </a:lnTo>
                <a:lnTo>
                  <a:pt x="883733" y="703103"/>
                </a:lnTo>
                <a:cubicBezTo>
                  <a:pt x="883733" y="572001"/>
                  <a:pt x="790739" y="462619"/>
                  <a:pt x="667115" y="437322"/>
                </a:cubicBezTo>
                <a:lnTo>
                  <a:pt x="665743" y="437184"/>
                </a:lnTo>
                <a:lnTo>
                  <a:pt x="663021" y="435948"/>
                </a:lnTo>
                <a:cubicBezTo>
                  <a:pt x="641297" y="429243"/>
                  <a:pt x="618959" y="425584"/>
                  <a:pt x="596215" y="425584"/>
                </a:cubicBezTo>
                <a:cubicBezTo>
                  <a:pt x="602706" y="406102"/>
                  <a:pt x="596215" y="381727"/>
                  <a:pt x="578313" y="367092"/>
                </a:cubicBezTo>
                <a:lnTo>
                  <a:pt x="519843" y="321603"/>
                </a:lnTo>
                <a:cubicBezTo>
                  <a:pt x="441848" y="259896"/>
                  <a:pt x="428866" y="146175"/>
                  <a:pt x="490582" y="68201"/>
                </a:cubicBezTo>
                <a:cubicBezTo>
                  <a:pt x="521466" y="29215"/>
                  <a:pt x="565331" y="6470"/>
                  <a:pt x="611225" y="119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5" name="Circle">
            <a:extLst>
              <a:ext uri="{FF2B5EF4-FFF2-40B4-BE49-F238E27FC236}">
                <a16:creationId xmlns:a16="http://schemas.microsoft.com/office/drawing/2014/main" id="{87A7EAF1-566C-42D7-86AB-3F11F1979D6C}"/>
              </a:ext>
            </a:extLst>
          </p:cNvPr>
          <p:cNvSpPr/>
          <p:nvPr/>
        </p:nvSpPr>
        <p:spPr>
          <a:xfrm>
            <a:off x="5824707" y="1771299"/>
            <a:ext cx="542586" cy="542586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schemeClr val="bg2"/>
                </a:solidFill>
                <a:latin typeface="Calibri" panose="020F0502020204030204"/>
              </a:rPr>
              <a:t>01</a:t>
            </a:r>
            <a:endParaRPr sz="2000" b="1" dirty="0">
              <a:solidFill>
                <a:schemeClr val="bg2"/>
              </a:solidFill>
              <a:latin typeface="Calibri" panose="020F0502020204030204"/>
            </a:endParaRPr>
          </a:p>
        </p:txBody>
      </p:sp>
      <p:sp>
        <p:nvSpPr>
          <p:cNvPr id="66" name="Circle">
            <a:extLst>
              <a:ext uri="{FF2B5EF4-FFF2-40B4-BE49-F238E27FC236}">
                <a16:creationId xmlns:a16="http://schemas.microsoft.com/office/drawing/2014/main" id="{874734FB-3CE8-4A99-85AD-DAB8938FF13C}"/>
              </a:ext>
            </a:extLst>
          </p:cNvPr>
          <p:cNvSpPr/>
          <p:nvPr/>
        </p:nvSpPr>
        <p:spPr>
          <a:xfrm>
            <a:off x="4625165" y="2367174"/>
            <a:ext cx="542586" cy="542586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schemeClr val="bg2"/>
                </a:solidFill>
                <a:latin typeface="Calibri" panose="020F0502020204030204"/>
              </a:rPr>
              <a:t>07</a:t>
            </a:r>
            <a:endParaRPr sz="2000" b="1" dirty="0">
              <a:solidFill>
                <a:schemeClr val="bg2"/>
              </a:solidFill>
              <a:latin typeface="Calibri" panose="020F0502020204030204"/>
            </a:endParaRPr>
          </a:p>
        </p:txBody>
      </p:sp>
      <p:sp>
        <p:nvSpPr>
          <p:cNvPr id="67" name="Circle">
            <a:extLst>
              <a:ext uri="{FF2B5EF4-FFF2-40B4-BE49-F238E27FC236}">
                <a16:creationId xmlns:a16="http://schemas.microsoft.com/office/drawing/2014/main" id="{D5B54EBF-E6BC-4AB1-B71C-6172476B12AD}"/>
              </a:ext>
            </a:extLst>
          </p:cNvPr>
          <p:cNvSpPr/>
          <p:nvPr/>
        </p:nvSpPr>
        <p:spPr>
          <a:xfrm>
            <a:off x="4336543" y="3687256"/>
            <a:ext cx="542586" cy="542586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schemeClr val="bg2"/>
                </a:solidFill>
                <a:latin typeface="Calibri" panose="020F0502020204030204"/>
              </a:rPr>
              <a:t>06</a:t>
            </a:r>
            <a:endParaRPr sz="2000" b="1" dirty="0">
              <a:solidFill>
                <a:schemeClr val="bg2"/>
              </a:solidFill>
              <a:latin typeface="Calibri" panose="020F0502020204030204"/>
            </a:endParaRPr>
          </a:p>
        </p:txBody>
      </p:sp>
      <p:sp>
        <p:nvSpPr>
          <p:cNvPr id="68" name="Circle">
            <a:extLst>
              <a:ext uri="{FF2B5EF4-FFF2-40B4-BE49-F238E27FC236}">
                <a16:creationId xmlns:a16="http://schemas.microsoft.com/office/drawing/2014/main" id="{AF53168F-9220-4E0B-927E-C17F93846DFE}"/>
              </a:ext>
            </a:extLst>
          </p:cNvPr>
          <p:cNvSpPr/>
          <p:nvPr/>
        </p:nvSpPr>
        <p:spPr>
          <a:xfrm>
            <a:off x="5158657" y="4721749"/>
            <a:ext cx="542586" cy="542586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schemeClr val="bg2"/>
                </a:solidFill>
                <a:latin typeface="Calibri" panose="020F0502020204030204"/>
              </a:rPr>
              <a:t>05</a:t>
            </a:r>
            <a:endParaRPr sz="2000" b="1" dirty="0">
              <a:solidFill>
                <a:schemeClr val="bg2"/>
              </a:solidFill>
              <a:latin typeface="Calibri" panose="020F0502020204030204"/>
            </a:endParaRPr>
          </a:p>
        </p:txBody>
      </p:sp>
      <p:sp>
        <p:nvSpPr>
          <p:cNvPr id="69" name="Circle">
            <a:extLst>
              <a:ext uri="{FF2B5EF4-FFF2-40B4-BE49-F238E27FC236}">
                <a16:creationId xmlns:a16="http://schemas.microsoft.com/office/drawing/2014/main" id="{F4341B73-D790-4544-9607-4DBF4B521192}"/>
              </a:ext>
            </a:extLst>
          </p:cNvPr>
          <p:cNvSpPr/>
          <p:nvPr/>
        </p:nvSpPr>
        <p:spPr>
          <a:xfrm>
            <a:off x="7327711" y="3687256"/>
            <a:ext cx="542586" cy="542586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schemeClr val="bg2"/>
                </a:solidFill>
                <a:latin typeface="Calibri" panose="020F0502020204030204"/>
              </a:rPr>
              <a:t>03</a:t>
            </a:r>
            <a:endParaRPr sz="2000" b="1" dirty="0">
              <a:solidFill>
                <a:schemeClr val="bg2"/>
              </a:solidFill>
              <a:latin typeface="Calibri" panose="020F0502020204030204"/>
            </a:endParaRPr>
          </a:p>
        </p:txBody>
      </p:sp>
      <p:sp>
        <p:nvSpPr>
          <p:cNvPr id="70" name="Circle">
            <a:extLst>
              <a:ext uri="{FF2B5EF4-FFF2-40B4-BE49-F238E27FC236}">
                <a16:creationId xmlns:a16="http://schemas.microsoft.com/office/drawing/2014/main" id="{ACCC47FA-9729-47B7-8D4A-A27D2E707912}"/>
              </a:ext>
            </a:extLst>
          </p:cNvPr>
          <p:cNvSpPr/>
          <p:nvPr/>
        </p:nvSpPr>
        <p:spPr>
          <a:xfrm>
            <a:off x="6494983" y="4721749"/>
            <a:ext cx="542586" cy="542586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schemeClr val="bg2"/>
                </a:solidFill>
                <a:latin typeface="Calibri" panose="020F0502020204030204"/>
              </a:rPr>
              <a:t>04</a:t>
            </a:r>
            <a:endParaRPr sz="2000" b="1" dirty="0">
              <a:solidFill>
                <a:schemeClr val="bg2"/>
              </a:solidFill>
              <a:latin typeface="Calibri" panose="020F0502020204030204"/>
            </a:endParaRPr>
          </a:p>
        </p:txBody>
      </p:sp>
      <p:sp>
        <p:nvSpPr>
          <p:cNvPr id="71" name="Circle">
            <a:extLst>
              <a:ext uri="{FF2B5EF4-FFF2-40B4-BE49-F238E27FC236}">
                <a16:creationId xmlns:a16="http://schemas.microsoft.com/office/drawing/2014/main" id="{59723F59-CB96-443E-8E53-3306DC2639AE}"/>
              </a:ext>
            </a:extLst>
          </p:cNvPr>
          <p:cNvSpPr/>
          <p:nvPr/>
        </p:nvSpPr>
        <p:spPr>
          <a:xfrm>
            <a:off x="7040062" y="2373998"/>
            <a:ext cx="542586" cy="542586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schemeClr val="bg2"/>
                </a:solidFill>
                <a:latin typeface="Calibri" panose="020F0502020204030204"/>
              </a:rPr>
              <a:t>02</a:t>
            </a:r>
            <a:endParaRPr sz="2000" b="1" dirty="0">
              <a:solidFill>
                <a:schemeClr val="bg2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71306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8780</TotalTime>
  <Words>553</Words>
  <PresentationFormat>Widescreen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7-Step ‘Around The Table’ Cycle – Slide Template</vt:lpstr>
      <vt:lpstr>7-Step ‘Around The Table’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7-Step Around The Table Cycle</dc:title>
  <dc:creator>PresentationGO.com</dc:creator>
  <dc:description>© Copyright PresentationGO.com</dc:description>
  <dcterms:created xsi:type="dcterms:W3CDTF">2014-11-26T05:14:11Z</dcterms:created>
  <dcterms:modified xsi:type="dcterms:W3CDTF">2021-11-10T19:00:35Z</dcterms:modified>
  <cp:category>Charts &amp; Diagrams</cp:category>
</cp:coreProperties>
</file>