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540" y="7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8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7-Step Figure 8 Cycle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659C50C-A72C-45E0-9542-74FC6B738C85}"/>
              </a:ext>
            </a:extLst>
          </p:cNvPr>
          <p:cNvGrpSpPr/>
          <p:nvPr/>
        </p:nvGrpSpPr>
        <p:grpSpPr>
          <a:xfrm>
            <a:off x="9741350" y="2947244"/>
            <a:ext cx="2130836" cy="1105487"/>
            <a:chOff x="8921977" y="1466725"/>
            <a:chExt cx="2926080" cy="110548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17C1122-AFC0-4235-83B9-9E55A88A1E7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01. 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0166755-AC7A-4519-BD11-00A26CD70E3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435E196-33AC-457E-BC37-8F329190C9A6}"/>
              </a:ext>
            </a:extLst>
          </p:cNvPr>
          <p:cNvGrpSpPr/>
          <p:nvPr/>
        </p:nvGrpSpPr>
        <p:grpSpPr>
          <a:xfrm>
            <a:off x="9741350" y="4652338"/>
            <a:ext cx="2130836" cy="1105487"/>
            <a:chOff x="8921977" y="4073386"/>
            <a:chExt cx="2926080" cy="110548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7A27BEB-BACB-482B-B240-333E69B1543A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B146240-5039-4656-A371-152816F4D1D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D4FDB48-7904-4BE9-887A-4792F38969DF}"/>
              </a:ext>
            </a:extLst>
          </p:cNvPr>
          <p:cNvGrpSpPr/>
          <p:nvPr/>
        </p:nvGrpSpPr>
        <p:grpSpPr>
          <a:xfrm>
            <a:off x="338440" y="2947244"/>
            <a:ext cx="2130836" cy="1105487"/>
            <a:chOff x="332936" y="2627766"/>
            <a:chExt cx="2926080" cy="110548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3EB351A-EC56-447F-B7A5-3CBEA23F465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06. 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F70A83A-C417-41C1-BBD5-07F755F6E47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B12973E-29B4-4E2D-8281-E56543B4AD56}"/>
              </a:ext>
            </a:extLst>
          </p:cNvPr>
          <p:cNvGrpSpPr/>
          <p:nvPr/>
        </p:nvGrpSpPr>
        <p:grpSpPr>
          <a:xfrm>
            <a:off x="338440" y="4652338"/>
            <a:ext cx="2130836" cy="1105487"/>
            <a:chOff x="332936" y="4652338"/>
            <a:chExt cx="2926080" cy="110548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606EDDE-E54C-4EEC-834D-63111F92C739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07. 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1553302-D608-4A87-9280-C0A42991B44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BE5A910-4D5D-498B-BF77-5B33E0F5A38A}"/>
              </a:ext>
            </a:extLst>
          </p:cNvPr>
          <p:cNvGrpSpPr/>
          <p:nvPr/>
        </p:nvGrpSpPr>
        <p:grpSpPr>
          <a:xfrm>
            <a:off x="6854474" y="1242150"/>
            <a:ext cx="2130836" cy="1105487"/>
            <a:chOff x="8921977" y="1466725"/>
            <a:chExt cx="2926080" cy="110548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7879143-52F0-404D-9BC4-2811EDC9B7F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04. 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FF47816-320A-4842-A474-F8BF416FE65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0A512CD-7550-4B01-ADED-B4C3308CF427}"/>
              </a:ext>
            </a:extLst>
          </p:cNvPr>
          <p:cNvGrpSpPr/>
          <p:nvPr/>
        </p:nvGrpSpPr>
        <p:grpSpPr>
          <a:xfrm>
            <a:off x="338440" y="1242150"/>
            <a:ext cx="2130836" cy="1105487"/>
            <a:chOff x="332936" y="2627766"/>
            <a:chExt cx="2926080" cy="1105487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7713C04-2E4A-4BE3-BC97-736374C8679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05.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8701018-FA83-45BA-BDF2-22DCCD26BBD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4F3D3AC-1716-468B-8852-BC4769C50CB1}"/>
              </a:ext>
            </a:extLst>
          </p:cNvPr>
          <p:cNvGrpSpPr/>
          <p:nvPr/>
        </p:nvGrpSpPr>
        <p:grpSpPr>
          <a:xfrm>
            <a:off x="3136998" y="4652338"/>
            <a:ext cx="2130836" cy="1105487"/>
            <a:chOff x="332936" y="4652338"/>
            <a:chExt cx="2926080" cy="1105487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D9A6600-68C8-4388-A96E-D7ED0BDD5E4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03. 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C8ED80F-9A22-4DFA-B9B6-FDFC5599DEF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54" name="Shape">
            <a:extLst>
              <a:ext uri="{FF2B5EF4-FFF2-40B4-BE49-F238E27FC236}">
                <a16:creationId xmlns:a16="http://schemas.microsoft.com/office/drawing/2014/main" id="{BAA3BA7B-CEBF-41F2-A123-6223FEE82948}"/>
              </a:ext>
            </a:extLst>
          </p:cNvPr>
          <p:cNvSpPr/>
          <p:nvPr/>
        </p:nvSpPr>
        <p:spPr>
          <a:xfrm>
            <a:off x="6315710" y="2893060"/>
            <a:ext cx="2952752" cy="2735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96" y="2026"/>
                </a:moveTo>
                <a:lnTo>
                  <a:pt x="12523" y="0"/>
                </a:lnTo>
                <a:lnTo>
                  <a:pt x="12523" y="2788"/>
                </a:lnTo>
                <a:lnTo>
                  <a:pt x="13090" y="2788"/>
                </a:lnTo>
                <a:lnTo>
                  <a:pt x="13322" y="3179"/>
                </a:lnTo>
                <a:lnTo>
                  <a:pt x="12338" y="3179"/>
                </a:lnTo>
                <a:lnTo>
                  <a:pt x="11539" y="1845"/>
                </a:lnTo>
                <a:lnTo>
                  <a:pt x="2285" y="1845"/>
                </a:lnTo>
                <a:lnTo>
                  <a:pt x="2388" y="8804"/>
                </a:lnTo>
                <a:lnTo>
                  <a:pt x="9931" y="8804"/>
                </a:lnTo>
                <a:lnTo>
                  <a:pt x="11455" y="7742"/>
                </a:lnTo>
                <a:lnTo>
                  <a:pt x="11455" y="8804"/>
                </a:lnTo>
                <a:lnTo>
                  <a:pt x="12458" y="8804"/>
                </a:lnTo>
                <a:cubicBezTo>
                  <a:pt x="13954" y="8804"/>
                  <a:pt x="15162" y="10118"/>
                  <a:pt x="15162" y="11723"/>
                </a:cubicBezTo>
                <a:cubicBezTo>
                  <a:pt x="15162" y="12274"/>
                  <a:pt x="15013" y="12796"/>
                  <a:pt x="14762" y="13237"/>
                </a:cubicBezTo>
                <a:lnTo>
                  <a:pt x="14270" y="15704"/>
                </a:lnTo>
                <a:lnTo>
                  <a:pt x="13898" y="15724"/>
                </a:lnTo>
                <a:lnTo>
                  <a:pt x="13898" y="17569"/>
                </a:lnTo>
                <a:lnTo>
                  <a:pt x="16202" y="18100"/>
                </a:lnTo>
                <a:lnTo>
                  <a:pt x="15032" y="18411"/>
                </a:lnTo>
                <a:lnTo>
                  <a:pt x="14985" y="18732"/>
                </a:lnTo>
                <a:lnTo>
                  <a:pt x="12914" y="18251"/>
                </a:lnTo>
                <a:lnTo>
                  <a:pt x="13703" y="14310"/>
                </a:lnTo>
                <a:lnTo>
                  <a:pt x="13703" y="12465"/>
                </a:lnTo>
                <a:lnTo>
                  <a:pt x="11687" y="13678"/>
                </a:lnTo>
                <a:lnTo>
                  <a:pt x="12105" y="14641"/>
                </a:lnTo>
                <a:lnTo>
                  <a:pt x="8083" y="14641"/>
                </a:lnTo>
                <a:cubicBezTo>
                  <a:pt x="6717" y="14641"/>
                  <a:pt x="5426" y="14179"/>
                  <a:pt x="4339" y="13337"/>
                </a:cubicBezTo>
                <a:lnTo>
                  <a:pt x="0" y="13337"/>
                </a:lnTo>
                <a:lnTo>
                  <a:pt x="0" y="18511"/>
                </a:lnTo>
                <a:cubicBezTo>
                  <a:pt x="2276" y="20507"/>
                  <a:pt x="5091" y="21600"/>
                  <a:pt x="8073" y="21600"/>
                </a:cubicBezTo>
                <a:lnTo>
                  <a:pt x="12440" y="21600"/>
                </a:lnTo>
                <a:cubicBezTo>
                  <a:pt x="14576" y="21600"/>
                  <a:pt x="16555" y="20798"/>
                  <a:pt x="18116" y="19464"/>
                </a:cubicBezTo>
                <a:lnTo>
                  <a:pt x="18228" y="19354"/>
                </a:lnTo>
                <a:lnTo>
                  <a:pt x="18228" y="18562"/>
                </a:lnTo>
                <a:lnTo>
                  <a:pt x="18896" y="18712"/>
                </a:lnTo>
                <a:cubicBezTo>
                  <a:pt x="20569" y="16917"/>
                  <a:pt x="21600" y="14440"/>
                  <a:pt x="21600" y="11702"/>
                </a:cubicBezTo>
                <a:cubicBezTo>
                  <a:pt x="21600" y="6919"/>
                  <a:pt x="18413" y="2908"/>
                  <a:pt x="14196" y="2026"/>
                </a:cubicBezTo>
                <a:close/>
                <a:moveTo>
                  <a:pt x="14279" y="6819"/>
                </a:moveTo>
                <a:lnTo>
                  <a:pt x="12756" y="6819"/>
                </a:lnTo>
                <a:lnTo>
                  <a:pt x="13517" y="6287"/>
                </a:lnTo>
                <a:lnTo>
                  <a:pt x="15041" y="6287"/>
                </a:lnTo>
                <a:lnTo>
                  <a:pt x="14279" y="6819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70F2F2E5-890E-4A9E-870F-1E6D39125336}"/>
              </a:ext>
            </a:extLst>
          </p:cNvPr>
          <p:cNvSpPr/>
          <p:nvPr/>
        </p:nvSpPr>
        <p:spPr>
          <a:xfrm>
            <a:off x="2912111" y="1407160"/>
            <a:ext cx="3221989" cy="25946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53" y="14273"/>
                </a:moveTo>
                <a:lnTo>
                  <a:pt x="8540" y="12328"/>
                </a:lnTo>
                <a:lnTo>
                  <a:pt x="8540" y="14273"/>
                </a:lnTo>
                <a:lnTo>
                  <a:pt x="9519" y="15679"/>
                </a:lnTo>
                <a:lnTo>
                  <a:pt x="8897" y="15679"/>
                </a:lnTo>
                <a:lnTo>
                  <a:pt x="8897" y="16219"/>
                </a:lnTo>
                <a:lnTo>
                  <a:pt x="7348" y="13988"/>
                </a:lnTo>
                <a:cubicBezTo>
                  <a:pt x="6488" y="13501"/>
                  <a:pt x="5892" y="12433"/>
                  <a:pt x="5892" y="11186"/>
                </a:cubicBezTo>
                <a:cubicBezTo>
                  <a:pt x="5892" y="10118"/>
                  <a:pt x="6292" y="9156"/>
                  <a:pt x="6913" y="8532"/>
                </a:cubicBezTo>
                <a:lnTo>
                  <a:pt x="6913" y="7581"/>
                </a:lnTo>
                <a:lnTo>
                  <a:pt x="7526" y="7697"/>
                </a:lnTo>
                <a:cubicBezTo>
                  <a:pt x="7858" y="7760"/>
                  <a:pt x="8199" y="7792"/>
                  <a:pt x="8531" y="7771"/>
                </a:cubicBezTo>
                <a:cubicBezTo>
                  <a:pt x="8565" y="7771"/>
                  <a:pt x="8608" y="7771"/>
                  <a:pt x="8642" y="7771"/>
                </a:cubicBezTo>
                <a:lnTo>
                  <a:pt x="12184" y="7771"/>
                </a:lnTo>
                <a:cubicBezTo>
                  <a:pt x="14304" y="7771"/>
                  <a:pt x="16185" y="9082"/>
                  <a:pt x="17326" y="11080"/>
                </a:cubicBezTo>
                <a:lnTo>
                  <a:pt x="17326" y="5963"/>
                </a:lnTo>
                <a:lnTo>
                  <a:pt x="21600" y="5963"/>
                </a:lnTo>
                <a:lnTo>
                  <a:pt x="21600" y="4018"/>
                </a:lnTo>
                <a:lnTo>
                  <a:pt x="19693" y="3648"/>
                </a:lnTo>
                <a:cubicBezTo>
                  <a:pt x="17624" y="1628"/>
                  <a:pt x="15019" y="433"/>
                  <a:pt x="12184" y="433"/>
                </a:cubicBezTo>
                <a:lnTo>
                  <a:pt x="8650" y="433"/>
                </a:lnTo>
                <a:cubicBezTo>
                  <a:pt x="7373" y="433"/>
                  <a:pt x="6156" y="782"/>
                  <a:pt x="5066" y="1406"/>
                </a:cubicBezTo>
                <a:lnTo>
                  <a:pt x="4606" y="5159"/>
                </a:lnTo>
                <a:lnTo>
                  <a:pt x="4368" y="5159"/>
                </a:lnTo>
                <a:lnTo>
                  <a:pt x="4368" y="6904"/>
                </a:lnTo>
                <a:lnTo>
                  <a:pt x="4393" y="6904"/>
                </a:lnTo>
                <a:lnTo>
                  <a:pt x="4368" y="7105"/>
                </a:lnTo>
                <a:lnTo>
                  <a:pt x="4640" y="7158"/>
                </a:lnTo>
                <a:lnTo>
                  <a:pt x="4453" y="8067"/>
                </a:lnTo>
                <a:lnTo>
                  <a:pt x="3508" y="7887"/>
                </a:lnTo>
                <a:lnTo>
                  <a:pt x="4240" y="1945"/>
                </a:lnTo>
                <a:lnTo>
                  <a:pt x="4240" y="0"/>
                </a:lnTo>
                <a:lnTo>
                  <a:pt x="2018" y="4293"/>
                </a:lnTo>
                <a:cubicBezTo>
                  <a:pt x="1550" y="4990"/>
                  <a:pt x="1141" y="5762"/>
                  <a:pt x="826" y="6597"/>
                </a:cubicBezTo>
                <a:lnTo>
                  <a:pt x="0" y="9071"/>
                </a:lnTo>
                <a:lnTo>
                  <a:pt x="34" y="12222"/>
                </a:lnTo>
                <a:cubicBezTo>
                  <a:pt x="409" y="16916"/>
                  <a:pt x="3303" y="20701"/>
                  <a:pt x="7007" y="21463"/>
                </a:cubicBezTo>
                <a:lnTo>
                  <a:pt x="8046" y="20130"/>
                </a:lnTo>
                <a:lnTo>
                  <a:pt x="8046" y="21367"/>
                </a:lnTo>
                <a:lnTo>
                  <a:pt x="8046" y="21589"/>
                </a:lnTo>
                <a:cubicBezTo>
                  <a:pt x="8088" y="21589"/>
                  <a:pt x="8131" y="21589"/>
                  <a:pt x="8165" y="21589"/>
                </a:cubicBezTo>
                <a:lnTo>
                  <a:pt x="8165" y="21600"/>
                </a:lnTo>
                <a:lnTo>
                  <a:pt x="8182" y="21589"/>
                </a:lnTo>
                <a:cubicBezTo>
                  <a:pt x="8250" y="21589"/>
                  <a:pt x="8318" y="21600"/>
                  <a:pt x="8378" y="21600"/>
                </a:cubicBezTo>
                <a:lnTo>
                  <a:pt x="17845" y="21600"/>
                </a:lnTo>
                <a:lnTo>
                  <a:pt x="17701" y="14263"/>
                </a:lnTo>
                <a:lnTo>
                  <a:pt x="11153" y="14263"/>
                </a:lnTo>
                <a:close/>
                <a:moveTo>
                  <a:pt x="10047" y="18227"/>
                </a:moveTo>
                <a:lnTo>
                  <a:pt x="11136" y="18227"/>
                </a:lnTo>
                <a:lnTo>
                  <a:pt x="9280" y="19041"/>
                </a:lnTo>
                <a:lnTo>
                  <a:pt x="10047" y="18227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E483A25D-D111-4056-9CD0-60CC1539F787}"/>
              </a:ext>
            </a:extLst>
          </p:cNvPr>
          <p:cNvSpPr/>
          <p:nvPr/>
        </p:nvSpPr>
        <p:spPr>
          <a:xfrm>
            <a:off x="5617210" y="2232661"/>
            <a:ext cx="1172213" cy="2896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619"/>
                </a:moveTo>
                <a:lnTo>
                  <a:pt x="21600" y="14877"/>
                </a:lnTo>
                <a:lnTo>
                  <a:pt x="18137" y="14280"/>
                </a:lnTo>
                <a:cubicBezTo>
                  <a:pt x="17832" y="13920"/>
                  <a:pt x="17598" y="13551"/>
                  <a:pt x="17458" y="13172"/>
                </a:cubicBezTo>
                <a:lnTo>
                  <a:pt x="17200" y="6600"/>
                </a:lnTo>
                <a:cubicBezTo>
                  <a:pt x="16686" y="4157"/>
                  <a:pt x="14556" y="1903"/>
                  <a:pt x="11256" y="0"/>
                </a:cubicBezTo>
                <a:lnTo>
                  <a:pt x="0" y="0"/>
                </a:lnTo>
                <a:lnTo>
                  <a:pt x="0" y="5331"/>
                </a:lnTo>
                <a:cubicBezTo>
                  <a:pt x="374" y="5739"/>
                  <a:pt x="655" y="6155"/>
                  <a:pt x="842" y="6600"/>
                </a:cubicBezTo>
                <a:lnTo>
                  <a:pt x="1123" y="13172"/>
                </a:lnTo>
                <a:cubicBezTo>
                  <a:pt x="1685" y="16259"/>
                  <a:pt x="4914" y="19138"/>
                  <a:pt x="10367" y="21373"/>
                </a:cubicBezTo>
                <a:cubicBezTo>
                  <a:pt x="10554" y="21448"/>
                  <a:pt x="10765" y="21524"/>
                  <a:pt x="10952" y="21600"/>
                </a:cubicBezTo>
                <a:lnTo>
                  <a:pt x="10952" y="16619"/>
                </a:lnTo>
                <a:lnTo>
                  <a:pt x="21600" y="16619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871E3C84-B7A0-4609-A64A-137AC42A6FDC}"/>
              </a:ext>
            </a:extLst>
          </p:cNvPr>
          <p:cNvSpPr/>
          <p:nvPr/>
        </p:nvSpPr>
        <p:spPr>
          <a:xfrm>
            <a:off x="7877810" y="2893061"/>
            <a:ext cx="1389380" cy="2138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8" y="5592"/>
                </a:moveTo>
                <a:lnTo>
                  <a:pt x="0" y="8889"/>
                </a:lnTo>
                <a:lnTo>
                  <a:pt x="1974" y="8889"/>
                </a:lnTo>
                <a:cubicBezTo>
                  <a:pt x="4897" y="8889"/>
                  <a:pt x="7444" y="10248"/>
                  <a:pt x="7838" y="12134"/>
                </a:cubicBezTo>
                <a:cubicBezTo>
                  <a:pt x="7957" y="12737"/>
                  <a:pt x="7858" y="13314"/>
                  <a:pt x="7582" y="13853"/>
                </a:cubicBezTo>
                <a:cubicBezTo>
                  <a:pt x="7187" y="14571"/>
                  <a:pt x="6812" y="15302"/>
                  <a:pt x="6575" y="16046"/>
                </a:cubicBezTo>
                <a:lnTo>
                  <a:pt x="5232" y="20112"/>
                </a:lnTo>
                <a:lnTo>
                  <a:pt x="15854" y="21600"/>
                </a:lnTo>
                <a:cubicBezTo>
                  <a:pt x="19408" y="19304"/>
                  <a:pt x="21600" y="16136"/>
                  <a:pt x="21600" y="12634"/>
                </a:cubicBezTo>
                <a:cubicBezTo>
                  <a:pt x="21600" y="5695"/>
                  <a:pt x="12952" y="51"/>
                  <a:pt x="2290" y="0"/>
                </a:cubicBezTo>
                <a:lnTo>
                  <a:pt x="7858" y="5592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3973EFCF-DA6A-47E3-841B-A6A64315FDA3}"/>
              </a:ext>
            </a:extLst>
          </p:cNvPr>
          <p:cNvSpPr/>
          <p:nvPr/>
        </p:nvSpPr>
        <p:spPr>
          <a:xfrm>
            <a:off x="2912110" y="1407160"/>
            <a:ext cx="1520193" cy="2345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7834"/>
                </a:moveTo>
                <a:lnTo>
                  <a:pt x="15609" y="13320"/>
                </a:lnTo>
                <a:cubicBezTo>
                  <a:pt x="13786" y="12782"/>
                  <a:pt x="12523" y="11601"/>
                  <a:pt x="12523" y="10221"/>
                </a:cubicBezTo>
                <a:cubicBezTo>
                  <a:pt x="12523" y="9040"/>
                  <a:pt x="13371" y="7976"/>
                  <a:pt x="14689" y="7286"/>
                </a:cubicBezTo>
                <a:lnTo>
                  <a:pt x="7453" y="6572"/>
                </a:lnTo>
                <a:lnTo>
                  <a:pt x="9005" y="0"/>
                </a:lnTo>
                <a:cubicBezTo>
                  <a:pt x="3627" y="2082"/>
                  <a:pt x="0" y="5882"/>
                  <a:pt x="0" y="10233"/>
                </a:cubicBezTo>
                <a:cubicBezTo>
                  <a:pt x="0" y="15940"/>
                  <a:pt x="6442" y="20700"/>
                  <a:pt x="14869" y="21600"/>
                </a:cubicBezTo>
                <a:lnTo>
                  <a:pt x="21600" y="17834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488422A7-D4C6-4271-8D40-0E4A771DEC4A}"/>
              </a:ext>
            </a:extLst>
          </p:cNvPr>
          <p:cNvSpPr/>
          <p:nvPr/>
        </p:nvSpPr>
        <p:spPr>
          <a:xfrm>
            <a:off x="6623685" y="2893061"/>
            <a:ext cx="1601469" cy="8813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97" y="21600"/>
                </a:moveTo>
                <a:lnTo>
                  <a:pt x="21600" y="12761"/>
                </a:lnTo>
                <a:lnTo>
                  <a:pt x="17061" y="0"/>
                </a:lnTo>
                <a:lnTo>
                  <a:pt x="0" y="0"/>
                </a:lnTo>
                <a:lnTo>
                  <a:pt x="188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F8B8D78D-4686-4F5B-B9AA-824E547F1F00}"/>
              </a:ext>
            </a:extLst>
          </p:cNvPr>
          <p:cNvSpPr/>
          <p:nvPr/>
        </p:nvSpPr>
        <p:spPr>
          <a:xfrm>
            <a:off x="3561078" y="1229361"/>
            <a:ext cx="2573022" cy="1278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3535"/>
                </a:moveTo>
                <a:lnTo>
                  <a:pt x="3838" y="14715"/>
                </a:lnTo>
                <a:cubicBezTo>
                  <a:pt x="4339" y="14865"/>
                  <a:pt x="4851" y="14908"/>
                  <a:pt x="5363" y="14886"/>
                </a:cubicBezTo>
                <a:cubicBezTo>
                  <a:pt x="5363" y="14886"/>
                  <a:pt x="5363" y="14886"/>
                  <a:pt x="5373" y="14886"/>
                </a:cubicBezTo>
                <a:lnTo>
                  <a:pt x="9809" y="14886"/>
                </a:lnTo>
                <a:cubicBezTo>
                  <a:pt x="12463" y="14886"/>
                  <a:pt x="14819" y="17546"/>
                  <a:pt x="16248" y="21600"/>
                </a:cubicBezTo>
                <a:lnTo>
                  <a:pt x="16248" y="11218"/>
                </a:lnTo>
                <a:lnTo>
                  <a:pt x="21600" y="11218"/>
                </a:lnTo>
                <a:cubicBezTo>
                  <a:pt x="18796" y="4376"/>
                  <a:pt x="14553" y="0"/>
                  <a:pt x="9808" y="0"/>
                </a:cubicBezTo>
                <a:lnTo>
                  <a:pt x="5363" y="0"/>
                </a:lnTo>
                <a:cubicBezTo>
                  <a:pt x="3763" y="0"/>
                  <a:pt x="2239" y="708"/>
                  <a:pt x="874" y="1973"/>
                </a:cubicBezTo>
                <a:lnTo>
                  <a:pt x="0" y="13535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8B1EC8A2-A6AC-43FB-83F1-379F8C0CCAEE}"/>
              </a:ext>
            </a:extLst>
          </p:cNvPr>
          <p:cNvSpPr/>
          <p:nvPr/>
        </p:nvSpPr>
        <p:spPr>
          <a:xfrm>
            <a:off x="6315710" y="4340861"/>
            <a:ext cx="2477770" cy="10464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89" y="12845"/>
                </a:moveTo>
                <a:lnTo>
                  <a:pt x="16330" y="2543"/>
                </a:lnTo>
                <a:cubicBezTo>
                  <a:pt x="15887" y="3093"/>
                  <a:pt x="15378" y="3408"/>
                  <a:pt x="14835" y="3408"/>
                </a:cubicBezTo>
                <a:lnTo>
                  <a:pt x="9632" y="3408"/>
                </a:lnTo>
                <a:cubicBezTo>
                  <a:pt x="8005" y="3408"/>
                  <a:pt x="6466" y="2202"/>
                  <a:pt x="5170" y="0"/>
                </a:cubicBezTo>
                <a:lnTo>
                  <a:pt x="0" y="0"/>
                </a:lnTo>
                <a:lnTo>
                  <a:pt x="0" y="13526"/>
                </a:lnTo>
                <a:cubicBezTo>
                  <a:pt x="2712" y="18743"/>
                  <a:pt x="6067" y="21600"/>
                  <a:pt x="9621" y="21600"/>
                </a:cubicBezTo>
                <a:lnTo>
                  <a:pt x="14824" y="21600"/>
                </a:lnTo>
                <a:cubicBezTo>
                  <a:pt x="17382" y="21600"/>
                  <a:pt x="19740" y="19503"/>
                  <a:pt x="21600" y="15990"/>
                </a:cubicBezTo>
                <a:lnTo>
                  <a:pt x="15389" y="1284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65B94BF4-9643-4D28-92CB-FFC4AC8DE8E5}"/>
              </a:ext>
            </a:extLst>
          </p:cNvPr>
          <p:cNvSpPr/>
          <p:nvPr/>
        </p:nvSpPr>
        <p:spPr>
          <a:xfrm>
            <a:off x="4118610" y="2893061"/>
            <a:ext cx="1463040" cy="8813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5" y="0"/>
                </a:moveTo>
                <a:lnTo>
                  <a:pt x="7069" y="11485"/>
                </a:lnTo>
                <a:lnTo>
                  <a:pt x="0" y="21569"/>
                </a:lnTo>
                <a:cubicBezTo>
                  <a:pt x="244" y="21600"/>
                  <a:pt x="506" y="21600"/>
                  <a:pt x="750" y="21600"/>
                </a:cubicBezTo>
                <a:lnTo>
                  <a:pt x="21600" y="21600"/>
                </a:lnTo>
                <a:lnTo>
                  <a:pt x="21281" y="0"/>
                </a:lnTo>
                <a:lnTo>
                  <a:pt x="1125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8E6B6483-F1A2-4212-B646-F52B39EB54C9}"/>
              </a:ext>
            </a:extLst>
          </p:cNvPr>
          <p:cNvSpPr/>
          <p:nvPr/>
        </p:nvSpPr>
        <p:spPr>
          <a:xfrm>
            <a:off x="5617210" y="2004061"/>
            <a:ext cx="1172213" cy="2896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952" y="16619"/>
                </a:moveTo>
                <a:lnTo>
                  <a:pt x="21600" y="16619"/>
                </a:lnTo>
                <a:cubicBezTo>
                  <a:pt x="19377" y="15653"/>
                  <a:pt x="17926" y="14460"/>
                  <a:pt x="17458" y="13172"/>
                </a:cubicBezTo>
                <a:lnTo>
                  <a:pt x="17200" y="6600"/>
                </a:lnTo>
                <a:cubicBezTo>
                  <a:pt x="16686" y="4157"/>
                  <a:pt x="14556" y="1903"/>
                  <a:pt x="11256" y="0"/>
                </a:cubicBezTo>
                <a:lnTo>
                  <a:pt x="0" y="0"/>
                </a:lnTo>
                <a:lnTo>
                  <a:pt x="0" y="5331"/>
                </a:lnTo>
                <a:cubicBezTo>
                  <a:pt x="374" y="5739"/>
                  <a:pt x="655" y="6155"/>
                  <a:pt x="842" y="6600"/>
                </a:cubicBezTo>
                <a:lnTo>
                  <a:pt x="1123" y="13172"/>
                </a:lnTo>
                <a:cubicBezTo>
                  <a:pt x="1685" y="16259"/>
                  <a:pt x="4914" y="19138"/>
                  <a:pt x="10367" y="21373"/>
                </a:cubicBezTo>
                <a:cubicBezTo>
                  <a:pt x="10554" y="21448"/>
                  <a:pt x="10765" y="21524"/>
                  <a:pt x="10952" y="21600"/>
                </a:cubicBezTo>
                <a:lnTo>
                  <a:pt x="10952" y="16619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C69FB86-3953-4451-867C-C557F0262FFC}"/>
              </a:ext>
            </a:extLst>
          </p:cNvPr>
          <p:cNvSpPr txBox="1"/>
          <p:nvPr/>
        </p:nvSpPr>
        <p:spPr>
          <a:xfrm>
            <a:off x="5653165" y="201676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8584154-94F4-4D85-A643-5C3C9DB19C53}"/>
              </a:ext>
            </a:extLst>
          </p:cNvPr>
          <p:cNvSpPr txBox="1"/>
          <p:nvPr/>
        </p:nvSpPr>
        <p:spPr>
          <a:xfrm>
            <a:off x="3714637" y="147726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3D6BE24-8B46-4E2F-8150-B3248C9AEE57}"/>
              </a:ext>
            </a:extLst>
          </p:cNvPr>
          <p:cNvSpPr txBox="1"/>
          <p:nvPr/>
        </p:nvSpPr>
        <p:spPr>
          <a:xfrm>
            <a:off x="3659773" y="305003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C57ED8C-EA6F-45F1-A3B1-46C5A625922C}"/>
              </a:ext>
            </a:extLst>
          </p:cNvPr>
          <p:cNvSpPr txBox="1"/>
          <p:nvPr/>
        </p:nvSpPr>
        <p:spPr>
          <a:xfrm>
            <a:off x="4967365" y="305003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19B9589-4E64-40F3-8E4A-5383E5641479}"/>
              </a:ext>
            </a:extLst>
          </p:cNvPr>
          <p:cNvSpPr txBox="1"/>
          <p:nvPr/>
        </p:nvSpPr>
        <p:spPr>
          <a:xfrm>
            <a:off x="7417956" y="3050033"/>
            <a:ext cx="550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E4A4DD4-0726-45BD-9B87-478B06DA2F59}"/>
              </a:ext>
            </a:extLst>
          </p:cNvPr>
          <p:cNvSpPr txBox="1"/>
          <p:nvPr/>
        </p:nvSpPr>
        <p:spPr>
          <a:xfrm>
            <a:off x="8405509" y="4339337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D4C4CD5-9887-4B21-AE11-F312B683C7A4}"/>
              </a:ext>
            </a:extLst>
          </p:cNvPr>
          <p:cNvSpPr txBox="1"/>
          <p:nvPr/>
        </p:nvSpPr>
        <p:spPr>
          <a:xfrm>
            <a:off x="6393829" y="441248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pic>
        <p:nvPicPr>
          <p:cNvPr id="71" name="Graphic 70" descr="Bar chart with solid fill">
            <a:extLst>
              <a:ext uri="{FF2B5EF4-FFF2-40B4-BE49-F238E27FC236}">
                <a16:creationId xmlns:a16="http://schemas.microsoft.com/office/drawing/2014/main" id="{02EEF16B-81BB-4147-8EF9-A8462246BF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52997" y="1479797"/>
            <a:ext cx="400110" cy="400110"/>
          </a:xfrm>
          <a:prstGeom prst="rect">
            <a:avLst/>
          </a:prstGeom>
        </p:spPr>
      </p:pic>
      <p:pic>
        <p:nvPicPr>
          <p:cNvPr id="72" name="Graphic 71" descr="Bullseye with solid fill">
            <a:extLst>
              <a:ext uri="{FF2B5EF4-FFF2-40B4-BE49-F238E27FC236}">
                <a16:creationId xmlns:a16="http://schemas.microsoft.com/office/drawing/2014/main" id="{08C641A3-2D92-4B9B-8F2F-8115B20417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11225" y="2801114"/>
            <a:ext cx="400110" cy="400110"/>
          </a:xfrm>
          <a:prstGeom prst="rect">
            <a:avLst/>
          </a:prstGeom>
        </p:spPr>
      </p:pic>
      <p:pic>
        <p:nvPicPr>
          <p:cNvPr id="73" name="Graphic 72" descr="Database with solid fill">
            <a:extLst>
              <a:ext uri="{FF2B5EF4-FFF2-40B4-BE49-F238E27FC236}">
                <a16:creationId xmlns:a16="http://schemas.microsoft.com/office/drawing/2014/main" id="{94B630CE-3C1D-4F06-A735-9A4BBA4B42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36562" y="3133696"/>
            <a:ext cx="400110" cy="400110"/>
          </a:xfrm>
          <a:prstGeom prst="rect">
            <a:avLst/>
          </a:prstGeom>
        </p:spPr>
      </p:pic>
      <p:pic>
        <p:nvPicPr>
          <p:cNvPr id="74" name="Graphic 73" descr="Gears with solid fill">
            <a:extLst>
              <a:ext uri="{FF2B5EF4-FFF2-40B4-BE49-F238E27FC236}">
                <a16:creationId xmlns:a16="http://schemas.microsoft.com/office/drawing/2014/main" id="{0E786F70-1734-4A33-92FF-AD4F17EA5A1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92439" y="4682529"/>
            <a:ext cx="400110" cy="400110"/>
          </a:xfrm>
          <a:prstGeom prst="rect">
            <a:avLst/>
          </a:prstGeom>
        </p:spPr>
      </p:pic>
      <p:pic>
        <p:nvPicPr>
          <p:cNvPr id="75" name="Graphic 74" descr="Lightbulb with solid fill">
            <a:extLst>
              <a:ext uri="{FF2B5EF4-FFF2-40B4-BE49-F238E27FC236}">
                <a16:creationId xmlns:a16="http://schemas.microsoft.com/office/drawing/2014/main" id="{9743BDEF-2721-4E8B-B52B-56759BAC6A8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13642" y="3111588"/>
            <a:ext cx="400110" cy="400110"/>
          </a:xfrm>
          <a:prstGeom prst="rect">
            <a:avLst/>
          </a:prstGeom>
        </p:spPr>
      </p:pic>
      <p:pic>
        <p:nvPicPr>
          <p:cNvPr id="76" name="Graphic 75" descr="Research with solid fill">
            <a:extLst>
              <a:ext uri="{FF2B5EF4-FFF2-40B4-BE49-F238E27FC236}">
                <a16:creationId xmlns:a16="http://schemas.microsoft.com/office/drawing/2014/main" id="{4614D0A8-E8E1-42DD-A520-F250DD61D50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585200" y="3970098"/>
            <a:ext cx="400110" cy="400110"/>
          </a:xfrm>
          <a:prstGeom prst="rect">
            <a:avLst/>
          </a:prstGeom>
        </p:spPr>
      </p:pic>
      <p:pic>
        <p:nvPicPr>
          <p:cNvPr id="77" name="Graphic 76" descr="Venn diagram with solid fill">
            <a:extLst>
              <a:ext uri="{FF2B5EF4-FFF2-40B4-BE49-F238E27FC236}">
                <a16:creationId xmlns:a16="http://schemas.microsoft.com/office/drawing/2014/main" id="{43FA810C-AB73-4B33-81A8-0DB7859AC03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822702" y="2458578"/>
            <a:ext cx="400110" cy="40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7-Step Figure 8 Cycle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C2AE445-56B7-4880-9F51-96B07326BB55}"/>
              </a:ext>
            </a:extLst>
          </p:cNvPr>
          <p:cNvSpPr/>
          <p:nvPr/>
        </p:nvSpPr>
        <p:spPr>
          <a:xfrm>
            <a:off x="6315710" y="2893060"/>
            <a:ext cx="2952752" cy="2735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96" y="2026"/>
                </a:moveTo>
                <a:lnTo>
                  <a:pt x="12523" y="0"/>
                </a:lnTo>
                <a:lnTo>
                  <a:pt x="12523" y="2788"/>
                </a:lnTo>
                <a:lnTo>
                  <a:pt x="13090" y="2788"/>
                </a:lnTo>
                <a:lnTo>
                  <a:pt x="13322" y="3179"/>
                </a:lnTo>
                <a:lnTo>
                  <a:pt x="12338" y="3179"/>
                </a:lnTo>
                <a:lnTo>
                  <a:pt x="11539" y="1845"/>
                </a:lnTo>
                <a:lnTo>
                  <a:pt x="2285" y="1845"/>
                </a:lnTo>
                <a:lnTo>
                  <a:pt x="2388" y="8804"/>
                </a:lnTo>
                <a:lnTo>
                  <a:pt x="9931" y="8804"/>
                </a:lnTo>
                <a:lnTo>
                  <a:pt x="11455" y="7742"/>
                </a:lnTo>
                <a:lnTo>
                  <a:pt x="11455" y="8804"/>
                </a:lnTo>
                <a:lnTo>
                  <a:pt x="12458" y="8804"/>
                </a:lnTo>
                <a:cubicBezTo>
                  <a:pt x="13954" y="8804"/>
                  <a:pt x="15162" y="10118"/>
                  <a:pt x="15162" y="11723"/>
                </a:cubicBezTo>
                <a:cubicBezTo>
                  <a:pt x="15162" y="12274"/>
                  <a:pt x="15013" y="12796"/>
                  <a:pt x="14762" y="13237"/>
                </a:cubicBezTo>
                <a:lnTo>
                  <a:pt x="14270" y="15704"/>
                </a:lnTo>
                <a:lnTo>
                  <a:pt x="13898" y="15724"/>
                </a:lnTo>
                <a:lnTo>
                  <a:pt x="13898" y="17569"/>
                </a:lnTo>
                <a:lnTo>
                  <a:pt x="16202" y="18100"/>
                </a:lnTo>
                <a:lnTo>
                  <a:pt x="15032" y="18411"/>
                </a:lnTo>
                <a:lnTo>
                  <a:pt x="14985" y="18732"/>
                </a:lnTo>
                <a:lnTo>
                  <a:pt x="12914" y="18251"/>
                </a:lnTo>
                <a:lnTo>
                  <a:pt x="13703" y="14310"/>
                </a:lnTo>
                <a:lnTo>
                  <a:pt x="13703" y="12465"/>
                </a:lnTo>
                <a:lnTo>
                  <a:pt x="11687" y="13678"/>
                </a:lnTo>
                <a:lnTo>
                  <a:pt x="12105" y="14641"/>
                </a:lnTo>
                <a:lnTo>
                  <a:pt x="8083" y="14641"/>
                </a:lnTo>
                <a:cubicBezTo>
                  <a:pt x="6717" y="14641"/>
                  <a:pt x="5426" y="14179"/>
                  <a:pt x="4339" y="13337"/>
                </a:cubicBezTo>
                <a:lnTo>
                  <a:pt x="0" y="13337"/>
                </a:lnTo>
                <a:lnTo>
                  <a:pt x="0" y="18511"/>
                </a:lnTo>
                <a:cubicBezTo>
                  <a:pt x="2276" y="20507"/>
                  <a:pt x="5091" y="21600"/>
                  <a:pt x="8073" y="21600"/>
                </a:cubicBezTo>
                <a:lnTo>
                  <a:pt x="12440" y="21600"/>
                </a:lnTo>
                <a:cubicBezTo>
                  <a:pt x="14576" y="21600"/>
                  <a:pt x="16555" y="20798"/>
                  <a:pt x="18116" y="19464"/>
                </a:cubicBezTo>
                <a:lnTo>
                  <a:pt x="18228" y="19354"/>
                </a:lnTo>
                <a:lnTo>
                  <a:pt x="18228" y="18562"/>
                </a:lnTo>
                <a:lnTo>
                  <a:pt x="18896" y="18712"/>
                </a:lnTo>
                <a:cubicBezTo>
                  <a:pt x="20569" y="16917"/>
                  <a:pt x="21600" y="14440"/>
                  <a:pt x="21600" y="11702"/>
                </a:cubicBezTo>
                <a:cubicBezTo>
                  <a:pt x="21600" y="6919"/>
                  <a:pt x="18413" y="2908"/>
                  <a:pt x="14196" y="2026"/>
                </a:cubicBezTo>
                <a:close/>
                <a:moveTo>
                  <a:pt x="14279" y="6819"/>
                </a:moveTo>
                <a:lnTo>
                  <a:pt x="12756" y="6819"/>
                </a:lnTo>
                <a:lnTo>
                  <a:pt x="13517" y="6287"/>
                </a:lnTo>
                <a:lnTo>
                  <a:pt x="15041" y="6287"/>
                </a:lnTo>
                <a:lnTo>
                  <a:pt x="14279" y="6819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54F8F09-E43B-4AED-8EED-442E1DE70D01}"/>
              </a:ext>
            </a:extLst>
          </p:cNvPr>
          <p:cNvSpPr/>
          <p:nvPr/>
        </p:nvSpPr>
        <p:spPr>
          <a:xfrm>
            <a:off x="2912111" y="1407160"/>
            <a:ext cx="3221989" cy="25946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53" y="14273"/>
                </a:moveTo>
                <a:lnTo>
                  <a:pt x="8540" y="12328"/>
                </a:lnTo>
                <a:lnTo>
                  <a:pt x="8540" y="14273"/>
                </a:lnTo>
                <a:lnTo>
                  <a:pt x="9519" y="15679"/>
                </a:lnTo>
                <a:lnTo>
                  <a:pt x="8897" y="15679"/>
                </a:lnTo>
                <a:lnTo>
                  <a:pt x="8897" y="16219"/>
                </a:lnTo>
                <a:lnTo>
                  <a:pt x="7348" y="13988"/>
                </a:lnTo>
                <a:cubicBezTo>
                  <a:pt x="6488" y="13501"/>
                  <a:pt x="5892" y="12433"/>
                  <a:pt x="5892" y="11186"/>
                </a:cubicBezTo>
                <a:cubicBezTo>
                  <a:pt x="5892" y="10118"/>
                  <a:pt x="6292" y="9156"/>
                  <a:pt x="6913" y="8532"/>
                </a:cubicBezTo>
                <a:lnTo>
                  <a:pt x="6913" y="7581"/>
                </a:lnTo>
                <a:lnTo>
                  <a:pt x="7526" y="7697"/>
                </a:lnTo>
                <a:cubicBezTo>
                  <a:pt x="7858" y="7760"/>
                  <a:pt x="8199" y="7792"/>
                  <a:pt x="8531" y="7771"/>
                </a:cubicBezTo>
                <a:cubicBezTo>
                  <a:pt x="8565" y="7771"/>
                  <a:pt x="8608" y="7771"/>
                  <a:pt x="8642" y="7771"/>
                </a:cubicBezTo>
                <a:lnTo>
                  <a:pt x="12184" y="7771"/>
                </a:lnTo>
                <a:cubicBezTo>
                  <a:pt x="14304" y="7771"/>
                  <a:pt x="16185" y="9082"/>
                  <a:pt x="17326" y="11080"/>
                </a:cubicBezTo>
                <a:lnTo>
                  <a:pt x="17326" y="5963"/>
                </a:lnTo>
                <a:lnTo>
                  <a:pt x="21600" y="5963"/>
                </a:lnTo>
                <a:lnTo>
                  <a:pt x="21600" y="4018"/>
                </a:lnTo>
                <a:lnTo>
                  <a:pt x="19693" y="3648"/>
                </a:lnTo>
                <a:cubicBezTo>
                  <a:pt x="17624" y="1628"/>
                  <a:pt x="15019" y="433"/>
                  <a:pt x="12184" y="433"/>
                </a:cubicBezTo>
                <a:lnTo>
                  <a:pt x="8650" y="433"/>
                </a:lnTo>
                <a:cubicBezTo>
                  <a:pt x="7373" y="433"/>
                  <a:pt x="6156" y="782"/>
                  <a:pt x="5066" y="1406"/>
                </a:cubicBezTo>
                <a:lnTo>
                  <a:pt x="4606" y="5159"/>
                </a:lnTo>
                <a:lnTo>
                  <a:pt x="4368" y="5159"/>
                </a:lnTo>
                <a:lnTo>
                  <a:pt x="4368" y="6904"/>
                </a:lnTo>
                <a:lnTo>
                  <a:pt x="4393" y="6904"/>
                </a:lnTo>
                <a:lnTo>
                  <a:pt x="4368" y="7105"/>
                </a:lnTo>
                <a:lnTo>
                  <a:pt x="4640" y="7158"/>
                </a:lnTo>
                <a:lnTo>
                  <a:pt x="4453" y="8067"/>
                </a:lnTo>
                <a:lnTo>
                  <a:pt x="3508" y="7887"/>
                </a:lnTo>
                <a:lnTo>
                  <a:pt x="4240" y="1945"/>
                </a:lnTo>
                <a:lnTo>
                  <a:pt x="4240" y="0"/>
                </a:lnTo>
                <a:lnTo>
                  <a:pt x="2018" y="4293"/>
                </a:lnTo>
                <a:cubicBezTo>
                  <a:pt x="1550" y="4990"/>
                  <a:pt x="1141" y="5762"/>
                  <a:pt x="826" y="6597"/>
                </a:cubicBezTo>
                <a:lnTo>
                  <a:pt x="0" y="9071"/>
                </a:lnTo>
                <a:lnTo>
                  <a:pt x="34" y="12222"/>
                </a:lnTo>
                <a:cubicBezTo>
                  <a:pt x="409" y="16916"/>
                  <a:pt x="3303" y="20701"/>
                  <a:pt x="7007" y="21463"/>
                </a:cubicBezTo>
                <a:lnTo>
                  <a:pt x="8046" y="20130"/>
                </a:lnTo>
                <a:lnTo>
                  <a:pt x="8046" y="21367"/>
                </a:lnTo>
                <a:lnTo>
                  <a:pt x="8046" y="21589"/>
                </a:lnTo>
                <a:cubicBezTo>
                  <a:pt x="8088" y="21589"/>
                  <a:pt x="8131" y="21589"/>
                  <a:pt x="8165" y="21589"/>
                </a:cubicBezTo>
                <a:lnTo>
                  <a:pt x="8165" y="21600"/>
                </a:lnTo>
                <a:lnTo>
                  <a:pt x="8182" y="21589"/>
                </a:lnTo>
                <a:cubicBezTo>
                  <a:pt x="8250" y="21589"/>
                  <a:pt x="8318" y="21600"/>
                  <a:pt x="8378" y="21600"/>
                </a:cubicBezTo>
                <a:lnTo>
                  <a:pt x="17845" y="21600"/>
                </a:lnTo>
                <a:lnTo>
                  <a:pt x="17701" y="14263"/>
                </a:lnTo>
                <a:lnTo>
                  <a:pt x="11153" y="14263"/>
                </a:lnTo>
                <a:close/>
                <a:moveTo>
                  <a:pt x="10047" y="18227"/>
                </a:moveTo>
                <a:lnTo>
                  <a:pt x="11136" y="18227"/>
                </a:lnTo>
                <a:lnTo>
                  <a:pt x="9280" y="19041"/>
                </a:lnTo>
                <a:lnTo>
                  <a:pt x="10047" y="18227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31268B4-0E3A-4038-AD63-4A7DCCB237ED}"/>
              </a:ext>
            </a:extLst>
          </p:cNvPr>
          <p:cNvSpPr/>
          <p:nvPr/>
        </p:nvSpPr>
        <p:spPr>
          <a:xfrm>
            <a:off x="5617210" y="2232661"/>
            <a:ext cx="1172213" cy="2896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619"/>
                </a:moveTo>
                <a:lnTo>
                  <a:pt x="21600" y="14877"/>
                </a:lnTo>
                <a:lnTo>
                  <a:pt x="18137" y="14280"/>
                </a:lnTo>
                <a:cubicBezTo>
                  <a:pt x="17832" y="13920"/>
                  <a:pt x="17598" y="13551"/>
                  <a:pt x="17458" y="13172"/>
                </a:cubicBezTo>
                <a:lnTo>
                  <a:pt x="17200" y="6600"/>
                </a:lnTo>
                <a:cubicBezTo>
                  <a:pt x="16686" y="4157"/>
                  <a:pt x="14556" y="1903"/>
                  <a:pt x="11256" y="0"/>
                </a:cubicBezTo>
                <a:lnTo>
                  <a:pt x="0" y="0"/>
                </a:lnTo>
                <a:lnTo>
                  <a:pt x="0" y="5331"/>
                </a:lnTo>
                <a:cubicBezTo>
                  <a:pt x="374" y="5739"/>
                  <a:pt x="655" y="6155"/>
                  <a:pt x="842" y="6600"/>
                </a:cubicBezTo>
                <a:lnTo>
                  <a:pt x="1123" y="13172"/>
                </a:lnTo>
                <a:cubicBezTo>
                  <a:pt x="1685" y="16259"/>
                  <a:pt x="4914" y="19138"/>
                  <a:pt x="10367" y="21373"/>
                </a:cubicBezTo>
                <a:cubicBezTo>
                  <a:pt x="10554" y="21448"/>
                  <a:pt x="10765" y="21524"/>
                  <a:pt x="10952" y="21600"/>
                </a:cubicBezTo>
                <a:lnTo>
                  <a:pt x="10952" y="16619"/>
                </a:lnTo>
                <a:lnTo>
                  <a:pt x="21600" y="16619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58E1EA9-45D9-4C86-ADE6-41269FAAD566}"/>
              </a:ext>
            </a:extLst>
          </p:cNvPr>
          <p:cNvSpPr/>
          <p:nvPr/>
        </p:nvSpPr>
        <p:spPr>
          <a:xfrm>
            <a:off x="7877810" y="2893061"/>
            <a:ext cx="1389380" cy="2138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8" y="5592"/>
                </a:moveTo>
                <a:lnTo>
                  <a:pt x="0" y="8889"/>
                </a:lnTo>
                <a:lnTo>
                  <a:pt x="1974" y="8889"/>
                </a:lnTo>
                <a:cubicBezTo>
                  <a:pt x="4897" y="8889"/>
                  <a:pt x="7444" y="10248"/>
                  <a:pt x="7838" y="12134"/>
                </a:cubicBezTo>
                <a:cubicBezTo>
                  <a:pt x="7957" y="12737"/>
                  <a:pt x="7858" y="13314"/>
                  <a:pt x="7582" y="13853"/>
                </a:cubicBezTo>
                <a:cubicBezTo>
                  <a:pt x="7187" y="14571"/>
                  <a:pt x="6812" y="15302"/>
                  <a:pt x="6575" y="16046"/>
                </a:cubicBezTo>
                <a:lnTo>
                  <a:pt x="5232" y="20112"/>
                </a:lnTo>
                <a:lnTo>
                  <a:pt x="15854" y="21600"/>
                </a:lnTo>
                <a:cubicBezTo>
                  <a:pt x="19408" y="19304"/>
                  <a:pt x="21600" y="16136"/>
                  <a:pt x="21600" y="12634"/>
                </a:cubicBezTo>
                <a:cubicBezTo>
                  <a:pt x="21600" y="5695"/>
                  <a:pt x="12952" y="51"/>
                  <a:pt x="2290" y="0"/>
                </a:cubicBezTo>
                <a:lnTo>
                  <a:pt x="7858" y="5592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8FD4E04-004C-4766-8FF8-9BE0E0B69FE1}"/>
              </a:ext>
            </a:extLst>
          </p:cNvPr>
          <p:cNvSpPr/>
          <p:nvPr/>
        </p:nvSpPr>
        <p:spPr>
          <a:xfrm>
            <a:off x="2912110" y="1407160"/>
            <a:ext cx="1520193" cy="2345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7834"/>
                </a:moveTo>
                <a:lnTo>
                  <a:pt x="15609" y="13320"/>
                </a:lnTo>
                <a:cubicBezTo>
                  <a:pt x="13786" y="12782"/>
                  <a:pt x="12523" y="11601"/>
                  <a:pt x="12523" y="10221"/>
                </a:cubicBezTo>
                <a:cubicBezTo>
                  <a:pt x="12523" y="9040"/>
                  <a:pt x="13371" y="7976"/>
                  <a:pt x="14689" y="7286"/>
                </a:cubicBezTo>
                <a:lnTo>
                  <a:pt x="7453" y="6572"/>
                </a:lnTo>
                <a:lnTo>
                  <a:pt x="9005" y="0"/>
                </a:lnTo>
                <a:cubicBezTo>
                  <a:pt x="3627" y="2082"/>
                  <a:pt x="0" y="5882"/>
                  <a:pt x="0" y="10233"/>
                </a:cubicBezTo>
                <a:cubicBezTo>
                  <a:pt x="0" y="15940"/>
                  <a:pt x="6442" y="20700"/>
                  <a:pt x="14869" y="21600"/>
                </a:cubicBezTo>
                <a:lnTo>
                  <a:pt x="21600" y="17834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5075A3A0-328B-4606-B0CB-807AEA4C82FB}"/>
              </a:ext>
            </a:extLst>
          </p:cNvPr>
          <p:cNvSpPr/>
          <p:nvPr/>
        </p:nvSpPr>
        <p:spPr>
          <a:xfrm>
            <a:off x="6623685" y="2893061"/>
            <a:ext cx="1601469" cy="8813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97" y="21600"/>
                </a:moveTo>
                <a:lnTo>
                  <a:pt x="21600" y="12761"/>
                </a:lnTo>
                <a:lnTo>
                  <a:pt x="17061" y="0"/>
                </a:lnTo>
                <a:lnTo>
                  <a:pt x="0" y="0"/>
                </a:lnTo>
                <a:lnTo>
                  <a:pt x="188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CE2EC12-3FD6-41BC-9209-E289B7E501EA}"/>
              </a:ext>
            </a:extLst>
          </p:cNvPr>
          <p:cNvSpPr/>
          <p:nvPr/>
        </p:nvSpPr>
        <p:spPr>
          <a:xfrm>
            <a:off x="3561078" y="1229361"/>
            <a:ext cx="2573022" cy="1278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3535"/>
                </a:moveTo>
                <a:lnTo>
                  <a:pt x="3838" y="14715"/>
                </a:lnTo>
                <a:cubicBezTo>
                  <a:pt x="4339" y="14865"/>
                  <a:pt x="4851" y="14908"/>
                  <a:pt x="5363" y="14886"/>
                </a:cubicBezTo>
                <a:cubicBezTo>
                  <a:pt x="5363" y="14886"/>
                  <a:pt x="5363" y="14886"/>
                  <a:pt x="5373" y="14886"/>
                </a:cubicBezTo>
                <a:lnTo>
                  <a:pt x="9809" y="14886"/>
                </a:lnTo>
                <a:cubicBezTo>
                  <a:pt x="12463" y="14886"/>
                  <a:pt x="14819" y="17546"/>
                  <a:pt x="16248" y="21600"/>
                </a:cubicBezTo>
                <a:lnTo>
                  <a:pt x="16248" y="11218"/>
                </a:lnTo>
                <a:lnTo>
                  <a:pt x="21600" y="11218"/>
                </a:lnTo>
                <a:cubicBezTo>
                  <a:pt x="18796" y="4376"/>
                  <a:pt x="14553" y="0"/>
                  <a:pt x="9808" y="0"/>
                </a:cubicBezTo>
                <a:lnTo>
                  <a:pt x="5363" y="0"/>
                </a:lnTo>
                <a:cubicBezTo>
                  <a:pt x="3763" y="0"/>
                  <a:pt x="2239" y="708"/>
                  <a:pt x="874" y="1973"/>
                </a:cubicBezTo>
                <a:lnTo>
                  <a:pt x="0" y="13535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9E1656F-179A-4CA5-B750-FB263173CEE3}"/>
              </a:ext>
            </a:extLst>
          </p:cNvPr>
          <p:cNvSpPr/>
          <p:nvPr/>
        </p:nvSpPr>
        <p:spPr>
          <a:xfrm>
            <a:off x="6315710" y="4340861"/>
            <a:ext cx="2477770" cy="10464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89" y="12845"/>
                </a:moveTo>
                <a:lnTo>
                  <a:pt x="16330" y="2543"/>
                </a:lnTo>
                <a:cubicBezTo>
                  <a:pt x="15887" y="3093"/>
                  <a:pt x="15378" y="3408"/>
                  <a:pt x="14835" y="3408"/>
                </a:cubicBezTo>
                <a:lnTo>
                  <a:pt x="9632" y="3408"/>
                </a:lnTo>
                <a:cubicBezTo>
                  <a:pt x="8005" y="3408"/>
                  <a:pt x="6466" y="2202"/>
                  <a:pt x="5170" y="0"/>
                </a:cubicBezTo>
                <a:lnTo>
                  <a:pt x="0" y="0"/>
                </a:lnTo>
                <a:lnTo>
                  <a:pt x="0" y="13526"/>
                </a:lnTo>
                <a:cubicBezTo>
                  <a:pt x="2712" y="18743"/>
                  <a:pt x="6067" y="21600"/>
                  <a:pt x="9621" y="21600"/>
                </a:cubicBezTo>
                <a:lnTo>
                  <a:pt x="14824" y="21600"/>
                </a:lnTo>
                <a:cubicBezTo>
                  <a:pt x="17382" y="21600"/>
                  <a:pt x="19740" y="19503"/>
                  <a:pt x="21600" y="15990"/>
                </a:cubicBezTo>
                <a:lnTo>
                  <a:pt x="15389" y="1284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AF85E904-D1EE-4D2D-8914-A62322731C62}"/>
              </a:ext>
            </a:extLst>
          </p:cNvPr>
          <p:cNvSpPr/>
          <p:nvPr/>
        </p:nvSpPr>
        <p:spPr>
          <a:xfrm>
            <a:off x="4118610" y="2893061"/>
            <a:ext cx="1463040" cy="8813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5" y="0"/>
                </a:moveTo>
                <a:lnTo>
                  <a:pt x="7069" y="11485"/>
                </a:lnTo>
                <a:lnTo>
                  <a:pt x="0" y="21569"/>
                </a:lnTo>
                <a:cubicBezTo>
                  <a:pt x="244" y="21600"/>
                  <a:pt x="506" y="21600"/>
                  <a:pt x="750" y="21600"/>
                </a:cubicBezTo>
                <a:lnTo>
                  <a:pt x="21600" y="21600"/>
                </a:lnTo>
                <a:lnTo>
                  <a:pt x="21281" y="0"/>
                </a:lnTo>
                <a:lnTo>
                  <a:pt x="1125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050E8E92-5268-42FB-AF47-43613241E3E1}"/>
              </a:ext>
            </a:extLst>
          </p:cNvPr>
          <p:cNvSpPr/>
          <p:nvPr/>
        </p:nvSpPr>
        <p:spPr>
          <a:xfrm>
            <a:off x="5617210" y="2004061"/>
            <a:ext cx="1172213" cy="2896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952" y="16619"/>
                </a:moveTo>
                <a:lnTo>
                  <a:pt x="21600" y="16619"/>
                </a:lnTo>
                <a:cubicBezTo>
                  <a:pt x="19377" y="15653"/>
                  <a:pt x="17926" y="14460"/>
                  <a:pt x="17458" y="13172"/>
                </a:cubicBezTo>
                <a:lnTo>
                  <a:pt x="17200" y="6600"/>
                </a:lnTo>
                <a:cubicBezTo>
                  <a:pt x="16686" y="4157"/>
                  <a:pt x="14556" y="1903"/>
                  <a:pt x="11256" y="0"/>
                </a:cubicBezTo>
                <a:lnTo>
                  <a:pt x="0" y="0"/>
                </a:lnTo>
                <a:lnTo>
                  <a:pt x="0" y="5331"/>
                </a:lnTo>
                <a:cubicBezTo>
                  <a:pt x="374" y="5739"/>
                  <a:pt x="655" y="6155"/>
                  <a:pt x="842" y="6600"/>
                </a:cubicBezTo>
                <a:lnTo>
                  <a:pt x="1123" y="13172"/>
                </a:lnTo>
                <a:cubicBezTo>
                  <a:pt x="1685" y="16259"/>
                  <a:pt x="4914" y="19138"/>
                  <a:pt x="10367" y="21373"/>
                </a:cubicBezTo>
                <a:cubicBezTo>
                  <a:pt x="10554" y="21448"/>
                  <a:pt x="10765" y="21524"/>
                  <a:pt x="10952" y="21600"/>
                </a:cubicBezTo>
                <a:lnTo>
                  <a:pt x="10952" y="16619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215AD93-6B10-4997-8078-57312BED00AE}"/>
              </a:ext>
            </a:extLst>
          </p:cNvPr>
          <p:cNvSpPr txBox="1"/>
          <p:nvPr/>
        </p:nvSpPr>
        <p:spPr>
          <a:xfrm>
            <a:off x="5653165" y="201676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CC97CE2-7C21-417E-839F-436A7126E342}"/>
              </a:ext>
            </a:extLst>
          </p:cNvPr>
          <p:cNvSpPr txBox="1"/>
          <p:nvPr/>
        </p:nvSpPr>
        <p:spPr>
          <a:xfrm>
            <a:off x="3714637" y="147726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ABE6857-184A-4405-B827-9A19269A9A9C}"/>
              </a:ext>
            </a:extLst>
          </p:cNvPr>
          <p:cNvSpPr txBox="1"/>
          <p:nvPr/>
        </p:nvSpPr>
        <p:spPr>
          <a:xfrm>
            <a:off x="3659773" y="305003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D1F0035-FF26-4FD7-9B46-0844B77FBFF9}"/>
              </a:ext>
            </a:extLst>
          </p:cNvPr>
          <p:cNvSpPr txBox="1"/>
          <p:nvPr/>
        </p:nvSpPr>
        <p:spPr>
          <a:xfrm>
            <a:off x="4967365" y="305003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7C58EF1-AD71-4F6A-9FA5-C8CA61A5A694}"/>
              </a:ext>
            </a:extLst>
          </p:cNvPr>
          <p:cNvSpPr txBox="1"/>
          <p:nvPr/>
        </p:nvSpPr>
        <p:spPr>
          <a:xfrm>
            <a:off x="7417956" y="3050033"/>
            <a:ext cx="550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8461CF2-776F-4D8A-AD3C-FE98ACBE41AB}"/>
              </a:ext>
            </a:extLst>
          </p:cNvPr>
          <p:cNvSpPr txBox="1"/>
          <p:nvPr/>
        </p:nvSpPr>
        <p:spPr>
          <a:xfrm>
            <a:off x="8405509" y="4339337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F4E67A9-0782-4C6B-9D06-D05169AF1A6B}"/>
              </a:ext>
            </a:extLst>
          </p:cNvPr>
          <p:cNvSpPr txBox="1"/>
          <p:nvPr/>
        </p:nvSpPr>
        <p:spPr>
          <a:xfrm>
            <a:off x="6393829" y="441248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pic>
        <p:nvPicPr>
          <p:cNvPr id="26" name="Graphic 25" descr="Bar chart with solid fill">
            <a:extLst>
              <a:ext uri="{FF2B5EF4-FFF2-40B4-BE49-F238E27FC236}">
                <a16:creationId xmlns:a16="http://schemas.microsoft.com/office/drawing/2014/main" id="{54F31D58-A467-454F-9C78-334F992964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52997" y="1479797"/>
            <a:ext cx="400110" cy="400110"/>
          </a:xfrm>
          <a:prstGeom prst="rect">
            <a:avLst/>
          </a:prstGeom>
        </p:spPr>
      </p:pic>
      <p:pic>
        <p:nvPicPr>
          <p:cNvPr id="27" name="Graphic 26" descr="Bullseye with solid fill">
            <a:extLst>
              <a:ext uri="{FF2B5EF4-FFF2-40B4-BE49-F238E27FC236}">
                <a16:creationId xmlns:a16="http://schemas.microsoft.com/office/drawing/2014/main" id="{4C80C361-9600-42B0-A5C2-3CD56E361C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11225" y="2801114"/>
            <a:ext cx="400110" cy="400110"/>
          </a:xfrm>
          <a:prstGeom prst="rect">
            <a:avLst/>
          </a:prstGeom>
        </p:spPr>
      </p:pic>
      <p:pic>
        <p:nvPicPr>
          <p:cNvPr id="28" name="Graphic 27" descr="Database with solid fill">
            <a:extLst>
              <a:ext uri="{FF2B5EF4-FFF2-40B4-BE49-F238E27FC236}">
                <a16:creationId xmlns:a16="http://schemas.microsoft.com/office/drawing/2014/main" id="{AB81B9EA-CD83-4DCC-AC99-ABFF9D03362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36562" y="3133696"/>
            <a:ext cx="400110" cy="400110"/>
          </a:xfrm>
          <a:prstGeom prst="rect">
            <a:avLst/>
          </a:prstGeom>
        </p:spPr>
      </p:pic>
      <p:pic>
        <p:nvPicPr>
          <p:cNvPr id="29" name="Graphic 28" descr="Gears with solid fill">
            <a:extLst>
              <a:ext uri="{FF2B5EF4-FFF2-40B4-BE49-F238E27FC236}">
                <a16:creationId xmlns:a16="http://schemas.microsoft.com/office/drawing/2014/main" id="{E3B0D7F2-53A7-48CD-A5D8-D8FA8541FAB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92439" y="4682529"/>
            <a:ext cx="400110" cy="400110"/>
          </a:xfrm>
          <a:prstGeom prst="rect">
            <a:avLst/>
          </a:prstGeom>
        </p:spPr>
      </p:pic>
      <p:pic>
        <p:nvPicPr>
          <p:cNvPr id="30" name="Graphic 29" descr="Lightbulb with solid fill">
            <a:extLst>
              <a:ext uri="{FF2B5EF4-FFF2-40B4-BE49-F238E27FC236}">
                <a16:creationId xmlns:a16="http://schemas.microsoft.com/office/drawing/2014/main" id="{F875414E-9294-40D2-BD12-E6BBAD174E0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13642" y="3111588"/>
            <a:ext cx="400110" cy="400110"/>
          </a:xfrm>
          <a:prstGeom prst="rect">
            <a:avLst/>
          </a:prstGeom>
        </p:spPr>
      </p:pic>
      <p:pic>
        <p:nvPicPr>
          <p:cNvPr id="31" name="Graphic 30" descr="Research with solid fill">
            <a:extLst>
              <a:ext uri="{FF2B5EF4-FFF2-40B4-BE49-F238E27FC236}">
                <a16:creationId xmlns:a16="http://schemas.microsoft.com/office/drawing/2014/main" id="{83D8024A-D81C-4927-9407-C57D374982D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585200" y="3970098"/>
            <a:ext cx="400110" cy="400110"/>
          </a:xfrm>
          <a:prstGeom prst="rect">
            <a:avLst/>
          </a:prstGeom>
        </p:spPr>
      </p:pic>
      <p:pic>
        <p:nvPicPr>
          <p:cNvPr id="32" name="Graphic 31" descr="Venn diagram with solid fill">
            <a:extLst>
              <a:ext uri="{FF2B5EF4-FFF2-40B4-BE49-F238E27FC236}">
                <a16:creationId xmlns:a16="http://schemas.microsoft.com/office/drawing/2014/main" id="{84693929-911F-4037-8EA1-9E4528EE904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822702" y="2458578"/>
            <a:ext cx="400110" cy="400110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9659C50C-A72C-45E0-9542-74FC6B738C85}"/>
              </a:ext>
            </a:extLst>
          </p:cNvPr>
          <p:cNvGrpSpPr/>
          <p:nvPr/>
        </p:nvGrpSpPr>
        <p:grpSpPr>
          <a:xfrm>
            <a:off x="9741350" y="2947244"/>
            <a:ext cx="2130836" cy="1105487"/>
            <a:chOff x="8921977" y="1466725"/>
            <a:chExt cx="2926080" cy="110548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17C1122-AFC0-4235-83B9-9E55A88A1E7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01. 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0166755-AC7A-4519-BD11-00A26CD70E3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435E196-33AC-457E-BC37-8F329190C9A6}"/>
              </a:ext>
            </a:extLst>
          </p:cNvPr>
          <p:cNvGrpSpPr/>
          <p:nvPr/>
        </p:nvGrpSpPr>
        <p:grpSpPr>
          <a:xfrm>
            <a:off x="9741350" y="4652338"/>
            <a:ext cx="2130836" cy="1105487"/>
            <a:chOff x="8921977" y="4073386"/>
            <a:chExt cx="2926080" cy="110548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7A27BEB-BACB-482B-B240-333E69B1543A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02. 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B146240-5039-4656-A371-152816F4D1D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D4FDB48-7904-4BE9-887A-4792F38969DF}"/>
              </a:ext>
            </a:extLst>
          </p:cNvPr>
          <p:cNvGrpSpPr/>
          <p:nvPr/>
        </p:nvGrpSpPr>
        <p:grpSpPr>
          <a:xfrm>
            <a:off x="338440" y="2947244"/>
            <a:ext cx="2130836" cy="1105487"/>
            <a:chOff x="332936" y="2627766"/>
            <a:chExt cx="2926080" cy="110548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3EB351A-EC56-447F-B7A5-3CBEA23F465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06. 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F70A83A-C417-41C1-BBD5-07F755F6E47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B12973E-29B4-4E2D-8281-E56543B4AD56}"/>
              </a:ext>
            </a:extLst>
          </p:cNvPr>
          <p:cNvGrpSpPr/>
          <p:nvPr/>
        </p:nvGrpSpPr>
        <p:grpSpPr>
          <a:xfrm>
            <a:off x="338440" y="4652338"/>
            <a:ext cx="2130836" cy="1105487"/>
            <a:chOff x="332936" y="4652338"/>
            <a:chExt cx="2926080" cy="110548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606EDDE-E54C-4EEC-834D-63111F92C739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07. 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1553302-D608-4A87-9280-C0A42991B44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BE5A910-4D5D-498B-BF77-5B33E0F5A38A}"/>
              </a:ext>
            </a:extLst>
          </p:cNvPr>
          <p:cNvGrpSpPr/>
          <p:nvPr/>
        </p:nvGrpSpPr>
        <p:grpSpPr>
          <a:xfrm>
            <a:off x="6854474" y="1242150"/>
            <a:ext cx="2130836" cy="1105487"/>
            <a:chOff x="8921977" y="1466725"/>
            <a:chExt cx="2926080" cy="110548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7879143-52F0-404D-9BC4-2811EDC9B7F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04. 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FF47816-320A-4842-A474-F8BF416FE65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0A512CD-7550-4B01-ADED-B4C3308CF427}"/>
              </a:ext>
            </a:extLst>
          </p:cNvPr>
          <p:cNvGrpSpPr/>
          <p:nvPr/>
        </p:nvGrpSpPr>
        <p:grpSpPr>
          <a:xfrm>
            <a:off x="338440" y="1242150"/>
            <a:ext cx="2130836" cy="1105487"/>
            <a:chOff x="332936" y="2627766"/>
            <a:chExt cx="2926080" cy="1105487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7713C04-2E4A-4BE3-BC97-736374C8679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05.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8701018-FA83-45BA-BDF2-22DCCD26BBD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4F3D3AC-1716-468B-8852-BC4769C50CB1}"/>
              </a:ext>
            </a:extLst>
          </p:cNvPr>
          <p:cNvGrpSpPr/>
          <p:nvPr/>
        </p:nvGrpSpPr>
        <p:grpSpPr>
          <a:xfrm>
            <a:off x="3136998" y="4652338"/>
            <a:ext cx="2130836" cy="1105487"/>
            <a:chOff x="332936" y="4652338"/>
            <a:chExt cx="2926080" cy="1105487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D9A6600-68C8-4388-A96E-D7ED0BDD5E4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03. 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C8ED80F-9A22-4DFA-B9B6-FDFC5599DEF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0602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8520</TotalTime>
  <Words>423</Words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7-Step Figure 8 Cycle – Slide Template</vt:lpstr>
      <vt:lpstr>7-Step Figure 8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7-Step Figure 8 Cycle</dc:title>
  <dc:creator>PresentationGO.com</dc:creator>
  <dc:description>© Copyright PresentationGO.com</dc:description>
  <dcterms:created xsi:type="dcterms:W3CDTF">2014-11-26T05:14:11Z</dcterms:created>
  <dcterms:modified xsi:type="dcterms:W3CDTF">2021-07-12T15:58:28Z</dcterms:modified>
  <cp:category>Charts &amp; Diagrams</cp:category>
</cp:coreProperties>
</file>