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2026"/>
    <a:srgbClr val="EB1E42"/>
    <a:srgbClr val="F1EFF0"/>
    <a:srgbClr val="2B323B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1" d="100"/>
          <a:sy n="101" d="100"/>
        </p:scale>
        <p:origin x="204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55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08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DEE3B03-8A9D-4A65-BAEA-56D4661CB212}"/>
              </a:ext>
            </a:extLst>
          </p:cNvPr>
          <p:cNvCxnSpPr>
            <a:stCxn id="6" idx="4"/>
            <a:endCxn id="86" idx="0"/>
          </p:cNvCxnSpPr>
          <p:nvPr/>
        </p:nvCxnSpPr>
        <p:spPr>
          <a:xfrm>
            <a:off x="7319122" y="1968064"/>
            <a:ext cx="0" cy="331208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 Banners Menu for PowerPoint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6ACFC85-5007-4038-8688-4868B38587D1}"/>
              </a:ext>
            </a:extLst>
          </p:cNvPr>
          <p:cNvSpPr/>
          <p:nvPr/>
        </p:nvSpPr>
        <p:spPr>
          <a:xfrm>
            <a:off x="7200619" y="1731059"/>
            <a:ext cx="237005" cy="23700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51F05F36-1AB5-488A-B787-21ED2444A187}"/>
              </a:ext>
            </a:extLst>
          </p:cNvPr>
          <p:cNvSpPr/>
          <p:nvPr/>
        </p:nvSpPr>
        <p:spPr>
          <a:xfrm>
            <a:off x="7200619" y="2914089"/>
            <a:ext cx="237005" cy="23700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45796F69-D836-4C00-B241-DA158845053F}"/>
              </a:ext>
            </a:extLst>
          </p:cNvPr>
          <p:cNvSpPr/>
          <p:nvPr/>
        </p:nvSpPr>
        <p:spPr>
          <a:xfrm>
            <a:off x="7200619" y="4097119"/>
            <a:ext cx="237005" cy="23700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9FE6A796-476C-4211-9FF9-261D99D10C2B}"/>
              </a:ext>
            </a:extLst>
          </p:cNvPr>
          <p:cNvSpPr/>
          <p:nvPr/>
        </p:nvSpPr>
        <p:spPr>
          <a:xfrm>
            <a:off x="7200619" y="5280149"/>
            <a:ext cx="237005" cy="23700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BE5CB28-8BC5-43A9-82C9-92B6A5D11FAB}"/>
              </a:ext>
            </a:extLst>
          </p:cNvPr>
          <p:cNvCxnSpPr>
            <a:cxnSpLocks/>
          </p:cNvCxnSpPr>
          <p:nvPr/>
        </p:nvCxnSpPr>
        <p:spPr>
          <a:xfrm>
            <a:off x="6862763" y="3624106"/>
            <a:ext cx="456358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D62DBE7A-B394-407B-848F-F63F9A3BC158}"/>
              </a:ext>
            </a:extLst>
          </p:cNvPr>
          <p:cNvCxnSpPr/>
          <p:nvPr/>
        </p:nvCxnSpPr>
        <p:spPr>
          <a:xfrm flipV="1">
            <a:off x="4872878" y="1968064"/>
            <a:ext cx="0" cy="331208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Oval 87">
            <a:extLst>
              <a:ext uri="{FF2B5EF4-FFF2-40B4-BE49-F238E27FC236}">
                <a16:creationId xmlns:a16="http://schemas.microsoft.com/office/drawing/2014/main" id="{EB62CF98-04E9-46C3-AD01-C68EAED42249}"/>
              </a:ext>
            </a:extLst>
          </p:cNvPr>
          <p:cNvSpPr/>
          <p:nvPr/>
        </p:nvSpPr>
        <p:spPr>
          <a:xfrm rot="10800000">
            <a:off x="4754376" y="5280149"/>
            <a:ext cx="237005" cy="237005"/>
          </a:xfrm>
          <a:prstGeom prst="ellipse">
            <a:avLst/>
          </a:prstGeom>
          <a:solidFill>
            <a:srgbClr val="EB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C1093E01-8044-4996-AB34-9D300FCF49AE}"/>
              </a:ext>
            </a:extLst>
          </p:cNvPr>
          <p:cNvSpPr/>
          <p:nvPr/>
        </p:nvSpPr>
        <p:spPr>
          <a:xfrm rot="10800000">
            <a:off x="4754376" y="4097119"/>
            <a:ext cx="237005" cy="23700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362F6368-7357-452D-AAD7-6B0527F2DF9C}"/>
              </a:ext>
            </a:extLst>
          </p:cNvPr>
          <p:cNvSpPr/>
          <p:nvPr/>
        </p:nvSpPr>
        <p:spPr>
          <a:xfrm rot="10800000">
            <a:off x="4754376" y="2914089"/>
            <a:ext cx="237005" cy="23700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842F2CA0-E5C7-4AD4-A1BA-19F435B08A28}"/>
              </a:ext>
            </a:extLst>
          </p:cNvPr>
          <p:cNvSpPr/>
          <p:nvPr/>
        </p:nvSpPr>
        <p:spPr>
          <a:xfrm rot="10800000">
            <a:off x="4754376" y="1731059"/>
            <a:ext cx="237005" cy="2370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9E186F2C-73F1-4FF1-AE76-4A4A4A5882C5}"/>
              </a:ext>
            </a:extLst>
          </p:cNvPr>
          <p:cNvCxnSpPr/>
          <p:nvPr/>
        </p:nvCxnSpPr>
        <p:spPr>
          <a:xfrm rot="10800000" flipV="1">
            <a:off x="4872879" y="3624105"/>
            <a:ext cx="456358" cy="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25B489D2-2CC4-4A0A-8471-A30E679359DA}"/>
              </a:ext>
            </a:extLst>
          </p:cNvPr>
          <p:cNvGrpSpPr/>
          <p:nvPr/>
        </p:nvGrpSpPr>
        <p:grpSpPr>
          <a:xfrm>
            <a:off x="7904680" y="1381156"/>
            <a:ext cx="3195918" cy="936812"/>
            <a:chOff x="5692588" y="1560606"/>
            <a:chExt cx="3195918" cy="936812"/>
          </a:xfrm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D6391E66-8D4E-443D-AC84-AB2DDD9413F4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91328DEE-64E0-4057-9564-2A7A73682C07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Lorem Ipsum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9BF2375C-B24E-42E1-A2CB-39E4656FC0AB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8099A731-B5C7-4F93-A3D6-6483DB997CEB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/>
                <a:t>5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C15EDA3-6A8C-46AD-8399-97EB8D372768}"/>
              </a:ext>
            </a:extLst>
          </p:cNvPr>
          <p:cNvGrpSpPr/>
          <p:nvPr/>
        </p:nvGrpSpPr>
        <p:grpSpPr>
          <a:xfrm>
            <a:off x="7904680" y="2564186"/>
            <a:ext cx="3195918" cy="936812"/>
            <a:chOff x="5692588" y="1560606"/>
            <a:chExt cx="3195918" cy="936812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F7DAA5C-5564-4158-B938-3E3452D86A0E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6C997F90-A564-40CB-B6BC-8A968C77CA0C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Lorem Ipsum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9ECCCC11-F355-49CA-9FEC-D7D765F56BE2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8ADA7973-EB39-4757-A689-EB64D685ACED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/>
                <a:t>6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A968ABF-D362-4FD0-B330-BFB4C2906CAA}"/>
              </a:ext>
            </a:extLst>
          </p:cNvPr>
          <p:cNvGrpSpPr/>
          <p:nvPr/>
        </p:nvGrpSpPr>
        <p:grpSpPr>
          <a:xfrm>
            <a:off x="7904680" y="3747216"/>
            <a:ext cx="3195918" cy="936812"/>
            <a:chOff x="5692588" y="1560606"/>
            <a:chExt cx="3195918" cy="936812"/>
          </a:xfrm>
        </p:grpSpPr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8D4F3653-381C-442F-A7FA-3C7A6CC00AF1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: Rounded Corners 75">
              <a:extLst>
                <a:ext uri="{FF2B5EF4-FFF2-40B4-BE49-F238E27FC236}">
                  <a16:creationId xmlns:a16="http://schemas.microsoft.com/office/drawing/2014/main" id="{BD50A0A0-2FA1-49D0-8886-3E757F666345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Lorem Ipsum</a:t>
              </a: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5502FCE7-DDB5-40C5-8BAE-25BF0A90D05A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392B0DEC-FAAA-4D26-8F4B-2CD9CD11400F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/>
                <a:t>7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8137010F-35CB-4EAE-972A-F922A05FF84E}"/>
              </a:ext>
            </a:extLst>
          </p:cNvPr>
          <p:cNvGrpSpPr/>
          <p:nvPr/>
        </p:nvGrpSpPr>
        <p:grpSpPr>
          <a:xfrm>
            <a:off x="7904680" y="4930246"/>
            <a:ext cx="3195918" cy="936812"/>
            <a:chOff x="5692588" y="1560606"/>
            <a:chExt cx="3195918" cy="936812"/>
          </a:xfrm>
        </p:grpSpPr>
        <p:sp>
          <p:nvSpPr>
            <p:cNvPr id="80" name="Rectangle: Rounded Corners 79">
              <a:extLst>
                <a:ext uri="{FF2B5EF4-FFF2-40B4-BE49-F238E27FC236}">
                  <a16:creationId xmlns:a16="http://schemas.microsoft.com/office/drawing/2014/main" id="{B74692EB-ACEE-4830-A415-6B5A53B43E4A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4AE7060D-8CF6-475E-9EC7-EFAF95D4B7A6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Lorem Ipsum</a:t>
              </a: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1F29ED1-C215-4A40-BB22-FF444A14D805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84E7E42-05F7-40B0-AB4B-08534857300F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/>
                <a:t>8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DC9FC2B3-E9FF-4D14-AE08-3BCBC4BA960D}"/>
              </a:ext>
            </a:extLst>
          </p:cNvPr>
          <p:cNvGrpSpPr/>
          <p:nvPr/>
        </p:nvGrpSpPr>
        <p:grpSpPr>
          <a:xfrm flipH="1">
            <a:off x="1091402" y="1381156"/>
            <a:ext cx="3200400" cy="936812"/>
            <a:chOff x="5692588" y="1560606"/>
            <a:chExt cx="3195918" cy="936812"/>
          </a:xfrm>
        </p:grpSpPr>
        <p:sp>
          <p:nvSpPr>
            <p:cNvPr id="111" name="Rectangle: Rounded Corners 110">
              <a:extLst>
                <a:ext uri="{FF2B5EF4-FFF2-40B4-BE49-F238E27FC236}">
                  <a16:creationId xmlns:a16="http://schemas.microsoft.com/office/drawing/2014/main" id="{1EA6C376-E8B3-431B-863E-51A2C872A7EA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: Rounded Corners 111">
              <a:extLst>
                <a:ext uri="{FF2B5EF4-FFF2-40B4-BE49-F238E27FC236}">
                  <a16:creationId xmlns:a16="http://schemas.microsoft.com/office/drawing/2014/main" id="{86E3D609-39C5-48AB-BBEB-435EFD8F0C1A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Lorem Ipsum</a:t>
              </a:r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1337A2B0-01C0-4E9D-B228-EE1EB83C1A34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27CFF79C-B611-42C4-BC5F-5B52BCDE0521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/>
                <a:t>1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9C1A9688-D95D-4BD7-9D3D-9897E19B702E}"/>
              </a:ext>
            </a:extLst>
          </p:cNvPr>
          <p:cNvGrpSpPr/>
          <p:nvPr/>
        </p:nvGrpSpPr>
        <p:grpSpPr>
          <a:xfrm flipH="1">
            <a:off x="1091402" y="2564186"/>
            <a:ext cx="3200400" cy="936812"/>
            <a:chOff x="5692588" y="1560606"/>
            <a:chExt cx="3195918" cy="936812"/>
          </a:xfrm>
        </p:grpSpPr>
        <p:sp>
          <p:nvSpPr>
            <p:cNvPr id="107" name="Rectangle: Rounded Corners 106">
              <a:extLst>
                <a:ext uri="{FF2B5EF4-FFF2-40B4-BE49-F238E27FC236}">
                  <a16:creationId xmlns:a16="http://schemas.microsoft.com/office/drawing/2014/main" id="{FBF1A8DF-A213-4C1D-A286-373C5DFD4FD5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: Rounded Corners 107">
              <a:extLst>
                <a:ext uri="{FF2B5EF4-FFF2-40B4-BE49-F238E27FC236}">
                  <a16:creationId xmlns:a16="http://schemas.microsoft.com/office/drawing/2014/main" id="{D5A63637-66B2-4A45-B3AA-44F82CE9E153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Lorem Ipsum</a:t>
              </a:r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4D01C208-F75E-4A44-8B1E-DC8240CCC633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6073953E-4A49-4F72-B7C8-FB0AFC22AC49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/>
                <a:t>2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6D63C6DA-778A-4579-B5B8-F3375DC57D13}"/>
              </a:ext>
            </a:extLst>
          </p:cNvPr>
          <p:cNvGrpSpPr/>
          <p:nvPr/>
        </p:nvGrpSpPr>
        <p:grpSpPr>
          <a:xfrm flipH="1">
            <a:off x="1091402" y="3747216"/>
            <a:ext cx="3200400" cy="936812"/>
            <a:chOff x="5692588" y="1560606"/>
            <a:chExt cx="3195918" cy="936812"/>
          </a:xfrm>
        </p:grpSpPr>
        <p:sp>
          <p:nvSpPr>
            <p:cNvPr id="103" name="Rectangle: Rounded Corners 102">
              <a:extLst>
                <a:ext uri="{FF2B5EF4-FFF2-40B4-BE49-F238E27FC236}">
                  <a16:creationId xmlns:a16="http://schemas.microsoft.com/office/drawing/2014/main" id="{1F4708C1-1C71-467A-85B2-CDA65977285B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4" name="Rectangle: Rounded Corners 103">
              <a:extLst>
                <a:ext uri="{FF2B5EF4-FFF2-40B4-BE49-F238E27FC236}">
                  <a16:creationId xmlns:a16="http://schemas.microsoft.com/office/drawing/2014/main" id="{ADF0BAEC-1DB2-4AA4-9BBC-163C3D8CC5AF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6CB6581A-A58A-40C4-9311-54E138BFB3B9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E549F4C3-4DAA-421E-B97D-C6C519824ACA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1A28A30B-AFD1-4AAB-BB4C-874D21970ED1}"/>
              </a:ext>
            </a:extLst>
          </p:cNvPr>
          <p:cNvGrpSpPr/>
          <p:nvPr/>
        </p:nvGrpSpPr>
        <p:grpSpPr>
          <a:xfrm flipH="1">
            <a:off x="1091402" y="4930246"/>
            <a:ext cx="3200400" cy="936812"/>
            <a:chOff x="5692588" y="1560606"/>
            <a:chExt cx="3195918" cy="936812"/>
          </a:xfrm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3B6C00CE-1707-48F5-8942-F1B28C0CABFC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rgbClr val="EB1E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C338EA2C-F7DB-4D97-8704-B61EFE75841F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Lorem Ipsum</a:t>
              </a: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DA52EB5C-37E7-4E99-AEEC-1432B5C092B8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92669486-CE2F-4820-A6C2-D58F1781F00F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/>
                <a:t>4</a:t>
              </a:r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BC1B0D95-C1E1-4B2A-BCEF-062193828F12}"/>
              </a:ext>
            </a:extLst>
          </p:cNvPr>
          <p:cNvSpPr/>
          <p:nvPr/>
        </p:nvSpPr>
        <p:spPr>
          <a:xfrm>
            <a:off x="5329238" y="2857344"/>
            <a:ext cx="1533525" cy="153352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Lightbulb">
            <a:extLst>
              <a:ext uri="{FF2B5EF4-FFF2-40B4-BE49-F238E27FC236}">
                <a16:creationId xmlns:a16="http://schemas.microsoft.com/office/drawing/2014/main" id="{CA951519-C171-4077-A68C-7BB7221D52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31669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296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20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DEE3B03-8A9D-4A65-BAEA-56D4661CB212}"/>
              </a:ext>
            </a:extLst>
          </p:cNvPr>
          <p:cNvCxnSpPr>
            <a:stCxn id="6" idx="4"/>
            <a:endCxn id="86" idx="0"/>
          </p:cNvCxnSpPr>
          <p:nvPr/>
        </p:nvCxnSpPr>
        <p:spPr>
          <a:xfrm>
            <a:off x="7319122" y="1968064"/>
            <a:ext cx="0" cy="331208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 Banners Menu for PowerPoint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6ACFC85-5007-4038-8688-4868B38587D1}"/>
              </a:ext>
            </a:extLst>
          </p:cNvPr>
          <p:cNvSpPr/>
          <p:nvPr/>
        </p:nvSpPr>
        <p:spPr>
          <a:xfrm>
            <a:off x="7200619" y="1731059"/>
            <a:ext cx="237005" cy="23700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51F05F36-1AB5-488A-B787-21ED2444A187}"/>
              </a:ext>
            </a:extLst>
          </p:cNvPr>
          <p:cNvSpPr/>
          <p:nvPr/>
        </p:nvSpPr>
        <p:spPr>
          <a:xfrm>
            <a:off x="7200619" y="2914089"/>
            <a:ext cx="237005" cy="23700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45796F69-D836-4C00-B241-DA158845053F}"/>
              </a:ext>
            </a:extLst>
          </p:cNvPr>
          <p:cNvSpPr/>
          <p:nvPr/>
        </p:nvSpPr>
        <p:spPr>
          <a:xfrm>
            <a:off x="7200619" y="4097119"/>
            <a:ext cx="237005" cy="23700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9FE6A796-476C-4211-9FF9-261D99D10C2B}"/>
              </a:ext>
            </a:extLst>
          </p:cNvPr>
          <p:cNvSpPr/>
          <p:nvPr/>
        </p:nvSpPr>
        <p:spPr>
          <a:xfrm>
            <a:off x="7200619" y="5280149"/>
            <a:ext cx="237005" cy="237005"/>
          </a:xfrm>
          <a:prstGeom prst="ellipse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BE5CB28-8BC5-43A9-82C9-92B6A5D11FAB}"/>
              </a:ext>
            </a:extLst>
          </p:cNvPr>
          <p:cNvCxnSpPr>
            <a:cxnSpLocks/>
          </p:cNvCxnSpPr>
          <p:nvPr/>
        </p:nvCxnSpPr>
        <p:spPr>
          <a:xfrm>
            <a:off x="6862763" y="3624106"/>
            <a:ext cx="456358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D62DBE7A-B394-407B-848F-F63F9A3BC158}"/>
              </a:ext>
            </a:extLst>
          </p:cNvPr>
          <p:cNvCxnSpPr/>
          <p:nvPr/>
        </p:nvCxnSpPr>
        <p:spPr>
          <a:xfrm flipV="1">
            <a:off x="4872878" y="1968064"/>
            <a:ext cx="0" cy="331208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Oval 87">
            <a:extLst>
              <a:ext uri="{FF2B5EF4-FFF2-40B4-BE49-F238E27FC236}">
                <a16:creationId xmlns:a16="http://schemas.microsoft.com/office/drawing/2014/main" id="{EB62CF98-04E9-46C3-AD01-C68EAED42249}"/>
              </a:ext>
            </a:extLst>
          </p:cNvPr>
          <p:cNvSpPr/>
          <p:nvPr/>
        </p:nvSpPr>
        <p:spPr>
          <a:xfrm rot="10800000">
            <a:off x="4754376" y="5280149"/>
            <a:ext cx="237005" cy="237005"/>
          </a:xfrm>
          <a:prstGeom prst="ellipse">
            <a:avLst/>
          </a:prstGeom>
          <a:solidFill>
            <a:srgbClr val="EB1E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C1093E01-8044-4996-AB34-9D300FCF49AE}"/>
              </a:ext>
            </a:extLst>
          </p:cNvPr>
          <p:cNvSpPr/>
          <p:nvPr/>
        </p:nvSpPr>
        <p:spPr>
          <a:xfrm rot="10800000">
            <a:off x="4754376" y="4097119"/>
            <a:ext cx="237005" cy="23700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362F6368-7357-452D-AAD7-6B0527F2DF9C}"/>
              </a:ext>
            </a:extLst>
          </p:cNvPr>
          <p:cNvSpPr/>
          <p:nvPr/>
        </p:nvSpPr>
        <p:spPr>
          <a:xfrm rot="10800000">
            <a:off x="4754376" y="2914089"/>
            <a:ext cx="237005" cy="23700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842F2CA0-E5C7-4AD4-A1BA-19F435B08A28}"/>
              </a:ext>
            </a:extLst>
          </p:cNvPr>
          <p:cNvSpPr/>
          <p:nvPr/>
        </p:nvSpPr>
        <p:spPr>
          <a:xfrm rot="10800000">
            <a:off x="4754376" y="1731059"/>
            <a:ext cx="237005" cy="2370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9E186F2C-73F1-4FF1-AE76-4A4A4A5882C5}"/>
              </a:ext>
            </a:extLst>
          </p:cNvPr>
          <p:cNvCxnSpPr/>
          <p:nvPr/>
        </p:nvCxnSpPr>
        <p:spPr>
          <a:xfrm rot="10800000" flipV="1">
            <a:off x="4872879" y="3624105"/>
            <a:ext cx="456358" cy="1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25B489D2-2CC4-4A0A-8471-A30E679359DA}"/>
              </a:ext>
            </a:extLst>
          </p:cNvPr>
          <p:cNvGrpSpPr/>
          <p:nvPr/>
        </p:nvGrpSpPr>
        <p:grpSpPr>
          <a:xfrm>
            <a:off x="7904680" y="1381156"/>
            <a:ext cx="3195918" cy="936812"/>
            <a:chOff x="5692588" y="1560606"/>
            <a:chExt cx="3195918" cy="936812"/>
          </a:xfrm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D6391E66-8D4E-443D-AC84-AB2DDD9413F4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91328DEE-64E0-4057-9564-2A7A73682C07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Lorem Ipsum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9BF2375C-B24E-42E1-A2CB-39E4656FC0AB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1C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8099A731-B5C7-4F93-A3D6-6483DB997CEB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/>
                <a:t>5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C15EDA3-6A8C-46AD-8399-97EB8D372768}"/>
              </a:ext>
            </a:extLst>
          </p:cNvPr>
          <p:cNvGrpSpPr/>
          <p:nvPr/>
        </p:nvGrpSpPr>
        <p:grpSpPr>
          <a:xfrm>
            <a:off x="7904680" y="2564186"/>
            <a:ext cx="3195918" cy="936812"/>
            <a:chOff x="5692588" y="1560606"/>
            <a:chExt cx="3195918" cy="936812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F7DAA5C-5564-4158-B938-3E3452D86A0E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6C997F90-A564-40CB-B6BC-8A968C77CA0C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Lorem Ipsum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9ECCCC11-F355-49CA-9FEC-D7D765F56BE2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1C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8ADA7973-EB39-4757-A689-EB64D685ACED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/>
                <a:t>6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A968ABF-D362-4FD0-B330-BFB4C2906CAA}"/>
              </a:ext>
            </a:extLst>
          </p:cNvPr>
          <p:cNvGrpSpPr/>
          <p:nvPr/>
        </p:nvGrpSpPr>
        <p:grpSpPr>
          <a:xfrm>
            <a:off x="7904680" y="3747216"/>
            <a:ext cx="3195918" cy="936812"/>
            <a:chOff x="5692588" y="1560606"/>
            <a:chExt cx="3195918" cy="936812"/>
          </a:xfrm>
        </p:grpSpPr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8D4F3653-381C-442F-A7FA-3C7A6CC00AF1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: Rounded Corners 75">
              <a:extLst>
                <a:ext uri="{FF2B5EF4-FFF2-40B4-BE49-F238E27FC236}">
                  <a16:creationId xmlns:a16="http://schemas.microsoft.com/office/drawing/2014/main" id="{BD50A0A0-2FA1-49D0-8886-3E757F666345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Lorem Ipsum</a:t>
              </a: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5502FCE7-DDB5-40C5-8BAE-25BF0A90D05A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1C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392B0DEC-FAAA-4D26-8F4B-2CD9CD11400F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/>
                <a:t>7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8137010F-35CB-4EAE-972A-F922A05FF84E}"/>
              </a:ext>
            </a:extLst>
          </p:cNvPr>
          <p:cNvGrpSpPr/>
          <p:nvPr/>
        </p:nvGrpSpPr>
        <p:grpSpPr>
          <a:xfrm>
            <a:off x="7904680" y="4930246"/>
            <a:ext cx="3195918" cy="936812"/>
            <a:chOff x="5692588" y="1560606"/>
            <a:chExt cx="3195918" cy="936812"/>
          </a:xfrm>
        </p:grpSpPr>
        <p:sp>
          <p:nvSpPr>
            <p:cNvPr id="80" name="Rectangle: Rounded Corners 79">
              <a:extLst>
                <a:ext uri="{FF2B5EF4-FFF2-40B4-BE49-F238E27FC236}">
                  <a16:creationId xmlns:a16="http://schemas.microsoft.com/office/drawing/2014/main" id="{B74692EB-ACEE-4830-A415-6B5A53B43E4A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tx2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4AE7060D-8CF6-475E-9EC7-EFAF95D4B7A6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Lorem Ipsum</a:t>
              </a: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1F29ED1-C215-4A40-BB22-FF444A14D805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1C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84E7E42-05F7-40B0-AB4B-08534857300F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/>
                <a:t>8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DC9FC2B3-E9FF-4D14-AE08-3BCBC4BA960D}"/>
              </a:ext>
            </a:extLst>
          </p:cNvPr>
          <p:cNvGrpSpPr/>
          <p:nvPr/>
        </p:nvGrpSpPr>
        <p:grpSpPr>
          <a:xfrm flipH="1">
            <a:off x="1091402" y="1381156"/>
            <a:ext cx="3200400" cy="936812"/>
            <a:chOff x="5692588" y="1560606"/>
            <a:chExt cx="3195918" cy="936812"/>
          </a:xfrm>
        </p:grpSpPr>
        <p:sp>
          <p:nvSpPr>
            <p:cNvPr id="111" name="Rectangle: Rounded Corners 110">
              <a:extLst>
                <a:ext uri="{FF2B5EF4-FFF2-40B4-BE49-F238E27FC236}">
                  <a16:creationId xmlns:a16="http://schemas.microsoft.com/office/drawing/2014/main" id="{1EA6C376-E8B3-431B-863E-51A2C872A7EA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: Rounded Corners 111">
              <a:extLst>
                <a:ext uri="{FF2B5EF4-FFF2-40B4-BE49-F238E27FC236}">
                  <a16:creationId xmlns:a16="http://schemas.microsoft.com/office/drawing/2014/main" id="{86E3D609-39C5-48AB-BBEB-435EFD8F0C1A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Lorem Ipsum</a:t>
              </a:r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1337A2B0-01C0-4E9D-B228-EE1EB83C1A34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1C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27CFF79C-B611-42C4-BC5F-5B52BCDE0521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/>
                <a:t>1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9C1A9688-D95D-4BD7-9D3D-9897E19B702E}"/>
              </a:ext>
            </a:extLst>
          </p:cNvPr>
          <p:cNvGrpSpPr/>
          <p:nvPr/>
        </p:nvGrpSpPr>
        <p:grpSpPr>
          <a:xfrm flipH="1">
            <a:off x="1091402" y="2564186"/>
            <a:ext cx="3200400" cy="936812"/>
            <a:chOff x="5692588" y="1560606"/>
            <a:chExt cx="3195918" cy="936812"/>
          </a:xfrm>
        </p:grpSpPr>
        <p:sp>
          <p:nvSpPr>
            <p:cNvPr id="107" name="Rectangle: Rounded Corners 106">
              <a:extLst>
                <a:ext uri="{FF2B5EF4-FFF2-40B4-BE49-F238E27FC236}">
                  <a16:creationId xmlns:a16="http://schemas.microsoft.com/office/drawing/2014/main" id="{FBF1A8DF-A213-4C1D-A286-373C5DFD4FD5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: Rounded Corners 107">
              <a:extLst>
                <a:ext uri="{FF2B5EF4-FFF2-40B4-BE49-F238E27FC236}">
                  <a16:creationId xmlns:a16="http://schemas.microsoft.com/office/drawing/2014/main" id="{D5A63637-66B2-4A45-B3AA-44F82CE9E153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Lorem Ipsum</a:t>
              </a:r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4D01C208-F75E-4A44-8B1E-DC8240CCC633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1C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6073953E-4A49-4F72-B7C8-FB0AFC22AC49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/>
                <a:t>2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6D63C6DA-778A-4579-B5B8-F3375DC57D13}"/>
              </a:ext>
            </a:extLst>
          </p:cNvPr>
          <p:cNvGrpSpPr/>
          <p:nvPr/>
        </p:nvGrpSpPr>
        <p:grpSpPr>
          <a:xfrm flipH="1">
            <a:off x="1091402" y="3747216"/>
            <a:ext cx="3200400" cy="936812"/>
            <a:chOff x="5692588" y="1560606"/>
            <a:chExt cx="3195918" cy="936812"/>
          </a:xfrm>
        </p:grpSpPr>
        <p:sp>
          <p:nvSpPr>
            <p:cNvPr id="103" name="Rectangle: Rounded Corners 102">
              <a:extLst>
                <a:ext uri="{FF2B5EF4-FFF2-40B4-BE49-F238E27FC236}">
                  <a16:creationId xmlns:a16="http://schemas.microsoft.com/office/drawing/2014/main" id="{1F4708C1-1C71-467A-85B2-CDA65977285B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4" name="Rectangle: Rounded Corners 103">
              <a:extLst>
                <a:ext uri="{FF2B5EF4-FFF2-40B4-BE49-F238E27FC236}">
                  <a16:creationId xmlns:a16="http://schemas.microsoft.com/office/drawing/2014/main" id="{ADF0BAEC-1DB2-4AA4-9BBC-163C3D8CC5AF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6CB6581A-A58A-40C4-9311-54E138BFB3B9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1C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E549F4C3-4DAA-421E-B97D-C6C519824ACA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1A28A30B-AFD1-4AAB-BB4C-874D21970ED1}"/>
              </a:ext>
            </a:extLst>
          </p:cNvPr>
          <p:cNvGrpSpPr/>
          <p:nvPr/>
        </p:nvGrpSpPr>
        <p:grpSpPr>
          <a:xfrm flipH="1">
            <a:off x="1091402" y="4930246"/>
            <a:ext cx="3200400" cy="936812"/>
            <a:chOff x="5692588" y="1560606"/>
            <a:chExt cx="3195918" cy="936812"/>
          </a:xfrm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3B6C00CE-1707-48F5-8942-F1B28C0CABFC}"/>
                </a:ext>
              </a:extLst>
            </p:cNvPr>
            <p:cNvSpPr/>
            <p:nvPr/>
          </p:nvSpPr>
          <p:spPr>
            <a:xfrm>
              <a:off x="5800164" y="1625600"/>
              <a:ext cx="3088342" cy="806824"/>
            </a:xfrm>
            <a:prstGeom prst="roundRect">
              <a:avLst>
                <a:gd name="adj" fmla="val 50000"/>
              </a:avLst>
            </a:prstGeom>
            <a:noFill/>
            <a:ln w="57150">
              <a:solidFill>
                <a:srgbClr val="EB1E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C338EA2C-F7DB-4D97-8704-B61EFE75841F}"/>
                </a:ext>
              </a:extLst>
            </p:cNvPr>
            <p:cNvSpPr/>
            <p:nvPr/>
          </p:nvSpPr>
          <p:spPr>
            <a:xfrm>
              <a:off x="6279776" y="1780241"/>
              <a:ext cx="2420879" cy="497542"/>
            </a:xfrm>
            <a:prstGeom prst="roundRect">
              <a:avLst>
                <a:gd name="adj" fmla="val 50000"/>
              </a:avLst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Lorem Ipsum</a:t>
              </a: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DA52EB5C-37E7-4E99-AEEC-1432B5C092B8}"/>
                </a:ext>
              </a:extLst>
            </p:cNvPr>
            <p:cNvSpPr/>
            <p:nvPr/>
          </p:nvSpPr>
          <p:spPr>
            <a:xfrm>
              <a:off x="5692588" y="1560606"/>
              <a:ext cx="936812" cy="936812"/>
            </a:xfrm>
            <a:prstGeom prst="ellipse">
              <a:avLst/>
            </a:prstGeom>
            <a:solidFill>
              <a:srgbClr val="1C2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92669486-CE2F-4820-A6C2-D58F1781F00F}"/>
                </a:ext>
              </a:extLst>
            </p:cNvPr>
            <p:cNvSpPr/>
            <p:nvPr/>
          </p:nvSpPr>
          <p:spPr>
            <a:xfrm>
              <a:off x="5692588" y="1625600"/>
              <a:ext cx="806824" cy="806824"/>
            </a:xfrm>
            <a:prstGeom prst="ellipse">
              <a:avLst/>
            </a:pr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/>
                <a:t>4</a:t>
              </a:r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BC1B0D95-C1E1-4B2A-BCEF-062193828F12}"/>
              </a:ext>
            </a:extLst>
          </p:cNvPr>
          <p:cNvSpPr/>
          <p:nvPr/>
        </p:nvSpPr>
        <p:spPr>
          <a:xfrm>
            <a:off x="5329238" y="2857344"/>
            <a:ext cx="1533525" cy="1533525"/>
          </a:xfrm>
          <a:prstGeom prst="ellipse">
            <a:avLst/>
          </a:prstGeom>
          <a:gradFill flip="none" rotWithShape="1">
            <a:gsLst>
              <a:gs pos="0">
                <a:schemeClr val="tx2">
                  <a:lumMod val="90000"/>
                  <a:lumOff val="10000"/>
                </a:schemeClr>
              </a:gs>
              <a:gs pos="48000">
                <a:schemeClr val="tx2">
                  <a:lumMod val="75000"/>
                  <a:lumOff val="25000"/>
                </a:schemeClr>
              </a:gs>
              <a:gs pos="100000">
                <a:schemeClr val="tx2">
                  <a:lumMod val="50000"/>
                  <a:lumOff val="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Lightbulb">
            <a:extLst>
              <a:ext uri="{FF2B5EF4-FFF2-40B4-BE49-F238E27FC236}">
                <a16:creationId xmlns:a16="http://schemas.microsoft.com/office/drawing/2014/main" id="{CA951519-C171-4077-A68C-7BB7221D52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31669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240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9679</TotalTime>
  <Words>94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8 Banners Menu for PowerPoint</vt:lpstr>
      <vt:lpstr>8 Banners Menu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Banners Menu for PowerPoint</dc:title>
  <dc:creator>PresentationGO.com</dc:creator>
  <dc:description>© Copyright PresentationGo.com</dc:description>
  <dcterms:created xsi:type="dcterms:W3CDTF">2014-11-26T05:14:11Z</dcterms:created>
  <dcterms:modified xsi:type="dcterms:W3CDTF">2018-01-18T18:49:59Z</dcterms:modified>
  <cp:category>Text &amp; Tables</cp:category>
</cp:coreProperties>
</file>