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026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1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Menu for PowerPoint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EE3B03-8A9D-4A65-BAEA-56D4661CB212}"/>
              </a:ext>
            </a:extLst>
          </p:cNvPr>
          <p:cNvCxnSpPr>
            <a:stCxn id="6" idx="4"/>
            <a:endCxn id="86" idx="0"/>
          </p:cNvCxnSpPr>
          <p:nvPr/>
        </p:nvCxnSpPr>
        <p:spPr>
          <a:xfrm>
            <a:off x="5608729" y="2025323"/>
            <a:ext cx="0" cy="280735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96ACFC85-5007-4038-8688-4868B38587D1}"/>
              </a:ext>
            </a:extLst>
          </p:cNvPr>
          <p:cNvSpPr/>
          <p:nvPr/>
        </p:nvSpPr>
        <p:spPr>
          <a:xfrm>
            <a:off x="5508285" y="1824437"/>
            <a:ext cx="200888" cy="200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1F05F36-1AB5-488A-B787-21ED2444A187}"/>
              </a:ext>
            </a:extLst>
          </p:cNvPr>
          <p:cNvSpPr/>
          <p:nvPr/>
        </p:nvSpPr>
        <p:spPr>
          <a:xfrm>
            <a:off x="5508285" y="2827182"/>
            <a:ext cx="200888" cy="2008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5796F69-D836-4C00-B241-DA158845053F}"/>
              </a:ext>
            </a:extLst>
          </p:cNvPr>
          <p:cNvSpPr/>
          <p:nvPr/>
        </p:nvSpPr>
        <p:spPr>
          <a:xfrm>
            <a:off x="5508285" y="3829929"/>
            <a:ext cx="200888" cy="200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FE6A796-476C-4211-9FF9-261D99D10C2B}"/>
              </a:ext>
            </a:extLst>
          </p:cNvPr>
          <p:cNvSpPr/>
          <p:nvPr/>
        </p:nvSpPr>
        <p:spPr>
          <a:xfrm>
            <a:off x="5508285" y="4832675"/>
            <a:ext cx="200888" cy="2008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E5CB28-8BC5-43A9-82C9-92B6A5D11FAB}"/>
              </a:ext>
            </a:extLst>
          </p:cNvPr>
          <p:cNvCxnSpPr>
            <a:cxnSpLocks/>
          </p:cNvCxnSpPr>
          <p:nvPr/>
        </p:nvCxnSpPr>
        <p:spPr>
          <a:xfrm>
            <a:off x="5221914" y="3428999"/>
            <a:ext cx="38681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62DBE7A-B394-407B-848F-F63F9A3BC158}"/>
              </a:ext>
            </a:extLst>
          </p:cNvPr>
          <p:cNvCxnSpPr/>
          <p:nvPr/>
        </p:nvCxnSpPr>
        <p:spPr>
          <a:xfrm flipV="1">
            <a:off x="3535272" y="2025323"/>
            <a:ext cx="0" cy="280735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EB62CF98-04E9-46C3-AD01-C68EAED42249}"/>
              </a:ext>
            </a:extLst>
          </p:cNvPr>
          <p:cNvSpPr/>
          <p:nvPr/>
        </p:nvSpPr>
        <p:spPr>
          <a:xfrm rot="10800000">
            <a:off x="3434828" y="4832675"/>
            <a:ext cx="200888" cy="200888"/>
          </a:xfrm>
          <a:prstGeom prst="ellips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1093E01-8044-4996-AB34-9D300FCF49AE}"/>
              </a:ext>
            </a:extLst>
          </p:cNvPr>
          <p:cNvSpPr/>
          <p:nvPr/>
        </p:nvSpPr>
        <p:spPr>
          <a:xfrm rot="10800000">
            <a:off x="3434828" y="3829929"/>
            <a:ext cx="200888" cy="2008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62F6368-7357-452D-AAD7-6B0527F2DF9C}"/>
              </a:ext>
            </a:extLst>
          </p:cNvPr>
          <p:cNvSpPr/>
          <p:nvPr/>
        </p:nvSpPr>
        <p:spPr>
          <a:xfrm rot="10800000">
            <a:off x="3434828" y="2827182"/>
            <a:ext cx="200888" cy="200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42F2CA0-E5C7-4AD4-A1BA-19F435B08A28}"/>
              </a:ext>
            </a:extLst>
          </p:cNvPr>
          <p:cNvSpPr/>
          <p:nvPr/>
        </p:nvSpPr>
        <p:spPr>
          <a:xfrm rot="10800000">
            <a:off x="3434828" y="1824437"/>
            <a:ext cx="200888" cy="2008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E186F2C-73F1-4FF1-AE76-4A4A4A5882C5}"/>
              </a:ext>
            </a:extLst>
          </p:cNvPr>
          <p:cNvCxnSpPr/>
          <p:nvPr/>
        </p:nvCxnSpPr>
        <p:spPr>
          <a:xfrm rot="10800000" flipV="1">
            <a:off x="3535272" y="3428998"/>
            <a:ext cx="386813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25B489D2-2CC4-4A0A-8471-A30E679359DA}"/>
              </a:ext>
            </a:extLst>
          </p:cNvPr>
          <p:cNvGrpSpPr/>
          <p:nvPr/>
        </p:nvGrpSpPr>
        <p:grpSpPr>
          <a:xfrm>
            <a:off x="6105052" y="1527855"/>
            <a:ext cx="2708888" cy="794050"/>
            <a:chOff x="5692588" y="1560606"/>
            <a:chExt cx="3195918" cy="936812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D6391E66-8D4E-443D-AC84-AB2DDD9413F4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1328DEE-64E0-4057-9564-2A7A73682C07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BF2375C-B24E-42E1-A2CB-39E4656FC0AB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099A731-B5C7-4F93-A3D6-6483DB997CEB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5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15EDA3-6A8C-46AD-8399-97EB8D372768}"/>
              </a:ext>
            </a:extLst>
          </p:cNvPr>
          <p:cNvGrpSpPr/>
          <p:nvPr/>
        </p:nvGrpSpPr>
        <p:grpSpPr>
          <a:xfrm>
            <a:off x="6105052" y="2530602"/>
            <a:ext cx="2708888" cy="794050"/>
            <a:chOff x="5692588" y="1560606"/>
            <a:chExt cx="3195918" cy="936812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F7DAA5C-5564-4158-B938-3E3452D86A0E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C997F90-A564-40CB-B6BC-8A968C77CA0C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ECCCC11-F355-49CA-9FEC-D7D765F56BE2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ADA7973-EB39-4757-A689-EB64D685ACED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6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A968ABF-D362-4FD0-B330-BFB4C2906CAA}"/>
              </a:ext>
            </a:extLst>
          </p:cNvPr>
          <p:cNvGrpSpPr/>
          <p:nvPr/>
        </p:nvGrpSpPr>
        <p:grpSpPr>
          <a:xfrm>
            <a:off x="6105052" y="3533347"/>
            <a:ext cx="2708888" cy="794050"/>
            <a:chOff x="5692588" y="1560606"/>
            <a:chExt cx="3195918" cy="936812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8D4F3653-381C-442F-A7FA-3C7A6CC00AF1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BD50A0A0-2FA1-49D0-8886-3E757F666345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502FCE7-DDB5-40C5-8BAE-25BF0A90D05A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92B0DEC-FAAA-4D26-8F4B-2CD9CD114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7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137010F-35CB-4EAE-972A-F922A05FF84E}"/>
              </a:ext>
            </a:extLst>
          </p:cNvPr>
          <p:cNvGrpSpPr/>
          <p:nvPr/>
        </p:nvGrpSpPr>
        <p:grpSpPr>
          <a:xfrm>
            <a:off x="6105052" y="4536094"/>
            <a:ext cx="2708888" cy="794050"/>
            <a:chOff x="5692588" y="1560606"/>
            <a:chExt cx="3195918" cy="936812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B74692EB-ACEE-4830-A415-6B5A53B43E4A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4AE7060D-8CF6-475E-9EC7-EFAF95D4B7A6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1F29ED1-C215-4A40-BB22-FF444A14D805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84E7E42-05F7-40B0-AB4B-085348573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8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9FC2B3-E9FF-4D14-AE08-3BCBC4BA960D}"/>
              </a:ext>
            </a:extLst>
          </p:cNvPr>
          <p:cNvGrpSpPr/>
          <p:nvPr/>
        </p:nvGrpSpPr>
        <p:grpSpPr>
          <a:xfrm flipH="1">
            <a:off x="330061" y="1527855"/>
            <a:ext cx="2712686" cy="794050"/>
            <a:chOff x="5692588" y="1560606"/>
            <a:chExt cx="3195918" cy="936812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1EA6C376-E8B3-431B-863E-51A2C872A7EA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86E3D609-39C5-48AB-BBEB-435EFD8F0C1A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337A2B0-01C0-4E9D-B228-EE1EB83C1A34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7CFF79C-B611-42C4-BC5F-5B52BCDE0521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1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C1A9688-D95D-4BD7-9D3D-9897E19B702E}"/>
              </a:ext>
            </a:extLst>
          </p:cNvPr>
          <p:cNvGrpSpPr/>
          <p:nvPr/>
        </p:nvGrpSpPr>
        <p:grpSpPr>
          <a:xfrm flipH="1">
            <a:off x="330061" y="2530602"/>
            <a:ext cx="2712686" cy="794050"/>
            <a:chOff x="5692588" y="1560606"/>
            <a:chExt cx="3195918" cy="936812"/>
          </a:xfrm>
        </p:grpSpPr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FBF1A8DF-A213-4C1D-A286-373C5DFD4FD5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D5A63637-66B2-4A45-B3AA-44F82CE9E153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D01C208-F75E-4A44-8B1E-DC8240CCC633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6073953E-4A49-4F72-B7C8-FB0AFC22AC49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2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D63C6DA-778A-4579-B5B8-F3375DC57D13}"/>
              </a:ext>
            </a:extLst>
          </p:cNvPr>
          <p:cNvGrpSpPr/>
          <p:nvPr/>
        </p:nvGrpSpPr>
        <p:grpSpPr>
          <a:xfrm flipH="1">
            <a:off x="330061" y="3533347"/>
            <a:ext cx="2712686" cy="794050"/>
            <a:chOff x="5692588" y="1560606"/>
            <a:chExt cx="3195918" cy="936812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1F4708C1-1C71-467A-85B2-CDA65977285B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ADF0BAEC-1DB2-4AA4-9BBC-163C3D8CC5A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6CB6581A-A58A-40C4-9311-54E138BFB3B9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549F4C3-4DAA-421E-B97D-C6C519824ACA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A28A30B-AFD1-4AAB-BB4C-874D21970ED1}"/>
              </a:ext>
            </a:extLst>
          </p:cNvPr>
          <p:cNvGrpSpPr/>
          <p:nvPr/>
        </p:nvGrpSpPr>
        <p:grpSpPr>
          <a:xfrm flipH="1">
            <a:off x="330061" y="4536094"/>
            <a:ext cx="2712686" cy="794050"/>
            <a:chOff x="5692588" y="1560606"/>
            <a:chExt cx="3195918" cy="936812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3B6C00CE-1707-48F5-8942-F1B28C0CABFC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C338EA2C-F7DB-4D97-8704-B61EFE75841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DA52EB5C-37E7-4E99-AEEC-1432B5C092B8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92669486-CE2F-4820-A6C2-D58F1781F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4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C1B0D95-C1E1-4B2A-BCEF-062193828F12}"/>
              </a:ext>
            </a:extLst>
          </p:cNvPr>
          <p:cNvSpPr/>
          <p:nvPr/>
        </p:nvSpPr>
        <p:spPr>
          <a:xfrm>
            <a:off x="3922087" y="2779084"/>
            <a:ext cx="1299829" cy="129982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CA951519-C171-4077-A68C-7BB7221D5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4473" y="3041472"/>
            <a:ext cx="775053" cy="77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9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2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Menu for PowerPoint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32DC4C1-F8AC-4D29-958F-C531731F201F}"/>
              </a:ext>
            </a:extLst>
          </p:cNvPr>
          <p:cNvCxnSpPr>
            <a:stCxn id="58" idx="4"/>
            <a:endCxn id="61" idx="0"/>
          </p:cNvCxnSpPr>
          <p:nvPr/>
        </p:nvCxnSpPr>
        <p:spPr>
          <a:xfrm>
            <a:off x="5608729" y="2025323"/>
            <a:ext cx="0" cy="280735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5B54B1BB-4718-491B-B029-D6798296F99A}"/>
              </a:ext>
            </a:extLst>
          </p:cNvPr>
          <p:cNvSpPr/>
          <p:nvPr/>
        </p:nvSpPr>
        <p:spPr>
          <a:xfrm>
            <a:off x="5508285" y="1824437"/>
            <a:ext cx="200888" cy="2008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95365E1-291F-4BA9-87F7-325586C0307E}"/>
              </a:ext>
            </a:extLst>
          </p:cNvPr>
          <p:cNvSpPr/>
          <p:nvPr/>
        </p:nvSpPr>
        <p:spPr>
          <a:xfrm>
            <a:off x="5508285" y="2827182"/>
            <a:ext cx="200888" cy="2008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715BD6E-6FEE-435C-85BB-E43BC9BEA295}"/>
              </a:ext>
            </a:extLst>
          </p:cNvPr>
          <p:cNvSpPr/>
          <p:nvPr/>
        </p:nvSpPr>
        <p:spPr>
          <a:xfrm>
            <a:off x="5508285" y="3829929"/>
            <a:ext cx="200888" cy="200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59E32AB-5909-40AA-B4E8-A7B53CE6F1EA}"/>
              </a:ext>
            </a:extLst>
          </p:cNvPr>
          <p:cNvSpPr/>
          <p:nvPr/>
        </p:nvSpPr>
        <p:spPr>
          <a:xfrm>
            <a:off x="5508285" y="4832675"/>
            <a:ext cx="200888" cy="200888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1001504-85C0-4420-993C-9005D6C6F680}"/>
              </a:ext>
            </a:extLst>
          </p:cNvPr>
          <p:cNvCxnSpPr>
            <a:cxnSpLocks/>
          </p:cNvCxnSpPr>
          <p:nvPr/>
        </p:nvCxnSpPr>
        <p:spPr>
          <a:xfrm>
            <a:off x="5221914" y="3428999"/>
            <a:ext cx="38681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126E05F-C25C-4842-A1D9-3072FE83E3BE}"/>
              </a:ext>
            </a:extLst>
          </p:cNvPr>
          <p:cNvCxnSpPr/>
          <p:nvPr/>
        </p:nvCxnSpPr>
        <p:spPr>
          <a:xfrm flipV="1">
            <a:off x="3535272" y="2025323"/>
            <a:ext cx="0" cy="280735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A418E158-318C-479D-86A5-57FB21E1F90C}"/>
              </a:ext>
            </a:extLst>
          </p:cNvPr>
          <p:cNvSpPr/>
          <p:nvPr/>
        </p:nvSpPr>
        <p:spPr>
          <a:xfrm rot="10800000">
            <a:off x="3434828" y="4832675"/>
            <a:ext cx="200888" cy="200888"/>
          </a:xfrm>
          <a:prstGeom prst="ellips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484B7AE-698F-404F-97EA-FA742FD7B92E}"/>
              </a:ext>
            </a:extLst>
          </p:cNvPr>
          <p:cNvSpPr/>
          <p:nvPr/>
        </p:nvSpPr>
        <p:spPr>
          <a:xfrm rot="10800000">
            <a:off x="3434828" y="3829929"/>
            <a:ext cx="200888" cy="2008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49C2C5B-9081-4C0F-906D-490277746199}"/>
              </a:ext>
            </a:extLst>
          </p:cNvPr>
          <p:cNvSpPr/>
          <p:nvPr/>
        </p:nvSpPr>
        <p:spPr>
          <a:xfrm rot="10800000">
            <a:off x="3434828" y="2827182"/>
            <a:ext cx="200888" cy="200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0DF80C3-0FC5-42D7-B5EB-A60EF202DFB9}"/>
              </a:ext>
            </a:extLst>
          </p:cNvPr>
          <p:cNvSpPr/>
          <p:nvPr/>
        </p:nvSpPr>
        <p:spPr>
          <a:xfrm rot="10800000">
            <a:off x="3434828" y="1824437"/>
            <a:ext cx="200888" cy="2008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C5E603F-77A2-417E-8D37-7095E6145266}"/>
              </a:ext>
            </a:extLst>
          </p:cNvPr>
          <p:cNvCxnSpPr/>
          <p:nvPr/>
        </p:nvCxnSpPr>
        <p:spPr>
          <a:xfrm rot="10800000" flipV="1">
            <a:off x="3535272" y="3428998"/>
            <a:ext cx="386813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166888B-2C60-4530-8CC0-3CFD52195AB2}"/>
              </a:ext>
            </a:extLst>
          </p:cNvPr>
          <p:cNvGrpSpPr/>
          <p:nvPr/>
        </p:nvGrpSpPr>
        <p:grpSpPr>
          <a:xfrm>
            <a:off x="6105052" y="1527855"/>
            <a:ext cx="2708888" cy="794050"/>
            <a:chOff x="5692588" y="1560606"/>
            <a:chExt cx="3195918" cy="936812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4E1AA367-8EDE-4E9C-AE21-80146B9D1442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77517927-2A9B-438D-AC2A-592FFAE280A7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240A59D-A703-423E-8DC6-7869DE84C9A3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11C5D15-A9F5-45B7-B53F-538C8FBE66B4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5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0AD918E-5C4B-4B63-A064-8B40E560DE7A}"/>
              </a:ext>
            </a:extLst>
          </p:cNvPr>
          <p:cNvGrpSpPr/>
          <p:nvPr/>
        </p:nvGrpSpPr>
        <p:grpSpPr>
          <a:xfrm>
            <a:off x="6105052" y="2530602"/>
            <a:ext cx="2708888" cy="794050"/>
            <a:chOff x="5692588" y="1560606"/>
            <a:chExt cx="3195918" cy="936812"/>
          </a:xfrm>
        </p:grpSpPr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F6C44315-7675-4B27-8298-DB95CFABD3E8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C6501B27-1590-4773-8CF9-F04D885EAEF0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4736E21-90AF-4783-905B-E493FAFC56A3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816C658-17B9-4C15-885A-47FB35C74BB0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6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69ED523-1067-4075-86B9-1C3921FD8D3E}"/>
              </a:ext>
            </a:extLst>
          </p:cNvPr>
          <p:cNvGrpSpPr/>
          <p:nvPr/>
        </p:nvGrpSpPr>
        <p:grpSpPr>
          <a:xfrm>
            <a:off x="6105052" y="3533347"/>
            <a:ext cx="2708888" cy="794050"/>
            <a:chOff x="5692588" y="1560606"/>
            <a:chExt cx="3195918" cy="936812"/>
          </a:xfrm>
        </p:grpSpPr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EB1227A2-6693-4920-BCE2-C8B7BD844345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E8547F2D-2329-4A39-AFBD-EF71733A958D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6B739471-E149-4B30-AAF4-5E37CF9440AA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44C8783B-E391-46FE-92D7-A85FDA7F83C1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7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4A7AA0C-859E-458F-9A60-373CC66CC70E}"/>
              </a:ext>
            </a:extLst>
          </p:cNvPr>
          <p:cNvGrpSpPr/>
          <p:nvPr/>
        </p:nvGrpSpPr>
        <p:grpSpPr>
          <a:xfrm>
            <a:off x="6105052" y="4536094"/>
            <a:ext cx="2708888" cy="794050"/>
            <a:chOff x="5692588" y="1560606"/>
            <a:chExt cx="3195918" cy="936812"/>
          </a:xfrm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0CE5E733-B4E7-441B-B1B0-8AFD65432594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tx2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1A820FC2-803D-4FF1-82B4-722AF96356A1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688BA48-D4BC-4790-B004-1E69640F505F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CBDD37D-6870-4248-8161-91358080A904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8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C4856348-B350-4B7D-848E-B4FD6D0FE65D}"/>
              </a:ext>
            </a:extLst>
          </p:cNvPr>
          <p:cNvGrpSpPr/>
          <p:nvPr/>
        </p:nvGrpSpPr>
        <p:grpSpPr>
          <a:xfrm flipH="1">
            <a:off x="330061" y="1527855"/>
            <a:ext cx="2712686" cy="794050"/>
            <a:chOff x="5692588" y="1560606"/>
            <a:chExt cx="3195918" cy="936812"/>
          </a:xfrm>
        </p:grpSpPr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F1EBEF55-AB1B-4749-ACC9-9C9D9678A8ED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446CB5DF-6DAC-4164-B67F-95A27AA3E163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3A8AAB19-291D-4ED4-837A-D50D24D4E06F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29E8BC0A-C753-4CB3-9DA0-333628874DB3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1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E32B304-3A64-4F58-A64E-6AFC3FA4178A}"/>
              </a:ext>
            </a:extLst>
          </p:cNvPr>
          <p:cNvGrpSpPr/>
          <p:nvPr/>
        </p:nvGrpSpPr>
        <p:grpSpPr>
          <a:xfrm flipH="1">
            <a:off x="330061" y="2530602"/>
            <a:ext cx="2712686" cy="794050"/>
            <a:chOff x="5692588" y="1560606"/>
            <a:chExt cx="3195918" cy="936812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116A2B30-972B-450A-BD58-A6DF3A3D67C3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0C797CAA-08CD-4EB8-AF1D-3C55C5E62685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D6D5513-74BF-4969-8636-2ECB1571BE2A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6AD20155-5380-4CB0-92CB-8F177C1DACD1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2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62B232B-462D-486D-8275-20494FB1D11F}"/>
              </a:ext>
            </a:extLst>
          </p:cNvPr>
          <p:cNvGrpSpPr/>
          <p:nvPr/>
        </p:nvGrpSpPr>
        <p:grpSpPr>
          <a:xfrm flipH="1">
            <a:off x="330061" y="3533347"/>
            <a:ext cx="2712686" cy="794050"/>
            <a:chOff x="5692588" y="1560606"/>
            <a:chExt cx="3195918" cy="936812"/>
          </a:xfrm>
        </p:grpSpPr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74E63B7F-4AC4-424C-B3A2-654875EF5A9C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A98AA330-1C7E-4DE6-974E-9EC54925B61E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5D4BF6F9-61EE-459D-814F-689744840777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A01BEF93-C1B4-40D8-BB80-AFABE1349FEB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707F6BB-4B23-4705-B67D-0CA8BAF11450}"/>
              </a:ext>
            </a:extLst>
          </p:cNvPr>
          <p:cNvGrpSpPr/>
          <p:nvPr/>
        </p:nvGrpSpPr>
        <p:grpSpPr>
          <a:xfrm flipH="1">
            <a:off x="330061" y="4536094"/>
            <a:ext cx="2712686" cy="794050"/>
            <a:chOff x="5692588" y="1560606"/>
            <a:chExt cx="3195918" cy="936812"/>
          </a:xfrm>
        </p:grpSpPr>
        <p:sp>
          <p:nvSpPr>
            <p:cNvPr id="145" name="Rectangle: Rounded Corners 144">
              <a:extLst>
                <a:ext uri="{FF2B5EF4-FFF2-40B4-BE49-F238E27FC236}">
                  <a16:creationId xmlns:a16="http://schemas.microsoft.com/office/drawing/2014/main" id="{B4FD2B53-5D22-403C-9CB7-17EA63999703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F72C6B9B-FF7C-4438-AB77-A4F39BABDB3C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43D0B85D-E834-4A60-865A-D3177E009043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6A7E7D14-2838-4BC5-9240-FF94EC2403A8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4</a:t>
              </a:r>
            </a:p>
          </p:txBody>
        </p:sp>
      </p:grpSp>
      <p:sp>
        <p:nvSpPr>
          <p:cNvPr id="149" name="Oval 148">
            <a:extLst>
              <a:ext uri="{FF2B5EF4-FFF2-40B4-BE49-F238E27FC236}">
                <a16:creationId xmlns:a16="http://schemas.microsoft.com/office/drawing/2014/main" id="{E60BC09E-F044-4592-ABD1-C09F7D8DEB99}"/>
              </a:ext>
            </a:extLst>
          </p:cNvPr>
          <p:cNvSpPr/>
          <p:nvPr/>
        </p:nvSpPr>
        <p:spPr>
          <a:xfrm>
            <a:off x="3922087" y="2779084"/>
            <a:ext cx="1299829" cy="1299829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90000"/>
                  <a:lumOff val="10000"/>
                </a:schemeClr>
              </a:gs>
              <a:gs pos="48000">
                <a:schemeClr val="tx2">
                  <a:lumMod val="75000"/>
                  <a:lumOff val="2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0" name="Graphic 149" descr="Lightbulb">
            <a:extLst>
              <a:ext uri="{FF2B5EF4-FFF2-40B4-BE49-F238E27FC236}">
                <a16:creationId xmlns:a16="http://schemas.microsoft.com/office/drawing/2014/main" id="{2E372481-0D72-4B85-AEEC-652A817D9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4473" y="3041472"/>
            <a:ext cx="775053" cy="77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4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94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 Banners Menu for PowerPoint</vt:lpstr>
      <vt:lpstr>8 Banners Menu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Banners Menu for PowerPoint</dc:title>
  <dc:creator>PresentationGO.com</dc:creator>
  <dc:description>© Copyright PresentationGo.com</dc:description>
  <dcterms:created xsi:type="dcterms:W3CDTF">2014-11-26T05:14:11Z</dcterms:created>
  <dcterms:modified xsi:type="dcterms:W3CDTF">2018-01-18T18:49:50Z</dcterms:modified>
  <cp:category>Text &amp; Tables</cp:category>
</cp:coreProperties>
</file>