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458" y="10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4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0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 Banners with Text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02391F1-EEA8-4343-865C-410B3A51B520}"/>
              </a:ext>
            </a:extLst>
          </p:cNvPr>
          <p:cNvGrpSpPr/>
          <p:nvPr/>
        </p:nvGrpSpPr>
        <p:grpSpPr>
          <a:xfrm>
            <a:off x="506984" y="1305205"/>
            <a:ext cx="11178032" cy="4595814"/>
            <a:chOff x="582612" y="1305205"/>
            <a:chExt cx="11178032" cy="45958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F80451A-10E2-47BB-89B3-4489AEA0CDCB}"/>
                </a:ext>
              </a:extLst>
            </p:cNvPr>
            <p:cNvGrpSpPr/>
            <p:nvPr/>
          </p:nvGrpSpPr>
          <p:grpSpPr>
            <a:xfrm>
              <a:off x="582612" y="1305206"/>
              <a:ext cx="5513388" cy="4595813"/>
              <a:chOff x="582612" y="1305206"/>
              <a:chExt cx="5513388" cy="4595813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BBBFE487-5211-42C3-8AC8-A7397EF0AEBA}"/>
                  </a:ext>
                </a:extLst>
              </p:cNvPr>
              <p:cNvGrpSpPr/>
              <p:nvPr/>
            </p:nvGrpSpPr>
            <p:grpSpPr>
              <a:xfrm>
                <a:off x="2054225" y="1305206"/>
                <a:ext cx="4041775" cy="4595813"/>
                <a:chOff x="2054225" y="1305206"/>
                <a:chExt cx="4041775" cy="4595813"/>
              </a:xfrm>
            </p:grpSpPr>
            <p:sp>
              <p:nvSpPr>
                <p:cNvPr id="33" name="Freeform 782">
                  <a:extLst>
                    <a:ext uri="{FF2B5EF4-FFF2-40B4-BE49-F238E27FC236}">
                      <a16:creationId xmlns:a16="http://schemas.microsoft.com/office/drawing/2014/main" id="{DAA5BE92-2415-4D60-BDEE-1DA3BE4D23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4918356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783">
                  <a:extLst>
                    <a:ext uri="{FF2B5EF4-FFF2-40B4-BE49-F238E27FC236}">
                      <a16:creationId xmlns:a16="http://schemas.microsoft.com/office/drawing/2014/main" id="{7401052B-17D9-4077-9183-22D7A6B2EB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3713444"/>
                  <a:ext cx="4041775" cy="984250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784">
                  <a:extLst>
                    <a:ext uri="{FF2B5EF4-FFF2-40B4-BE49-F238E27FC236}">
                      <a16:creationId xmlns:a16="http://schemas.microsoft.com/office/drawing/2014/main" id="{4F23147C-8BF7-4A71-BA45-C683467C2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2510119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785">
                  <a:extLst>
                    <a:ext uri="{FF2B5EF4-FFF2-40B4-BE49-F238E27FC236}">
                      <a16:creationId xmlns:a16="http://schemas.microsoft.com/office/drawing/2014/main" id="{3087B696-4A77-4F2C-B8C8-74D23A6A20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1305206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786">
                  <a:extLst>
                    <a:ext uri="{FF2B5EF4-FFF2-40B4-BE49-F238E27FC236}">
                      <a16:creationId xmlns:a16="http://schemas.microsoft.com/office/drawing/2014/main" id="{F73D9240-6119-49DE-BF63-FBE673F2FB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1797331"/>
                  <a:ext cx="4041775" cy="490538"/>
                </a:xfrm>
                <a:custGeom>
                  <a:avLst/>
                  <a:gdLst>
                    <a:gd name="T0" fmla="*/ 0 w 19662"/>
                    <a:gd name="T1" fmla="*/ 0 h 2390"/>
                    <a:gd name="T2" fmla="*/ 0 w 19662"/>
                    <a:gd name="T3" fmla="*/ 0 h 2390"/>
                    <a:gd name="T4" fmla="*/ 2390 w 19662"/>
                    <a:gd name="T5" fmla="*/ 2390 h 2390"/>
                    <a:gd name="T6" fmla="*/ 19662 w 19662"/>
                    <a:gd name="T7" fmla="*/ 2390 h 2390"/>
                    <a:gd name="T8" fmla="*/ 19662 w 19662"/>
                    <a:gd name="T9" fmla="*/ 0 h 2390"/>
                    <a:gd name="T10" fmla="*/ 0 w 19662"/>
                    <a:gd name="T11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787">
                  <a:extLst>
                    <a:ext uri="{FF2B5EF4-FFF2-40B4-BE49-F238E27FC236}">
                      <a16:creationId xmlns:a16="http://schemas.microsoft.com/office/drawing/2014/main" id="{279FCF2D-5F79-46CA-8EA4-BC750018B2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3000656"/>
                  <a:ext cx="4041775" cy="492125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788">
                  <a:extLst>
                    <a:ext uri="{FF2B5EF4-FFF2-40B4-BE49-F238E27FC236}">
                      <a16:creationId xmlns:a16="http://schemas.microsoft.com/office/drawing/2014/main" id="{3C5B521F-8EF6-4BB9-82CE-3AE393FA2B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4205569"/>
                  <a:ext cx="4041775" cy="492125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789">
                  <a:extLst>
                    <a:ext uri="{FF2B5EF4-FFF2-40B4-BE49-F238E27FC236}">
                      <a16:creationId xmlns:a16="http://schemas.microsoft.com/office/drawing/2014/main" id="{0C8630E9-0499-4A40-835F-5CB7486A0C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5410481"/>
                  <a:ext cx="4041775" cy="490538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74AD02CE-93DE-45F1-89FB-D44CDACA3899}"/>
                  </a:ext>
                </a:extLst>
              </p:cNvPr>
              <p:cNvGrpSpPr/>
              <p:nvPr/>
            </p:nvGrpSpPr>
            <p:grpSpPr>
              <a:xfrm>
                <a:off x="582612" y="1305206"/>
                <a:ext cx="2301875" cy="4595813"/>
                <a:chOff x="582612" y="1305206"/>
                <a:chExt cx="2301875" cy="4595813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5" name="Rectangle 792">
                  <a:extLst>
                    <a:ext uri="{FF2B5EF4-FFF2-40B4-BE49-F238E27FC236}">
                      <a16:creationId xmlns:a16="http://schemas.microsoft.com/office/drawing/2014/main" id="{2CF967D9-5C12-4324-85C2-1E0EA82659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1684619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Rectangle 795">
                  <a:extLst>
                    <a:ext uri="{FF2B5EF4-FFF2-40B4-BE49-F238E27FC236}">
                      <a16:creationId xmlns:a16="http://schemas.microsoft.com/office/drawing/2014/main" id="{26B7053B-0D19-492B-A92E-8D9D07E3E1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5296181"/>
                  <a:ext cx="1117600" cy="227013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Rectangle 798">
                  <a:extLst>
                    <a:ext uri="{FF2B5EF4-FFF2-40B4-BE49-F238E27FC236}">
                      <a16:creationId xmlns:a16="http://schemas.microsoft.com/office/drawing/2014/main" id="{9DA661DE-1977-445A-81B1-F17A86AEFD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4092856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Rectangle 801">
                  <a:extLst>
                    <a:ext uri="{FF2B5EF4-FFF2-40B4-BE49-F238E27FC236}">
                      <a16:creationId xmlns:a16="http://schemas.microsoft.com/office/drawing/2014/main" id="{EC235F6E-B603-43B1-A7E0-8F9703D363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2887944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802">
                  <a:extLst>
                    <a:ext uri="{FF2B5EF4-FFF2-40B4-BE49-F238E27FC236}">
                      <a16:creationId xmlns:a16="http://schemas.microsoft.com/office/drawing/2014/main" id="{A75DDE54-524E-4AF6-B5D9-46A3BC3248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2612" y="1305206"/>
                  <a:ext cx="1231900" cy="4595813"/>
                </a:xfrm>
                <a:prstGeom prst="roundRect">
                  <a:avLst>
                    <a:gd name="adj" fmla="val 28265"/>
                  </a:avLst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4400" b="1" cap="all"/>
                    <a:t>Lorem Ipsum</a:t>
                  </a:r>
                </a:p>
              </p:txBody>
            </p:sp>
            <p:sp>
              <p:nvSpPr>
                <p:cNvPr id="73" name="Oval 805">
                  <a:extLst>
                    <a:ext uri="{FF2B5EF4-FFF2-40B4-BE49-F238E27FC236}">
                      <a16:creationId xmlns:a16="http://schemas.microsoft.com/office/drawing/2014/main" id="{84C0BC36-6522-40BB-89B4-65197C913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3865844"/>
                  <a:ext cx="679450" cy="679450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03</a:t>
                  </a:r>
                </a:p>
              </p:txBody>
            </p:sp>
            <p:sp>
              <p:nvSpPr>
                <p:cNvPr id="41" name="Oval 803">
                  <a:extLst>
                    <a:ext uri="{FF2B5EF4-FFF2-40B4-BE49-F238E27FC236}">
                      <a16:creationId xmlns:a16="http://schemas.microsoft.com/office/drawing/2014/main" id="{ECA11C3D-43F2-435A-8323-80A581861E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1457606"/>
                  <a:ext cx="679450" cy="679450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01</a:t>
                  </a:r>
                </a:p>
              </p:txBody>
            </p:sp>
            <p:sp>
              <p:nvSpPr>
                <p:cNvPr id="42" name="Oval 804">
                  <a:extLst>
                    <a:ext uri="{FF2B5EF4-FFF2-40B4-BE49-F238E27FC236}">
                      <a16:creationId xmlns:a16="http://schemas.microsoft.com/office/drawing/2014/main" id="{D3737822-8139-4E90-B15A-217B6F886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5069169"/>
                  <a:ext cx="679450" cy="681038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04</a:t>
                  </a:r>
                </a:p>
              </p:txBody>
            </p:sp>
            <p:sp>
              <p:nvSpPr>
                <p:cNvPr id="74" name="Oval 806">
                  <a:extLst>
                    <a:ext uri="{FF2B5EF4-FFF2-40B4-BE49-F238E27FC236}">
                      <a16:creationId xmlns:a16="http://schemas.microsoft.com/office/drawing/2014/main" id="{2C45265D-3297-4F0B-9C1D-F662CF00DC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2660931"/>
                  <a:ext cx="679450" cy="681038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02</a:t>
                  </a:r>
                </a:p>
              </p:txBody>
            </p:sp>
          </p:grp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59EC5DE6-9191-4F52-9C75-CF480241D6CF}"/>
                </a:ext>
              </a:extLst>
            </p:cNvPr>
            <p:cNvGrpSpPr/>
            <p:nvPr/>
          </p:nvGrpSpPr>
          <p:grpSpPr>
            <a:xfrm flipH="1">
              <a:off x="6246812" y="1305205"/>
              <a:ext cx="5513832" cy="4595813"/>
              <a:chOff x="582612" y="1305206"/>
              <a:chExt cx="5513388" cy="4595813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9E8E50E7-7F9C-4287-9B2C-66F39E6073E4}"/>
                  </a:ext>
                </a:extLst>
              </p:cNvPr>
              <p:cNvGrpSpPr/>
              <p:nvPr/>
            </p:nvGrpSpPr>
            <p:grpSpPr>
              <a:xfrm>
                <a:off x="2054225" y="1305206"/>
                <a:ext cx="4041775" cy="4595813"/>
                <a:chOff x="2054225" y="1305206"/>
                <a:chExt cx="4041775" cy="4595813"/>
              </a:xfrm>
            </p:grpSpPr>
            <p:sp>
              <p:nvSpPr>
                <p:cNvPr id="92" name="Freeform 782">
                  <a:extLst>
                    <a:ext uri="{FF2B5EF4-FFF2-40B4-BE49-F238E27FC236}">
                      <a16:creationId xmlns:a16="http://schemas.microsoft.com/office/drawing/2014/main" id="{32944B6D-6C6E-44E0-9CCA-77C250C61F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4918356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783">
                  <a:extLst>
                    <a:ext uri="{FF2B5EF4-FFF2-40B4-BE49-F238E27FC236}">
                      <a16:creationId xmlns:a16="http://schemas.microsoft.com/office/drawing/2014/main" id="{DF487907-5C5B-40AA-9682-E5EC069C4E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3713444"/>
                  <a:ext cx="4041775" cy="984250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784">
                  <a:extLst>
                    <a:ext uri="{FF2B5EF4-FFF2-40B4-BE49-F238E27FC236}">
                      <a16:creationId xmlns:a16="http://schemas.microsoft.com/office/drawing/2014/main" id="{8AF1E413-806E-432F-9884-00B6799915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2510119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785">
                  <a:extLst>
                    <a:ext uri="{FF2B5EF4-FFF2-40B4-BE49-F238E27FC236}">
                      <a16:creationId xmlns:a16="http://schemas.microsoft.com/office/drawing/2014/main" id="{366DB79A-1B7F-4E66-86A6-E6A239CC96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1305206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Freeform 786">
                  <a:extLst>
                    <a:ext uri="{FF2B5EF4-FFF2-40B4-BE49-F238E27FC236}">
                      <a16:creationId xmlns:a16="http://schemas.microsoft.com/office/drawing/2014/main" id="{D97455C9-9862-4776-A27C-23F46A54F6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1797331"/>
                  <a:ext cx="4041775" cy="490538"/>
                </a:xfrm>
                <a:custGeom>
                  <a:avLst/>
                  <a:gdLst>
                    <a:gd name="T0" fmla="*/ 0 w 19662"/>
                    <a:gd name="T1" fmla="*/ 0 h 2390"/>
                    <a:gd name="T2" fmla="*/ 0 w 19662"/>
                    <a:gd name="T3" fmla="*/ 0 h 2390"/>
                    <a:gd name="T4" fmla="*/ 2390 w 19662"/>
                    <a:gd name="T5" fmla="*/ 2390 h 2390"/>
                    <a:gd name="T6" fmla="*/ 19662 w 19662"/>
                    <a:gd name="T7" fmla="*/ 2390 h 2390"/>
                    <a:gd name="T8" fmla="*/ 19662 w 19662"/>
                    <a:gd name="T9" fmla="*/ 0 h 2390"/>
                    <a:gd name="T10" fmla="*/ 0 w 19662"/>
                    <a:gd name="T11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Freeform 787">
                  <a:extLst>
                    <a:ext uri="{FF2B5EF4-FFF2-40B4-BE49-F238E27FC236}">
                      <a16:creationId xmlns:a16="http://schemas.microsoft.com/office/drawing/2014/main" id="{7FCD08D3-C6EA-4DB1-93A3-63D83CBE89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3000656"/>
                  <a:ext cx="4041775" cy="492125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Freeform 788">
                  <a:extLst>
                    <a:ext uri="{FF2B5EF4-FFF2-40B4-BE49-F238E27FC236}">
                      <a16:creationId xmlns:a16="http://schemas.microsoft.com/office/drawing/2014/main" id="{1AAFE594-6BA0-4E96-A113-FC61D8D76F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4205569"/>
                  <a:ext cx="4041775" cy="492125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789">
                  <a:extLst>
                    <a:ext uri="{FF2B5EF4-FFF2-40B4-BE49-F238E27FC236}">
                      <a16:creationId xmlns:a16="http://schemas.microsoft.com/office/drawing/2014/main" id="{9B4494A5-C5EA-4CE1-AC85-6774C60F55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5410481"/>
                  <a:ext cx="4041775" cy="490538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75AE8938-AFA0-4E72-B23E-351F3F6C33FA}"/>
                  </a:ext>
                </a:extLst>
              </p:cNvPr>
              <p:cNvGrpSpPr/>
              <p:nvPr/>
            </p:nvGrpSpPr>
            <p:grpSpPr>
              <a:xfrm>
                <a:off x="582612" y="1305206"/>
                <a:ext cx="2301875" cy="4595813"/>
                <a:chOff x="582612" y="1305206"/>
                <a:chExt cx="2301875" cy="4595813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3" name="Rectangle 792">
                  <a:extLst>
                    <a:ext uri="{FF2B5EF4-FFF2-40B4-BE49-F238E27FC236}">
                      <a16:creationId xmlns:a16="http://schemas.microsoft.com/office/drawing/2014/main" id="{136F49B1-92EC-4222-AE89-946DD815E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1684619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Rectangle 795">
                  <a:extLst>
                    <a:ext uri="{FF2B5EF4-FFF2-40B4-BE49-F238E27FC236}">
                      <a16:creationId xmlns:a16="http://schemas.microsoft.com/office/drawing/2014/main" id="{C5239634-26BF-4B1A-A2E7-9EB8186072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5296181"/>
                  <a:ext cx="1117600" cy="227013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Rectangle 798">
                  <a:extLst>
                    <a:ext uri="{FF2B5EF4-FFF2-40B4-BE49-F238E27FC236}">
                      <a16:creationId xmlns:a16="http://schemas.microsoft.com/office/drawing/2014/main" id="{CDB27421-98A3-49A6-AF81-F7F21BB285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4092856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Rectangle 801">
                  <a:extLst>
                    <a:ext uri="{FF2B5EF4-FFF2-40B4-BE49-F238E27FC236}">
                      <a16:creationId xmlns:a16="http://schemas.microsoft.com/office/drawing/2014/main" id="{0E2CD19C-5131-40C4-813F-4857F13EE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2887944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802">
                  <a:extLst>
                    <a:ext uri="{FF2B5EF4-FFF2-40B4-BE49-F238E27FC236}">
                      <a16:creationId xmlns:a16="http://schemas.microsoft.com/office/drawing/2014/main" id="{C9CB03FD-D5AF-40F9-A815-DC4897ED72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2612" y="1305206"/>
                  <a:ext cx="1231900" cy="4595813"/>
                </a:xfrm>
                <a:prstGeom prst="roundRect">
                  <a:avLst>
                    <a:gd name="adj" fmla="val 28265"/>
                  </a:avLst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vert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4400" b="1" cap="all"/>
                    <a:t>Lorem Ipsum</a:t>
                  </a:r>
                </a:p>
              </p:txBody>
            </p:sp>
            <p:sp>
              <p:nvSpPr>
                <p:cNvPr id="88" name="Oval 805">
                  <a:extLst>
                    <a:ext uri="{FF2B5EF4-FFF2-40B4-BE49-F238E27FC236}">
                      <a16:creationId xmlns:a16="http://schemas.microsoft.com/office/drawing/2014/main" id="{CEB1D785-7DA3-4B75-A645-F81073B251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3865844"/>
                  <a:ext cx="679450" cy="679450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07</a:t>
                  </a:r>
                </a:p>
              </p:txBody>
            </p:sp>
            <p:sp>
              <p:nvSpPr>
                <p:cNvPr id="89" name="Oval 803">
                  <a:extLst>
                    <a:ext uri="{FF2B5EF4-FFF2-40B4-BE49-F238E27FC236}">
                      <a16:creationId xmlns:a16="http://schemas.microsoft.com/office/drawing/2014/main" id="{E97A28F9-A3BA-49B3-8E89-AB0AFC77AB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1457606"/>
                  <a:ext cx="679450" cy="679450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05</a:t>
                  </a:r>
                </a:p>
              </p:txBody>
            </p:sp>
            <p:sp>
              <p:nvSpPr>
                <p:cNvPr id="90" name="Oval 804">
                  <a:extLst>
                    <a:ext uri="{FF2B5EF4-FFF2-40B4-BE49-F238E27FC236}">
                      <a16:creationId xmlns:a16="http://schemas.microsoft.com/office/drawing/2014/main" id="{23DF16D5-4E05-4B2E-AE45-EBA229A07E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5069169"/>
                  <a:ext cx="679450" cy="681038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08</a:t>
                  </a:r>
                </a:p>
              </p:txBody>
            </p:sp>
            <p:sp>
              <p:nvSpPr>
                <p:cNvPr id="91" name="Oval 806">
                  <a:extLst>
                    <a:ext uri="{FF2B5EF4-FFF2-40B4-BE49-F238E27FC236}">
                      <a16:creationId xmlns:a16="http://schemas.microsoft.com/office/drawing/2014/main" id="{8628D704-030F-43CD-8C45-1D0266559E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2660931"/>
                  <a:ext cx="679450" cy="681038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06</a:t>
                  </a:r>
                </a:p>
              </p:txBody>
            </p:sp>
          </p:grp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92FE270-8B7D-4EE7-A1EE-322E11357AE9}"/>
              </a:ext>
            </a:extLst>
          </p:cNvPr>
          <p:cNvGrpSpPr/>
          <p:nvPr/>
        </p:nvGrpSpPr>
        <p:grpSpPr>
          <a:xfrm>
            <a:off x="2954576" y="1336125"/>
            <a:ext cx="2937088" cy="920821"/>
            <a:chOff x="8921977" y="1466725"/>
            <a:chExt cx="2937088" cy="92082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8B05008-286A-4C68-ACCE-FD4DE61EA0F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0F9386C-4051-4242-B01F-DFB85689E7A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16CE60A-7CFE-4FF7-91FE-445EE9CEB628}"/>
              </a:ext>
            </a:extLst>
          </p:cNvPr>
          <p:cNvGrpSpPr/>
          <p:nvPr/>
        </p:nvGrpSpPr>
        <p:grpSpPr>
          <a:xfrm>
            <a:off x="2954576" y="2540508"/>
            <a:ext cx="2937088" cy="920821"/>
            <a:chOff x="8921977" y="1466725"/>
            <a:chExt cx="2937088" cy="92082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4083AF8-5702-4543-BC1D-E7BF85A2D63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AD98733-6515-4F88-8159-6FCE27FE0DB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127A44F7-4E7A-4CC4-8E0E-BB7C2A2B3C02}"/>
              </a:ext>
            </a:extLst>
          </p:cNvPr>
          <p:cNvGrpSpPr/>
          <p:nvPr/>
        </p:nvGrpSpPr>
        <p:grpSpPr>
          <a:xfrm>
            <a:off x="2954576" y="3744891"/>
            <a:ext cx="2937088" cy="920821"/>
            <a:chOff x="8921977" y="1466725"/>
            <a:chExt cx="2937088" cy="920821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8C9DC79-F35C-49AF-9434-100DF5FA344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30E4B3C9-2F5C-4006-BB69-E89F17846E8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3C9D2B43-8BE4-4353-A2B0-A0599D5770FD}"/>
              </a:ext>
            </a:extLst>
          </p:cNvPr>
          <p:cNvGrpSpPr/>
          <p:nvPr/>
        </p:nvGrpSpPr>
        <p:grpSpPr>
          <a:xfrm>
            <a:off x="2954576" y="4949275"/>
            <a:ext cx="2937088" cy="920821"/>
            <a:chOff x="8921977" y="1466725"/>
            <a:chExt cx="2937088" cy="920821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3068CED3-B7BC-4D59-B1F9-C06F085F7B9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FF6C4197-257A-433A-B341-53A60B1D014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7D47F223-E7F5-4BE9-A877-7184EC0E5858}"/>
              </a:ext>
            </a:extLst>
          </p:cNvPr>
          <p:cNvGrpSpPr/>
          <p:nvPr/>
        </p:nvGrpSpPr>
        <p:grpSpPr>
          <a:xfrm>
            <a:off x="6326002" y="1336125"/>
            <a:ext cx="2937088" cy="920821"/>
            <a:chOff x="8921977" y="1466725"/>
            <a:chExt cx="2937088" cy="920821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665D641-AE98-4024-AB5E-E2D429035BC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C4434CCE-285C-4CDF-91F0-85D95CD541A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CEA4AAA-5A0E-41DF-89C0-6C8AEB664E2D}"/>
              </a:ext>
            </a:extLst>
          </p:cNvPr>
          <p:cNvGrpSpPr/>
          <p:nvPr/>
        </p:nvGrpSpPr>
        <p:grpSpPr>
          <a:xfrm>
            <a:off x="6326002" y="2540508"/>
            <a:ext cx="2937088" cy="920821"/>
            <a:chOff x="8921977" y="1466725"/>
            <a:chExt cx="2937088" cy="920821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057A58E2-273E-4FC3-9094-06B603A81D8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D2E45F2E-89CB-4F4E-BEBE-DDCE1F7089B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4A90049A-0545-46C0-B5BB-1C4A2F1F31AF}"/>
              </a:ext>
            </a:extLst>
          </p:cNvPr>
          <p:cNvGrpSpPr/>
          <p:nvPr/>
        </p:nvGrpSpPr>
        <p:grpSpPr>
          <a:xfrm>
            <a:off x="6326002" y="3744891"/>
            <a:ext cx="2937088" cy="920821"/>
            <a:chOff x="8921977" y="1466725"/>
            <a:chExt cx="2937088" cy="920821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58768CFE-CB28-4DB4-82CE-047BFC0ADD9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6C95E26C-B3B0-43E1-9CA6-6BA4B89BEBC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1733685-892C-4E08-A86B-6E296B610EA2}"/>
              </a:ext>
            </a:extLst>
          </p:cNvPr>
          <p:cNvGrpSpPr/>
          <p:nvPr/>
        </p:nvGrpSpPr>
        <p:grpSpPr>
          <a:xfrm>
            <a:off x="6326002" y="4949275"/>
            <a:ext cx="2937088" cy="920821"/>
            <a:chOff x="8921977" y="1466725"/>
            <a:chExt cx="2937088" cy="920821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5FE1E9E-BE6E-4377-948A-563406F5A74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96F2309A-1924-49A5-A54E-05BF376795B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94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 Banners with Text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02391F1-EEA8-4343-865C-410B3A51B520}"/>
              </a:ext>
            </a:extLst>
          </p:cNvPr>
          <p:cNvGrpSpPr/>
          <p:nvPr/>
        </p:nvGrpSpPr>
        <p:grpSpPr>
          <a:xfrm>
            <a:off x="506984" y="1305205"/>
            <a:ext cx="11178032" cy="4595814"/>
            <a:chOff x="582612" y="1305205"/>
            <a:chExt cx="11178032" cy="459581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F80451A-10E2-47BB-89B3-4489AEA0CDCB}"/>
                </a:ext>
              </a:extLst>
            </p:cNvPr>
            <p:cNvGrpSpPr/>
            <p:nvPr/>
          </p:nvGrpSpPr>
          <p:grpSpPr>
            <a:xfrm>
              <a:off x="582612" y="1305206"/>
              <a:ext cx="5513388" cy="4595813"/>
              <a:chOff x="582612" y="1305206"/>
              <a:chExt cx="5513388" cy="4595813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BBBFE487-5211-42C3-8AC8-A7397EF0AEBA}"/>
                  </a:ext>
                </a:extLst>
              </p:cNvPr>
              <p:cNvGrpSpPr/>
              <p:nvPr/>
            </p:nvGrpSpPr>
            <p:grpSpPr>
              <a:xfrm>
                <a:off x="2054225" y="1305206"/>
                <a:ext cx="4041775" cy="4595813"/>
                <a:chOff x="2054225" y="1305206"/>
                <a:chExt cx="4041775" cy="4595813"/>
              </a:xfrm>
            </p:grpSpPr>
            <p:sp>
              <p:nvSpPr>
                <p:cNvPr id="33" name="Freeform 782">
                  <a:extLst>
                    <a:ext uri="{FF2B5EF4-FFF2-40B4-BE49-F238E27FC236}">
                      <a16:creationId xmlns:a16="http://schemas.microsoft.com/office/drawing/2014/main" id="{DAA5BE92-2415-4D60-BDEE-1DA3BE4D23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4918356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783">
                  <a:extLst>
                    <a:ext uri="{FF2B5EF4-FFF2-40B4-BE49-F238E27FC236}">
                      <a16:creationId xmlns:a16="http://schemas.microsoft.com/office/drawing/2014/main" id="{7401052B-17D9-4077-9183-22D7A6B2EB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3713444"/>
                  <a:ext cx="4041775" cy="984250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784">
                  <a:extLst>
                    <a:ext uri="{FF2B5EF4-FFF2-40B4-BE49-F238E27FC236}">
                      <a16:creationId xmlns:a16="http://schemas.microsoft.com/office/drawing/2014/main" id="{4F23147C-8BF7-4A71-BA45-C683467C2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2510119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785">
                  <a:extLst>
                    <a:ext uri="{FF2B5EF4-FFF2-40B4-BE49-F238E27FC236}">
                      <a16:creationId xmlns:a16="http://schemas.microsoft.com/office/drawing/2014/main" id="{3087B696-4A77-4F2C-B8C8-74D23A6A20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1305206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786">
                  <a:extLst>
                    <a:ext uri="{FF2B5EF4-FFF2-40B4-BE49-F238E27FC236}">
                      <a16:creationId xmlns:a16="http://schemas.microsoft.com/office/drawing/2014/main" id="{F73D9240-6119-49DE-BF63-FBE673F2FB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1797331"/>
                  <a:ext cx="4041775" cy="490538"/>
                </a:xfrm>
                <a:custGeom>
                  <a:avLst/>
                  <a:gdLst>
                    <a:gd name="T0" fmla="*/ 0 w 19662"/>
                    <a:gd name="T1" fmla="*/ 0 h 2390"/>
                    <a:gd name="T2" fmla="*/ 0 w 19662"/>
                    <a:gd name="T3" fmla="*/ 0 h 2390"/>
                    <a:gd name="T4" fmla="*/ 2390 w 19662"/>
                    <a:gd name="T5" fmla="*/ 2390 h 2390"/>
                    <a:gd name="T6" fmla="*/ 19662 w 19662"/>
                    <a:gd name="T7" fmla="*/ 2390 h 2390"/>
                    <a:gd name="T8" fmla="*/ 19662 w 19662"/>
                    <a:gd name="T9" fmla="*/ 0 h 2390"/>
                    <a:gd name="T10" fmla="*/ 0 w 19662"/>
                    <a:gd name="T11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787">
                  <a:extLst>
                    <a:ext uri="{FF2B5EF4-FFF2-40B4-BE49-F238E27FC236}">
                      <a16:creationId xmlns:a16="http://schemas.microsoft.com/office/drawing/2014/main" id="{279FCF2D-5F79-46CA-8EA4-BC750018B2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3000656"/>
                  <a:ext cx="4041775" cy="492125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788">
                  <a:extLst>
                    <a:ext uri="{FF2B5EF4-FFF2-40B4-BE49-F238E27FC236}">
                      <a16:creationId xmlns:a16="http://schemas.microsoft.com/office/drawing/2014/main" id="{3C5B521F-8EF6-4BB9-82CE-3AE393FA2B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4205569"/>
                  <a:ext cx="4041775" cy="492125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789">
                  <a:extLst>
                    <a:ext uri="{FF2B5EF4-FFF2-40B4-BE49-F238E27FC236}">
                      <a16:creationId xmlns:a16="http://schemas.microsoft.com/office/drawing/2014/main" id="{0C8630E9-0499-4A40-835F-5CB7486A0C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5410481"/>
                  <a:ext cx="4041775" cy="490538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74AD02CE-93DE-45F1-89FB-D44CDACA3899}"/>
                  </a:ext>
                </a:extLst>
              </p:cNvPr>
              <p:cNvGrpSpPr/>
              <p:nvPr/>
            </p:nvGrpSpPr>
            <p:grpSpPr>
              <a:xfrm>
                <a:off x="582612" y="1305206"/>
                <a:ext cx="2301875" cy="4595813"/>
                <a:chOff x="582612" y="1305206"/>
                <a:chExt cx="2301875" cy="4595813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5" name="Rectangle 792">
                  <a:extLst>
                    <a:ext uri="{FF2B5EF4-FFF2-40B4-BE49-F238E27FC236}">
                      <a16:creationId xmlns:a16="http://schemas.microsoft.com/office/drawing/2014/main" id="{2CF967D9-5C12-4324-85C2-1E0EA82659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1684619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Rectangle 795">
                  <a:extLst>
                    <a:ext uri="{FF2B5EF4-FFF2-40B4-BE49-F238E27FC236}">
                      <a16:creationId xmlns:a16="http://schemas.microsoft.com/office/drawing/2014/main" id="{26B7053B-0D19-492B-A92E-8D9D07E3E1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5296181"/>
                  <a:ext cx="1117600" cy="227013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Rectangle 798">
                  <a:extLst>
                    <a:ext uri="{FF2B5EF4-FFF2-40B4-BE49-F238E27FC236}">
                      <a16:creationId xmlns:a16="http://schemas.microsoft.com/office/drawing/2014/main" id="{9DA661DE-1977-445A-81B1-F17A86AEFD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4092856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Rectangle 801">
                  <a:extLst>
                    <a:ext uri="{FF2B5EF4-FFF2-40B4-BE49-F238E27FC236}">
                      <a16:creationId xmlns:a16="http://schemas.microsoft.com/office/drawing/2014/main" id="{EC235F6E-B603-43B1-A7E0-8F9703D363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2887944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802">
                  <a:extLst>
                    <a:ext uri="{FF2B5EF4-FFF2-40B4-BE49-F238E27FC236}">
                      <a16:creationId xmlns:a16="http://schemas.microsoft.com/office/drawing/2014/main" id="{A75DDE54-524E-4AF6-B5D9-46A3BC3248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2612" y="1305206"/>
                  <a:ext cx="1231900" cy="4595813"/>
                </a:xfrm>
                <a:prstGeom prst="roundRect">
                  <a:avLst>
                    <a:gd name="adj" fmla="val 28265"/>
                  </a:avLst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4400" b="1" cap="all"/>
                    <a:t>Lorem Ipsum</a:t>
                  </a:r>
                </a:p>
              </p:txBody>
            </p:sp>
            <p:sp>
              <p:nvSpPr>
                <p:cNvPr id="73" name="Oval 805">
                  <a:extLst>
                    <a:ext uri="{FF2B5EF4-FFF2-40B4-BE49-F238E27FC236}">
                      <a16:creationId xmlns:a16="http://schemas.microsoft.com/office/drawing/2014/main" id="{84C0BC36-6522-40BB-89B4-65197C913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3865844"/>
                  <a:ext cx="679450" cy="679450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03</a:t>
                  </a:r>
                </a:p>
              </p:txBody>
            </p:sp>
            <p:sp>
              <p:nvSpPr>
                <p:cNvPr id="41" name="Oval 803">
                  <a:extLst>
                    <a:ext uri="{FF2B5EF4-FFF2-40B4-BE49-F238E27FC236}">
                      <a16:creationId xmlns:a16="http://schemas.microsoft.com/office/drawing/2014/main" id="{ECA11C3D-43F2-435A-8323-80A581861E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1457606"/>
                  <a:ext cx="679450" cy="679450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01</a:t>
                  </a:r>
                </a:p>
              </p:txBody>
            </p:sp>
            <p:sp>
              <p:nvSpPr>
                <p:cNvPr id="42" name="Oval 804">
                  <a:extLst>
                    <a:ext uri="{FF2B5EF4-FFF2-40B4-BE49-F238E27FC236}">
                      <a16:creationId xmlns:a16="http://schemas.microsoft.com/office/drawing/2014/main" id="{D3737822-8139-4E90-B15A-217B6F886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5069169"/>
                  <a:ext cx="679450" cy="681038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04</a:t>
                  </a:r>
                </a:p>
              </p:txBody>
            </p:sp>
            <p:sp>
              <p:nvSpPr>
                <p:cNvPr id="74" name="Oval 806">
                  <a:extLst>
                    <a:ext uri="{FF2B5EF4-FFF2-40B4-BE49-F238E27FC236}">
                      <a16:creationId xmlns:a16="http://schemas.microsoft.com/office/drawing/2014/main" id="{2C45265D-3297-4F0B-9C1D-F662CF00DC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2660931"/>
                  <a:ext cx="679450" cy="681038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02</a:t>
                  </a:r>
                </a:p>
              </p:txBody>
            </p:sp>
          </p:grp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59EC5DE6-9191-4F52-9C75-CF480241D6CF}"/>
                </a:ext>
              </a:extLst>
            </p:cNvPr>
            <p:cNvGrpSpPr/>
            <p:nvPr/>
          </p:nvGrpSpPr>
          <p:grpSpPr>
            <a:xfrm flipH="1">
              <a:off x="6246812" y="1305205"/>
              <a:ext cx="5513832" cy="4595813"/>
              <a:chOff x="582612" y="1305206"/>
              <a:chExt cx="5513388" cy="4595813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9E8E50E7-7F9C-4287-9B2C-66F39E6073E4}"/>
                  </a:ext>
                </a:extLst>
              </p:cNvPr>
              <p:cNvGrpSpPr/>
              <p:nvPr/>
            </p:nvGrpSpPr>
            <p:grpSpPr>
              <a:xfrm>
                <a:off x="2054225" y="1305206"/>
                <a:ext cx="4041775" cy="4595813"/>
                <a:chOff x="2054225" y="1305206"/>
                <a:chExt cx="4041775" cy="4595813"/>
              </a:xfrm>
            </p:grpSpPr>
            <p:sp>
              <p:nvSpPr>
                <p:cNvPr id="92" name="Freeform 782">
                  <a:extLst>
                    <a:ext uri="{FF2B5EF4-FFF2-40B4-BE49-F238E27FC236}">
                      <a16:creationId xmlns:a16="http://schemas.microsoft.com/office/drawing/2014/main" id="{32944B6D-6C6E-44E0-9CCA-77C250C61F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4918356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783">
                  <a:extLst>
                    <a:ext uri="{FF2B5EF4-FFF2-40B4-BE49-F238E27FC236}">
                      <a16:creationId xmlns:a16="http://schemas.microsoft.com/office/drawing/2014/main" id="{DF487907-5C5B-40AA-9682-E5EC069C4E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3713444"/>
                  <a:ext cx="4041775" cy="984250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784">
                  <a:extLst>
                    <a:ext uri="{FF2B5EF4-FFF2-40B4-BE49-F238E27FC236}">
                      <a16:creationId xmlns:a16="http://schemas.microsoft.com/office/drawing/2014/main" id="{8AF1E413-806E-432F-9884-00B6799915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2510119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785">
                  <a:extLst>
                    <a:ext uri="{FF2B5EF4-FFF2-40B4-BE49-F238E27FC236}">
                      <a16:creationId xmlns:a16="http://schemas.microsoft.com/office/drawing/2014/main" id="{366DB79A-1B7F-4E66-86A6-E6A239CC96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1305206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Freeform 786">
                  <a:extLst>
                    <a:ext uri="{FF2B5EF4-FFF2-40B4-BE49-F238E27FC236}">
                      <a16:creationId xmlns:a16="http://schemas.microsoft.com/office/drawing/2014/main" id="{D97455C9-9862-4776-A27C-23F46A54F6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1797331"/>
                  <a:ext cx="4041775" cy="490538"/>
                </a:xfrm>
                <a:custGeom>
                  <a:avLst/>
                  <a:gdLst>
                    <a:gd name="T0" fmla="*/ 0 w 19662"/>
                    <a:gd name="T1" fmla="*/ 0 h 2390"/>
                    <a:gd name="T2" fmla="*/ 0 w 19662"/>
                    <a:gd name="T3" fmla="*/ 0 h 2390"/>
                    <a:gd name="T4" fmla="*/ 2390 w 19662"/>
                    <a:gd name="T5" fmla="*/ 2390 h 2390"/>
                    <a:gd name="T6" fmla="*/ 19662 w 19662"/>
                    <a:gd name="T7" fmla="*/ 2390 h 2390"/>
                    <a:gd name="T8" fmla="*/ 19662 w 19662"/>
                    <a:gd name="T9" fmla="*/ 0 h 2390"/>
                    <a:gd name="T10" fmla="*/ 0 w 19662"/>
                    <a:gd name="T11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Freeform 787">
                  <a:extLst>
                    <a:ext uri="{FF2B5EF4-FFF2-40B4-BE49-F238E27FC236}">
                      <a16:creationId xmlns:a16="http://schemas.microsoft.com/office/drawing/2014/main" id="{7FCD08D3-C6EA-4DB1-93A3-63D83CBE89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3000656"/>
                  <a:ext cx="4041775" cy="492125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Freeform 788">
                  <a:extLst>
                    <a:ext uri="{FF2B5EF4-FFF2-40B4-BE49-F238E27FC236}">
                      <a16:creationId xmlns:a16="http://schemas.microsoft.com/office/drawing/2014/main" id="{1AAFE594-6BA0-4E96-A113-FC61D8D76F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4205569"/>
                  <a:ext cx="4041775" cy="492125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789">
                  <a:extLst>
                    <a:ext uri="{FF2B5EF4-FFF2-40B4-BE49-F238E27FC236}">
                      <a16:creationId xmlns:a16="http://schemas.microsoft.com/office/drawing/2014/main" id="{9B4494A5-C5EA-4CE1-AC85-6774C60F55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5410481"/>
                  <a:ext cx="4041775" cy="490538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75AE8938-AFA0-4E72-B23E-351F3F6C33FA}"/>
                  </a:ext>
                </a:extLst>
              </p:cNvPr>
              <p:cNvGrpSpPr/>
              <p:nvPr/>
            </p:nvGrpSpPr>
            <p:grpSpPr>
              <a:xfrm>
                <a:off x="582612" y="1305206"/>
                <a:ext cx="2301875" cy="4595813"/>
                <a:chOff x="582612" y="1305206"/>
                <a:chExt cx="2301875" cy="4595813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3" name="Rectangle 792">
                  <a:extLst>
                    <a:ext uri="{FF2B5EF4-FFF2-40B4-BE49-F238E27FC236}">
                      <a16:creationId xmlns:a16="http://schemas.microsoft.com/office/drawing/2014/main" id="{136F49B1-92EC-4222-AE89-946DD815E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1684619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Rectangle 795">
                  <a:extLst>
                    <a:ext uri="{FF2B5EF4-FFF2-40B4-BE49-F238E27FC236}">
                      <a16:creationId xmlns:a16="http://schemas.microsoft.com/office/drawing/2014/main" id="{C5239634-26BF-4B1A-A2E7-9EB8186072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5296181"/>
                  <a:ext cx="1117600" cy="227013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Rectangle 798">
                  <a:extLst>
                    <a:ext uri="{FF2B5EF4-FFF2-40B4-BE49-F238E27FC236}">
                      <a16:creationId xmlns:a16="http://schemas.microsoft.com/office/drawing/2014/main" id="{CDB27421-98A3-49A6-AF81-F7F21BB285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4092856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Rectangle 801">
                  <a:extLst>
                    <a:ext uri="{FF2B5EF4-FFF2-40B4-BE49-F238E27FC236}">
                      <a16:creationId xmlns:a16="http://schemas.microsoft.com/office/drawing/2014/main" id="{0E2CD19C-5131-40C4-813F-4857F13EE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2887944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802">
                  <a:extLst>
                    <a:ext uri="{FF2B5EF4-FFF2-40B4-BE49-F238E27FC236}">
                      <a16:creationId xmlns:a16="http://schemas.microsoft.com/office/drawing/2014/main" id="{C9CB03FD-D5AF-40F9-A815-DC4897ED72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2612" y="1305206"/>
                  <a:ext cx="1231900" cy="4595813"/>
                </a:xfrm>
                <a:prstGeom prst="roundRect">
                  <a:avLst>
                    <a:gd name="adj" fmla="val 28265"/>
                  </a:avLst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vert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4400" b="1" cap="all"/>
                    <a:t>Lorem Ipsum</a:t>
                  </a:r>
                </a:p>
              </p:txBody>
            </p:sp>
            <p:sp>
              <p:nvSpPr>
                <p:cNvPr id="88" name="Oval 805">
                  <a:extLst>
                    <a:ext uri="{FF2B5EF4-FFF2-40B4-BE49-F238E27FC236}">
                      <a16:creationId xmlns:a16="http://schemas.microsoft.com/office/drawing/2014/main" id="{CEB1D785-7DA3-4B75-A645-F81073B251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3865844"/>
                  <a:ext cx="679450" cy="679450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07</a:t>
                  </a:r>
                </a:p>
              </p:txBody>
            </p:sp>
            <p:sp>
              <p:nvSpPr>
                <p:cNvPr id="89" name="Oval 803">
                  <a:extLst>
                    <a:ext uri="{FF2B5EF4-FFF2-40B4-BE49-F238E27FC236}">
                      <a16:creationId xmlns:a16="http://schemas.microsoft.com/office/drawing/2014/main" id="{E97A28F9-A3BA-49B3-8E89-AB0AFC77AB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1457606"/>
                  <a:ext cx="679450" cy="679450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05</a:t>
                  </a:r>
                </a:p>
              </p:txBody>
            </p:sp>
            <p:sp>
              <p:nvSpPr>
                <p:cNvPr id="90" name="Oval 804">
                  <a:extLst>
                    <a:ext uri="{FF2B5EF4-FFF2-40B4-BE49-F238E27FC236}">
                      <a16:creationId xmlns:a16="http://schemas.microsoft.com/office/drawing/2014/main" id="{23DF16D5-4E05-4B2E-AE45-EBA229A07E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5069169"/>
                  <a:ext cx="679450" cy="681038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08</a:t>
                  </a:r>
                </a:p>
              </p:txBody>
            </p:sp>
            <p:sp>
              <p:nvSpPr>
                <p:cNvPr id="91" name="Oval 806">
                  <a:extLst>
                    <a:ext uri="{FF2B5EF4-FFF2-40B4-BE49-F238E27FC236}">
                      <a16:creationId xmlns:a16="http://schemas.microsoft.com/office/drawing/2014/main" id="{8628D704-030F-43CD-8C45-1D0266559E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2660931"/>
                  <a:ext cx="679450" cy="681038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/>
                    <a:t>06</a:t>
                  </a:r>
                </a:p>
              </p:txBody>
            </p:sp>
          </p:grp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92FE270-8B7D-4EE7-A1EE-322E11357AE9}"/>
              </a:ext>
            </a:extLst>
          </p:cNvPr>
          <p:cNvGrpSpPr/>
          <p:nvPr/>
        </p:nvGrpSpPr>
        <p:grpSpPr>
          <a:xfrm>
            <a:off x="2954576" y="1336125"/>
            <a:ext cx="2937088" cy="920821"/>
            <a:chOff x="8921977" y="1466725"/>
            <a:chExt cx="2937088" cy="92082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8B05008-286A-4C68-ACCE-FD4DE61EA0F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0F9386C-4051-4242-B01F-DFB85689E7A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16CE60A-7CFE-4FF7-91FE-445EE9CEB628}"/>
              </a:ext>
            </a:extLst>
          </p:cNvPr>
          <p:cNvGrpSpPr/>
          <p:nvPr/>
        </p:nvGrpSpPr>
        <p:grpSpPr>
          <a:xfrm>
            <a:off x="2954576" y="2540508"/>
            <a:ext cx="2937088" cy="920821"/>
            <a:chOff x="8921977" y="1466725"/>
            <a:chExt cx="2937088" cy="92082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4083AF8-5702-4543-BC1D-E7BF85A2D63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AD98733-6515-4F88-8159-6FCE27FE0DB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127A44F7-4E7A-4CC4-8E0E-BB7C2A2B3C02}"/>
              </a:ext>
            </a:extLst>
          </p:cNvPr>
          <p:cNvGrpSpPr/>
          <p:nvPr/>
        </p:nvGrpSpPr>
        <p:grpSpPr>
          <a:xfrm>
            <a:off x="2954576" y="3744891"/>
            <a:ext cx="2937088" cy="920821"/>
            <a:chOff x="8921977" y="1466725"/>
            <a:chExt cx="2937088" cy="920821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8C9DC79-F35C-49AF-9434-100DF5FA344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30E4B3C9-2F5C-4006-BB69-E89F17846E8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3C9D2B43-8BE4-4353-A2B0-A0599D5770FD}"/>
              </a:ext>
            </a:extLst>
          </p:cNvPr>
          <p:cNvGrpSpPr/>
          <p:nvPr/>
        </p:nvGrpSpPr>
        <p:grpSpPr>
          <a:xfrm>
            <a:off x="2954576" y="4949275"/>
            <a:ext cx="2937088" cy="920821"/>
            <a:chOff x="8921977" y="1466725"/>
            <a:chExt cx="2937088" cy="920821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3068CED3-B7BC-4D59-B1F9-C06F085F7B9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FF6C4197-257A-433A-B341-53A60B1D014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7D47F223-E7F5-4BE9-A877-7184EC0E5858}"/>
              </a:ext>
            </a:extLst>
          </p:cNvPr>
          <p:cNvGrpSpPr/>
          <p:nvPr/>
        </p:nvGrpSpPr>
        <p:grpSpPr>
          <a:xfrm>
            <a:off x="6326002" y="1336125"/>
            <a:ext cx="2937088" cy="920821"/>
            <a:chOff x="8921977" y="1466725"/>
            <a:chExt cx="2937088" cy="920821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665D641-AE98-4024-AB5E-E2D429035BC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C4434CCE-285C-4CDF-91F0-85D95CD541A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CEA4AAA-5A0E-41DF-89C0-6C8AEB664E2D}"/>
              </a:ext>
            </a:extLst>
          </p:cNvPr>
          <p:cNvGrpSpPr/>
          <p:nvPr/>
        </p:nvGrpSpPr>
        <p:grpSpPr>
          <a:xfrm>
            <a:off x="6326002" y="2540508"/>
            <a:ext cx="2937088" cy="920821"/>
            <a:chOff x="8921977" y="1466725"/>
            <a:chExt cx="2937088" cy="920821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057A58E2-273E-4FC3-9094-06B603A81D8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D2E45F2E-89CB-4F4E-BEBE-DDCE1F7089B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4A90049A-0545-46C0-B5BB-1C4A2F1F31AF}"/>
              </a:ext>
            </a:extLst>
          </p:cNvPr>
          <p:cNvGrpSpPr/>
          <p:nvPr/>
        </p:nvGrpSpPr>
        <p:grpSpPr>
          <a:xfrm>
            <a:off x="6326002" y="3744891"/>
            <a:ext cx="2937088" cy="920821"/>
            <a:chOff x="8921977" y="1466725"/>
            <a:chExt cx="2937088" cy="920821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58768CFE-CB28-4DB4-82CE-047BFC0ADD9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6C95E26C-B3B0-43E1-9CA6-6BA4B89BEBC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1733685-892C-4E08-A86B-6E296B610EA2}"/>
              </a:ext>
            </a:extLst>
          </p:cNvPr>
          <p:cNvGrpSpPr/>
          <p:nvPr/>
        </p:nvGrpSpPr>
        <p:grpSpPr>
          <a:xfrm>
            <a:off x="6326002" y="4949275"/>
            <a:ext cx="2937088" cy="920821"/>
            <a:chOff x="8921977" y="1466725"/>
            <a:chExt cx="2937088" cy="920821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5FE1E9E-BE6E-4377-948A-563406F5A74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96F2309A-1924-49A5-A54E-05BF376795B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977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7964</TotalTime>
  <Words>440</Words>
  <PresentationFormat>Widescreen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 Banners with Text for PowerPoint</vt:lpstr>
      <vt:lpstr>8 Banners with Text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Banners with Text for PowerPoint</dc:title>
  <dc:creator>PresentationGO.com</dc:creator>
  <dc:description>© Copyright PresentationGO.com</dc:description>
  <dcterms:created xsi:type="dcterms:W3CDTF">2014-11-26T05:14:11Z</dcterms:created>
  <dcterms:modified xsi:type="dcterms:W3CDTF">2018-02-21T19:45:02Z</dcterms:modified>
  <cp:category>Text &amp; Tables</cp:category>
</cp:coreProperties>
</file>