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7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3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Banners with Text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BFE487-5211-42C3-8AC8-A7397EF0AEBA}"/>
              </a:ext>
            </a:extLst>
          </p:cNvPr>
          <p:cNvGrpSpPr/>
          <p:nvPr/>
        </p:nvGrpSpPr>
        <p:grpSpPr>
          <a:xfrm>
            <a:off x="1483948" y="1271452"/>
            <a:ext cx="3031331" cy="4223656"/>
            <a:chOff x="2054225" y="1305206"/>
            <a:chExt cx="4041775" cy="4595813"/>
          </a:xfrm>
        </p:grpSpPr>
        <p:sp>
          <p:nvSpPr>
            <p:cNvPr id="33" name="Freeform 782">
              <a:extLst>
                <a:ext uri="{FF2B5EF4-FFF2-40B4-BE49-F238E27FC236}">
                  <a16:creationId xmlns:a16="http://schemas.microsoft.com/office/drawing/2014/main" id="{DAA5BE92-2415-4D60-BDEE-1DA3BE4D2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918356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783">
              <a:extLst>
                <a:ext uri="{FF2B5EF4-FFF2-40B4-BE49-F238E27FC236}">
                  <a16:creationId xmlns:a16="http://schemas.microsoft.com/office/drawing/2014/main" id="{7401052B-17D9-4077-9183-22D7A6B2E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713444"/>
              <a:ext cx="4041775" cy="984250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784">
              <a:extLst>
                <a:ext uri="{FF2B5EF4-FFF2-40B4-BE49-F238E27FC236}">
                  <a16:creationId xmlns:a16="http://schemas.microsoft.com/office/drawing/2014/main" id="{4F23147C-8BF7-4A71-BA45-C683467C2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2510119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785">
              <a:extLst>
                <a:ext uri="{FF2B5EF4-FFF2-40B4-BE49-F238E27FC236}">
                  <a16:creationId xmlns:a16="http://schemas.microsoft.com/office/drawing/2014/main" id="{3087B696-4A77-4F2C-B8C8-74D23A6A2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1305206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86">
              <a:extLst>
                <a:ext uri="{FF2B5EF4-FFF2-40B4-BE49-F238E27FC236}">
                  <a16:creationId xmlns:a16="http://schemas.microsoft.com/office/drawing/2014/main" id="{F73D9240-6119-49DE-BF63-FBE673F2F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1797331"/>
              <a:ext cx="4041775" cy="490538"/>
            </a:xfrm>
            <a:custGeom>
              <a:avLst/>
              <a:gdLst>
                <a:gd name="T0" fmla="*/ 0 w 19662"/>
                <a:gd name="T1" fmla="*/ 0 h 2390"/>
                <a:gd name="T2" fmla="*/ 0 w 19662"/>
                <a:gd name="T3" fmla="*/ 0 h 2390"/>
                <a:gd name="T4" fmla="*/ 2390 w 19662"/>
                <a:gd name="T5" fmla="*/ 2390 h 2390"/>
                <a:gd name="T6" fmla="*/ 19662 w 19662"/>
                <a:gd name="T7" fmla="*/ 2390 h 2390"/>
                <a:gd name="T8" fmla="*/ 19662 w 19662"/>
                <a:gd name="T9" fmla="*/ 0 h 2390"/>
                <a:gd name="T10" fmla="*/ 0 w 19662"/>
                <a:gd name="T11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lnTo>
                    <a:pt x="0" y="0"/>
                  </a:ln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787">
              <a:extLst>
                <a:ext uri="{FF2B5EF4-FFF2-40B4-BE49-F238E27FC236}">
                  <a16:creationId xmlns:a16="http://schemas.microsoft.com/office/drawing/2014/main" id="{279FCF2D-5F79-46CA-8EA4-BC750018B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000656"/>
              <a:ext cx="4041775" cy="492125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788">
              <a:extLst>
                <a:ext uri="{FF2B5EF4-FFF2-40B4-BE49-F238E27FC236}">
                  <a16:creationId xmlns:a16="http://schemas.microsoft.com/office/drawing/2014/main" id="{3C5B521F-8EF6-4BB9-82CE-3AE393FA2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205569"/>
              <a:ext cx="4041775" cy="492125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789">
              <a:extLst>
                <a:ext uri="{FF2B5EF4-FFF2-40B4-BE49-F238E27FC236}">
                  <a16:creationId xmlns:a16="http://schemas.microsoft.com/office/drawing/2014/main" id="{0C8630E9-0499-4A40-835F-5CB7486A0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5410481"/>
              <a:ext cx="4041775" cy="490538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0E81109-382A-49F1-910A-90FBB7773909}"/>
              </a:ext>
            </a:extLst>
          </p:cNvPr>
          <p:cNvGrpSpPr/>
          <p:nvPr/>
        </p:nvGrpSpPr>
        <p:grpSpPr>
          <a:xfrm>
            <a:off x="380238" y="1271452"/>
            <a:ext cx="1838610" cy="4223656"/>
            <a:chOff x="380238" y="1271452"/>
            <a:chExt cx="1838610" cy="422365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5" name="Rectangle 792">
              <a:extLst>
                <a:ext uri="{FF2B5EF4-FFF2-40B4-BE49-F238E27FC236}">
                  <a16:creationId xmlns:a16="http://schemas.microsoft.com/office/drawing/2014/main" id="{2CF967D9-5C12-4324-85C2-1E0EA8265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650" y="1620141"/>
              <a:ext cx="838200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Rectangle 795">
              <a:extLst>
                <a:ext uri="{FF2B5EF4-FFF2-40B4-BE49-F238E27FC236}">
                  <a16:creationId xmlns:a16="http://schemas.microsoft.com/office/drawing/2014/main" id="{26B7053B-0D19-492B-A92E-8D9D07E3E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650" y="4939248"/>
              <a:ext cx="838200" cy="208630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Rectangle 798">
              <a:extLst>
                <a:ext uri="{FF2B5EF4-FFF2-40B4-BE49-F238E27FC236}">
                  <a16:creationId xmlns:a16="http://schemas.microsoft.com/office/drawing/2014/main" id="{9DA661DE-1977-445A-81B1-F17A86AEF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650" y="3833365"/>
              <a:ext cx="838200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Rectangle 801">
              <a:extLst>
                <a:ext uri="{FF2B5EF4-FFF2-40B4-BE49-F238E27FC236}">
                  <a16:creationId xmlns:a16="http://schemas.microsoft.com/office/drawing/2014/main" id="{EC235F6E-B603-43B1-A7E0-8F9703D36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650" y="2726024"/>
              <a:ext cx="838200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802">
              <a:extLst>
                <a:ext uri="{FF2B5EF4-FFF2-40B4-BE49-F238E27FC236}">
                  <a16:creationId xmlns:a16="http://schemas.microsoft.com/office/drawing/2014/main" id="{A75DDE54-524E-4AF6-B5D9-46A3BC324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38" y="1271452"/>
              <a:ext cx="923925" cy="4223656"/>
            </a:xfrm>
            <a:prstGeom prst="roundRect">
              <a:avLst>
                <a:gd name="adj" fmla="val 28265"/>
              </a:avLst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vert270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 cap="all"/>
                <a:t>Lorem Ipsum</a:t>
              </a:r>
            </a:p>
          </p:txBody>
        </p:sp>
        <p:sp>
          <p:nvSpPr>
            <p:cNvPr id="73" name="Oval 805">
              <a:extLst>
                <a:ext uri="{FF2B5EF4-FFF2-40B4-BE49-F238E27FC236}">
                  <a16:creationId xmlns:a16="http://schemas.microsoft.com/office/drawing/2014/main" id="{84C0BC36-6522-40BB-89B4-65197C913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56" y="3624736"/>
              <a:ext cx="621792" cy="624430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03</a:t>
              </a:r>
            </a:p>
          </p:txBody>
        </p:sp>
        <p:sp>
          <p:nvSpPr>
            <p:cNvPr id="41" name="Oval 803">
              <a:extLst>
                <a:ext uri="{FF2B5EF4-FFF2-40B4-BE49-F238E27FC236}">
                  <a16:creationId xmlns:a16="http://schemas.microsoft.com/office/drawing/2014/main" id="{ECA11C3D-43F2-435A-8323-80A581861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56" y="1411511"/>
              <a:ext cx="621792" cy="624430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01</a:t>
              </a:r>
            </a:p>
          </p:txBody>
        </p:sp>
        <p:sp>
          <p:nvSpPr>
            <p:cNvPr id="42" name="Oval 804">
              <a:extLst>
                <a:ext uri="{FF2B5EF4-FFF2-40B4-BE49-F238E27FC236}">
                  <a16:creationId xmlns:a16="http://schemas.microsoft.com/office/drawing/2014/main" id="{D3737822-8139-4E90-B15A-217B6F886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56" y="4730619"/>
              <a:ext cx="621792" cy="625889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04</a:t>
              </a:r>
            </a:p>
          </p:txBody>
        </p:sp>
        <p:sp>
          <p:nvSpPr>
            <p:cNvPr id="74" name="Oval 806">
              <a:extLst>
                <a:ext uri="{FF2B5EF4-FFF2-40B4-BE49-F238E27FC236}">
                  <a16:creationId xmlns:a16="http://schemas.microsoft.com/office/drawing/2014/main" id="{2C45265D-3297-4F0B-9C1D-F662CF00D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56" y="2517394"/>
              <a:ext cx="621792" cy="625889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02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E8E50E7-7F9C-4287-9B2C-66F39E6073E4}"/>
              </a:ext>
            </a:extLst>
          </p:cNvPr>
          <p:cNvGrpSpPr/>
          <p:nvPr/>
        </p:nvGrpSpPr>
        <p:grpSpPr>
          <a:xfrm flipH="1">
            <a:off x="4628388" y="1271451"/>
            <a:ext cx="3031575" cy="4223656"/>
            <a:chOff x="2054225" y="1305206"/>
            <a:chExt cx="4041775" cy="4595813"/>
          </a:xfrm>
        </p:grpSpPr>
        <p:sp>
          <p:nvSpPr>
            <p:cNvPr id="92" name="Freeform 782">
              <a:extLst>
                <a:ext uri="{FF2B5EF4-FFF2-40B4-BE49-F238E27FC236}">
                  <a16:creationId xmlns:a16="http://schemas.microsoft.com/office/drawing/2014/main" id="{32944B6D-6C6E-44E0-9CCA-77C250C6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918356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783">
              <a:extLst>
                <a:ext uri="{FF2B5EF4-FFF2-40B4-BE49-F238E27FC236}">
                  <a16:creationId xmlns:a16="http://schemas.microsoft.com/office/drawing/2014/main" id="{DF487907-5C5B-40AA-9682-E5EC069C4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713444"/>
              <a:ext cx="4041775" cy="984250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784">
              <a:extLst>
                <a:ext uri="{FF2B5EF4-FFF2-40B4-BE49-F238E27FC236}">
                  <a16:creationId xmlns:a16="http://schemas.microsoft.com/office/drawing/2014/main" id="{8AF1E413-806E-432F-9884-00B679991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2510119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Freeform 785">
              <a:extLst>
                <a:ext uri="{FF2B5EF4-FFF2-40B4-BE49-F238E27FC236}">
                  <a16:creationId xmlns:a16="http://schemas.microsoft.com/office/drawing/2014/main" id="{366DB79A-1B7F-4E66-86A6-E6A239CC9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1305206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786">
              <a:extLst>
                <a:ext uri="{FF2B5EF4-FFF2-40B4-BE49-F238E27FC236}">
                  <a16:creationId xmlns:a16="http://schemas.microsoft.com/office/drawing/2014/main" id="{D97455C9-9862-4776-A27C-23F46A54F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1797331"/>
              <a:ext cx="4041775" cy="490538"/>
            </a:xfrm>
            <a:custGeom>
              <a:avLst/>
              <a:gdLst>
                <a:gd name="T0" fmla="*/ 0 w 19662"/>
                <a:gd name="T1" fmla="*/ 0 h 2390"/>
                <a:gd name="T2" fmla="*/ 0 w 19662"/>
                <a:gd name="T3" fmla="*/ 0 h 2390"/>
                <a:gd name="T4" fmla="*/ 2390 w 19662"/>
                <a:gd name="T5" fmla="*/ 2390 h 2390"/>
                <a:gd name="T6" fmla="*/ 19662 w 19662"/>
                <a:gd name="T7" fmla="*/ 2390 h 2390"/>
                <a:gd name="T8" fmla="*/ 19662 w 19662"/>
                <a:gd name="T9" fmla="*/ 0 h 2390"/>
                <a:gd name="T10" fmla="*/ 0 w 19662"/>
                <a:gd name="T11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lnTo>
                    <a:pt x="0" y="0"/>
                  </a:ln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787">
              <a:extLst>
                <a:ext uri="{FF2B5EF4-FFF2-40B4-BE49-F238E27FC236}">
                  <a16:creationId xmlns:a16="http://schemas.microsoft.com/office/drawing/2014/main" id="{7FCD08D3-C6EA-4DB1-93A3-63D83CBE8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000656"/>
              <a:ext cx="4041775" cy="492125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788">
              <a:extLst>
                <a:ext uri="{FF2B5EF4-FFF2-40B4-BE49-F238E27FC236}">
                  <a16:creationId xmlns:a16="http://schemas.microsoft.com/office/drawing/2014/main" id="{1AAFE594-6BA0-4E96-A113-FC61D8D76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205569"/>
              <a:ext cx="4041775" cy="492125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789">
              <a:extLst>
                <a:ext uri="{FF2B5EF4-FFF2-40B4-BE49-F238E27FC236}">
                  <a16:creationId xmlns:a16="http://schemas.microsoft.com/office/drawing/2014/main" id="{9B4494A5-C5EA-4CE1-AC85-6774C60F5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5410481"/>
              <a:ext cx="4041775" cy="490538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063B3C6-FA67-4848-AB62-7186505AE7A9}"/>
              </a:ext>
            </a:extLst>
          </p:cNvPr>
          <p:cNvGrpSpPr/>
          <p:nvPr/>
        </p:nvGrpSpPr>
        <p:grpSpPr>
          <a:xfrm>
            <a:off x="6925053" y="1271451"/>
            <a:ext cx="1838709" cy="4223656"/>
            <a:chOff x="6925053" y="1271451"/>
            <a:chExt cx="1838709" cy="422365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Rectangle 792">
              <a:extLst>
                <a:ext uri="{FF2B5EF4-FFF2-40B4-BE49-F238E27FC236}">
                  <a16:creationId xmlns:a16="http://schemas.microsoft.com/office/drawing/2014/main" id="{136F49B1-92EC-4222-AE89-946DD815E41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92031" y="1620140"/>
              <a:ext cx="838267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Rectangle 795">
              <a:extLst>
                <a:ext uri="{FF2B5EF4-FFF2-40B4-BE49-F238E27FC236}">
                  <a16:creationId xmlns:a16="http://schemas.microsoft.com/office/drawing/2014/main" id="{C5239634-26BF-4B1A-A2E7-9EB81860729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92031" y="4939247"/>
              <a:ext cx="838267" cy="208630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Rectangle 798">
              <a:extLst>
                <a:ext uri="{FF2B5EF4-FFF2-40B4-BE49-F238E27FC236}">
                  <a16:creationId xmlns:a16="http://schemas.microsoft.com/office/drawing/2014/main" id="{CDB27421-98A3-49A6-AF81-F7F21BB285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92031" y="3833364"/>
              <a:ext cx="838267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Rectangle 801">
              <a:extLst>
                <a:ext uri="{FF2B5EF4-FFF2-40B4-BE49-F238E27FC236}">
                  <a16:creationId xmlns:a16="http://schemas.microsoft.com/office/drawing/2014/main" id="{0E2CD19C-5131-40C4-813F-4857F13EEF7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92031" y="2726023"/>
              <a:ext cx="838267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802">
              <a:extLst>
                <a:ext uri="{FF2B5EF4-FFF2-40B4-BE49-F238E27FC236}">
                  <a16:creationId xmlns:a16="http://schemas.microsoft.com/office/drawing/2014/main" id="{C9CB03FD-D5AF-40F9-A815-DC4897ED72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839763" y="1271451"/>
              <a:ext cx="923999" cy="4223656"/>
            </a:xfrm>
            <a:prstGeom prst="roundRect">
              <a:avLst>
                <a:gd name="adj" fmla="val 28265"/>
              </a:avLst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vert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 cap="all"/>
                <a:t>Lorem Ipsum</a:t>
              </a:r>
            </a:p>
          </p:txBody>
        </p:sp>
        <p:sp>
          <p:nvSpPr>
            <p:cNvPr id="88" name="Oval 805">
              <a:extLst>
                <a:ext uri="{FF2B5EF4-FFF2-40B4-BE49-F238E27FC236}">
                  <a16:creationId xmlns:a16="http://schemas.microsoft.com/office/drawing/2014/main" id="{CEB1D785-7DA3-4B75-A645-F81073B251C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053" y="3624735"/>
              <a:ext cx="621792" cy="624430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07</a:t>
              </a:r>
            </a:p>
          </p:txBody>
        </p:sp>
        <p:sp>
          <p:nvSpPr>
            <p:cNvPr id="89" name="Oval 803">
              <a:extLst>
                <a:ext uri="{FF2B5EF4-FFF2-40B4-BE49-F238E27FC236}">
                  <a16:creationId xmlns:a16="http://schemas.microsoft.com/office/drawing/2014/main" id="{E97A28F9-A3BA-49B3-8E89-AB0AFC77AB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053" y="1411510"/>
              <a:ext cx="621792" cy="624430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05</a:t>
              </a:r>
            </a:p>
          </p:txBody>
        </p:sp>
        <p:sp>
          <p:nvSpPr>
            <p:cNvPr id="90" name="Oval 804">
              <a:extLst>
                <a:ext uri="{FF2B5EF4-FFF2-40B4-BE49-F238E27FC236}">
                  <a16:creationId xmlns:a16="http://schemas.microsoft.com/office/drawing/2014/main" id="{23DF16D5-4E05-4B2E-AE45-EBA229A07E1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053" y="4730618"/>
              <a:ext cx="621792" cy="625889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08</a:t>
              </a:r>
            </a:p>
          </p:txBody>
        </p:sp>
        <p:sp>
          <p:nvSpPr>
            <p:cNvPr id="91" name="Oval 806">
              <a:extLst>
                <a:ext uri="{FF2B5EF4-FFF2-40B4-BE49-F238E27FC236}">
                  <a16:creationId xmlns:a16="http://schemas.microsoft.com/office/drawing/2014/main" id="{8628D704-030F-43CD-8C45-1D0266559E5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053" y="2517393"/>
              <a:ext cx="621792" cy="625889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06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92FE270-8B7D-4EE7-A1EE-322E11357AE9}"/>
              </a:ext>
            </a:extLst>
          </p:cNvPr>
          <p:cNvGrpSpPr/>
          <p:nvPr/>
        </p:nvGrpSpPr>
        <p:grpSpPr>
          <a:xfrm>
            <a:off x="2244975" y="1285724"/>
            <a:ext cx="2199900" cy="888684"/>
            <a:chOff x="8921977" y="1451336"/>
            <a:chExt cx="2937088" cy="9669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8B05008-286A-4C68-ACCE-FD4DE61EA0F6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0F9386C-4051-4242-B01F-DFB85689E7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16CE60A-7CFE-4FF7-91FE-445EE9CEB628}"/>
              </a:ext>
            </a:extLst>
          </p:cNvPr>
          <p:cNvGrpSpPr/>
          <p:nvPr/>
        </p:nvGrpSpPr>
        <p:grpSpPr>
          <a:xfrm>
            <a:off x="2244975" y="2392579"/>
            <a:ext cx="2199900" cy="888684"/>
            <a:chOff x="8921977" y="1451336"/>
            <a:chExt cx="2937088" cy="9669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4083AF8-5702-4543-BC1D-E7BF85A2D63D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AD98733-6515-4F88-8159-6FCE27FE0D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127A44F7-4E7A-4CC4-8E0E-BB7C2A2B3C02}"/>
              </a:ext>
            </a:extLst>
          </p:cNvPr>
          <p:cNvGrpSpPr/>
          <p:nvPr/>
        </p:nvGrpSpPr>
        <p:grpSpPr>
          <a:xfrm>
            <a:off x="2244975" y="3499435"/>
            <a:ext cx="2199900" cy="888684"/>
            <a:chOff x="8921977" y="1451336"/>
            <a:chExt cx="2937088" cy="966987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8C9DC79-F35C-49AF-9434-100DF5FA3443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0E4B3C9-2F5C-4006-BB69-E89F17846E8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C9D2B43-8BE4-4353-A2B0-A0599D5770FD}"/>
              </a:ext>
            </a:extLst>
          </p:cNvPr>
          <p:cNvGrpSpPr/>
          <p:nvPr/>
        </p:nvGrpSpPr>
        <p:grpSpPr>
          <a:xfrm>
            <a:off x="2244975" y="4606291"/>
            <a:ext cx="2199900" cy="888684"/>
            <a:chOff x="8921977" y="1451336"/>
            <a:chExt cx="2937088" cy="966987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068CED3-B7BC-4D59-B1F9-C06F085F7B90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FF6C4197-257A-433A-B341-53A60B1D014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7D47F223-E7F5-4BE9-A877-7184EC0E5858}"/>
              </a:ext>
            </a:extLst>
          </p:cNvPr>
          <p:cNvGrpSpPr/>
          <p:nvPr/>
        </p:nvGrpSpPr>
        <p:grpSpPr>
          <a:xfrm>
            <a:off x="4675313" y="1285724"/>
            <a:ext cx="2202816" cy="888684"/>
            <a:chOff x="8921977" y="1451336"/>
            <a:chExt cx="2937088" cy="966987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665D641-AE98-4024-AB5E-E2D429035BC9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4434CCE-285C-4CDF-91F0-85D95CD541A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CEA4AAA-5A0E-41DF-89C0-6C8AEB664E2D}"/>
              </a:ext>
            </a:extLst>
          </p:cNvPr>
          <p:cNvGrpSpPr/>
          <p:nvPr/>
        </p:nvGrpSpPr>
        <p:grpSpPr>
          <a:xfrm>
            <a:off x="4675313" y="2392579"/>
            <a:ext cx="2202816" cy="888684"/>
            <a:chOff x="8921977" y="1451336"/>
            <a:chExt cx="2937088" cy="966987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57A58E2-273E-4FC3-9094-06B603A81D85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2E45F2E-89CB-4F4E-BEBE-DDCE1F7089B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4A90049A-0545-46C0-B5BB-1C4A2F1F31AF}"/>
              </a:ext>
            </a:extLst>
          </p:cNvPr>
          <p:cNvGrpSpPr/>
          <p:nvPr/>
        </p:nvGrpSpPr>
        <p:grpSpPr>
          <a:xfrm>
            <a:off x="4675313" y="3499435"/>
            <a:ext cx="2202816" cy="888684"/>
            <a:chOff x="8921977" y="1451336"/>
            <a:chExt cx="2937088" cy="966987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58768CFE-CB28-4DB4-82CE-047BFC0ADD9C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C95E26C-B3B0-43E1-9CA6-6BA4B89BEB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1733685-892C-4E08-A86B-6E296B610EA2}"/>
              </a:ext>
            </a:extLst>
          </p:cNvPr>
          <p:cNvGrpSpPr/>
          <p:nvPr/>
        </p:nvGrpSpPr>
        <p:grpSpPr>
          <a:xfrm>
            <a:off x="4675313" y="4606291"/>
            <a:ext cx="2202816" cy="888684"/>
            <a:chOff x="8921977" y="1451336"/>
            <a:chExt cx="2937088" cy="966987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5FE1E9E-BE6E-4377-948A-563406F5A74A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6F2309A-1924-49A5-A54E-05BF376795B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94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Banners with Text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BFE487-5211-42C3-8AC8-A7397EF0AEBA}"/>
              </a:ext>
            </a:extLst>
          </p:cNvPr>
          <p:cNvGrpSpPr/>
          <p:nvPr/>
        </p:nvGrpSpPr>
        <p:grpSpPr>
          <a:xfrm>
            <a:off x="1483948" y="1271452"/>
            <a:ext cx="3031331" cy="4223656"/>
            <a:chOff x="2054225" y="1305206"/>
            <a:chExt cx="4041775" cy="4595813"/>
          </a:xfrm>
        </p:grpSpPr>
        <p:sp>
          <p:nvSpPr>
            <p:cNvPr id="33" name="Freeform 782">
              <a:extLst>
                <a:ext uri="{FF2B5EF4-FFF2-40B4-BE49-F238E27FC236}">
                  <a16:creationId xmlns:a16="http://schemas.microsoft.com/office/drawing/2014/main" id="{DAA5BE92-2415-4D60-BDEE-1DA3BE4D2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918356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783">
              <a:extLst>
                <a:ext uri="{FF2B5EF4-FFF2-40B4-BE49-F238E27FC236}">
                  <a16:creationId xmlns:a16="http://schemas.microsoft.com/office/drawing/2014/main" id="{7401052B-17D9-4077-9183-22D7A6B2E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713444"/>
              <a:ext cx="4041775" cy="984250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784">
              <a:extLst>
                <a:ext uri="{FF2B5EF4-FFF2-40B4-BE49-F238E27FC236}">
                  <a16:creationId xmlns:a16="http://schemas.microsoft.com/office/drawing/2014/main" id="{4F23147C-8BF7-4A71-BA45-C683467C2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2510119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785">
              <a:extLst>
                <a:ext uri="{FF2B5EF4-FFF2-40B4-BE49-F238E27FC236}">
                  <a16:creationId xmlns:a16="http://schemas.microsoft.com/office/drawing/2014/main" id="{3087B696-4A77-4F2C-B8C8-74D23A6A2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1305206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86">
              <a:extLst>
                <a:ext uri="{FF2B5EF4-FFF2-40B4-BE49-F238E27FC236}">
                  <a16:creationId xmlns:a16="http://schemas.microsoft.com/office/drawing/2014/main" id="{F73D9240-6119-49DE-BF63-FBE673F2F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1797331"/>
              <a:ext cx="4041775" cy="490538"/>
            </a:xfrm>
            <a:custGeom>
              <a:avLst/>
              <a:gdLst>
                <a:gd name="T0" fmla="*/ 0 w 19662"/>
                <a:gd name="T1" fmla="*/ 0 h 2390"/>
                <a:gd name="T2" fmla="*/ 0 w 19662"/>
                <a:gd name="T3" fmla="*/ 0 h 2390"/>
                <a:gd name="T4" fmla="*/ 2390 w 19662"/>
                <a:gd name="T5" fmla="*/ 2390 h 2390"/>
                <a:gd name="T6" fmla="*/ 19662 w 19662"/>
                <a:gd name="T7" fmla="*/ 2390 h 2390"/>
                <a:gd name="T8" fmla="*/ 19662 w 19662"/>
                <a:gd name="T9" fmla="*/ 0 h 2390"/>
                <a:gd name="T10" fmla="*/ 0 w 19662"/>
                <a:gd name="T11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lnTo>
                    <a:pt x="0" y="0"/>
                  </a:ln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787">
              <a:extLst>
                <a:ext uri="{FF2B5EF4-FFF2-40B4-BE49-F238E27FC236}">
                  <a16:creationId xmlns:a16="http://schemas.microsoft.com/office/drawing/2014/main" id="{279FCF2D-5F79-46CA-8EA4-BC750018B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000656"/>
              <a:ext cx="4041775" cy="492125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788">
              <a:extLst>
                <a:ext uri="{FF2B5EF4-FFF2-40B4-BE49-F238E27FC236}">
                  <a16:creationId xmlns:a16="http://schemas.microsoft.com/office/drawing/2014/main" id="{3C5B521F-8EF6-4BB9-82CE-3AE393FA2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205569"/>
              <a:ext cx="4041775" cy="492125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789">
              <a:extLst>
                <a:ext uri="{FF2B5EF4-FFF2-40B4-BE49-F238E27FC236}">
                  <a16:creationId xmlns:a16="http://schemas.microsoft.com/office/drawing/2014/main" id="{0C8630E9-0499-4A40-835F-5CB7486A0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5410481"/>
              <a:ext cx="4041775" cy="490538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0E81109-382A-49F1-910A-90FBB7773909}"/>
              </a:ext>
            </a:extLst>
          </p:cNvPr>
          <p:cNvGrpSpPr/>
          <p:nvPr/>
        </p:nvGrpSpPr>
        <p:grpSpPr>
          <a:xfrm>
            <a:off x="380238" y="1271452"/>
            <a:ext cx="1838610" cy="4223656"/>
            <a:chOff x="380238" y="1271452"/>
            <a:chExt cx="1838610" cy="422365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5" name="Rectangle 792">
              <a:extLst>
                <a:ext uri="{FF2B5EF4-FFF2-40B4-BE49-F238E27FC236}">
                  <a16:creationId xmlns:a16="http://schemas.microsoft.com/office/drawing/2014/main" id="{2CF967D9-5C12-4324-85C2-1E0EA8265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650" y="1620141"/>
              <a:ext cx="838200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Rectangle 795">
              <a:extLst>
                <a:ext uri="{FF2B5EF4-FFF2-40B4-BE49-F238E27FC236}">
                  <a16:creationId xmlns:a16="http://schemas.microsoft.com/office/drawing/2014/main" id="{26B7053B-0D19-492B-A92E-8D9D07E3E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650" y="4939248"/>
              <a:ext cx="838200" cy="208630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Rectangle 798">
              <a:extLst>
                <a:ext uri="{FF2B5EF4-FFF2-40B4-BE49-F238E27FC236}">
                  <a16:creationId xmlns:a16="http://schemas.microsoft.com/office/drawing/2014/main" id="{9DA661DE-1977-445A-81B1-F17A86AEF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650" y="3833365"/>
              <a:ext cx="838200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Rectangle 801">
              <a:extLst>
                <a:ext uri="{FF2B5EF4-FFF2-40B4-BE49-F238E27FC236}">
                  <a16:creationId xmlns:a16="http://schemas.microsoft.com/office/drawing/2014/main" id="{EC235F6E-B603-43B1-A7E0-8F9703D36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650" y="2726024"/>
              <a:ext cx="838200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802">
              <a:extLst>
                <a:ext uri="{FF2B5EF4-FFF2-40B4-BE49-F238E27FC236}">
                  <a16:creationId xmlns:a16="http://schemas.microsoft.com/office/drawing/2014/main" id="{A75DDE54-524E-4AF6-B5D9-46A3BC324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38" y="1271452"/>
              <a:ext cx="923925" cy="4223656"/>
            </a:xfrm>
            <a:prstGeom prst="roundRect">
              <a:avLst>
                <a:gd name="adj" fmla="val 28265"/>
              </a:avLst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vert270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 cap="all"/>
                <a:t>Lorem Ipsum</a:t>
              </a:r>
            </a:p>
          </p:txBody>
        </p:sp>
        <p:sp>
          <p:nvSpPr>
            <p:cNvPr id="73" name="Oval 805">
              <a:extLst>
                <a:ext uri="{FF2B5EF4-FFF2-40B4-BE49-F238E27FC236}">
                  <a16:creationId xmlns:a16="http://schemas.microsoft.com/office/drawing/2014/main" id="{84C0BC36-6522-40BB-89B4-65197C913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56" y="3624736"/>
              <a:ext cx="621792" cy="624430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03</a:t>
              </a:r>
            </a:p>
          </p:txBody>
        </p:sp>
        <p:sp>
          <p:nvSpPr>
            <p:cNvPr id="41" name="Oval 803">
              <a:extLst>
                <a:ext uri="{FF2B5EF4-FFF2-40B4-BE49-F238E27FC236}">
                  <a16:creationId xmlns:a16="http://schemas.microsoft.com/office/drawing/2014/main" id="{ECA11C3D-43F2-435A-8323-80A581861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56" y="1411511"/>
              <a:ext cx="621792" cy="624430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01</a:t>
              </a:r>
            </a:p>
          </p:txBody>
        </p:sp>
        <p:sp>
          <p:nvSpPr>
            <p:cNvPr id="42" name="Oval 804">
              <a:extLst>
                <a:ext uri="{FF2B5EF4-FFF2-40B4-BE49-F238E27FC236}">
                  <a16:creationId xmlns:a16="http://schemas.microsoft.com/office/drawing/2014/main" id="{D3737822-8139-4E90-B15A-217B6F886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56" y="4730619"/>
              <a:ext cx="621792" cy="625889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04</a:t>
              </a:r>
            </a:p>
          </p:txBody>
        </p:sp>
        <p:sp>
          <p:nvSpPr>
            <p:cNvPr id="74" name="Oval 806">
              <a:extLst>
                <a:ext uri="{FF2B5EF4-FFF2-40B4-BE49-F238E27FC236}">
                  <a16:creationId xmlns:a16="http://schemas.microsoft.com/office/drawing/2014/main" id="{2C45265D-3297-4F0B-9C1D-F662CF00D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056" y="2517394"/>
              <a:ext cx="621792" cy="625889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02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E8E50E7-7F9C-4287-9B2C-66F39E6073E4}"/>
              </a:ext>
            </a:extLst>
          </p:cNvPr>
          <p:cNvGrpSpPr/>
          <p:nvPr/>
        </p:nvGrpSpPr>
        <p:grpSpPr>
          <a:xfrm flipH="1">
            <a:off x="4628388" y="1271451"/>
            <a:ext cx="3031575" cy="4223656"/>
            <a:chOff x="2054225" y="1305206"/>
            <a:chExt cx="4041775" cy="4595813"/>
          </a:xfrm>
        </p:grpSpPr>
        <p:sp>
          <p:nvSpPr>
            <p:cNvPr id="92" name="Freeform 782">
              <a:extLst>
                <a:ext uri="{FF2B5EF4-FFF2-40B4-BE49-F238E27FC236}">
                  <a16:creationId xmlns:a16="http://schemas.microsoft.com/office/drawing/2014/main" id="{32944B6D-6C6E-44E0-9CCA-77C250C6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918356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783">
              <a:extLst>
                <a:ext uri="{FF2B5EF4-FFF2-40B4-BE49-F238E27FC236}">
                  <a16:creationId xmlns:a16="http://schemas.microsoft.com/office/drawing/2014/main" id="{DF487907-5C5B-40AA-9682-E5EC069C4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713444"/>
              <a:ext cx="4041775" cy="984250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784">
              <a:extLst>
                <a:ext uri="{FF2B5EF4-FFF2-40B4-BE49-F238E27FC236}">
                  <a16:creationId xmlns:a16="http://schemas.microsoft.com/office/drawing/2014/main" id="{8AF1E413-806E-432F-9884-00B679991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2510119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Freeform 785">
              <a:extLst>
                <a:ext uri="{FF2B5EF4-FFF2-40B4-BE49-F238E27FC236}">
                  <a16:creationId xmlns:a16="http://schemas.microsoft.com/office/drawing/2014/main" id="{366DB79A-1B7F-4E66-86A6-E6A239CC9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1305206"/>
              <a:ext cx="4041775" cy="982663"/>
            </a:xfrm>
            <a:custGeom>
              <a:avLst/>
              <a:gdLst>
                <a:gd name="T0" fmla="*/ 19662 w 19662"/>
                <a:gd name="T1" fmla="*/ 0 h 4780"/>
                <a:gd name="T2" fmla="*/ 2390 w 19662"/>
                <a:gd name="T3" fmla="*/ 0 h 4780"/>
                <a:gd name="T4" fmla="*/ 0 w 19662"/>
                <a:gd name="T5" fmla="*/ 2390 h 4780"/>
                <a:gd name="T6" fmla="*/ 2390 w 19662"/>
                <a:gd name="T7" fmla="*/ 4780 h 4780"/>
                <a:gd name="T8" fmla="*/ 19662 w 19662"/>
                <a:gd name="T9" fmla="*/ 4780 h 4780"/>
                <a:gd name="T10" fmla="*/ 19662 w 19662"/>
                <a:gd name="T11" fmla="*/ 0 h 4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4780">
                  <a:moveTo>
                    <a:pt x="19662" y="0"/>
                  </a:moveTo>
                  <a:lnTo>
                    <a:pt x="2390" y="0"/>
                  </a:lnTo>
                  <a:cubicBezTo>
                    <a:pt x="1070" y="0"/>
                    <a:pt x="0" y="1070"/>
                    <a:pt x="0" y="2390"/>
                  </a:cubicBezTo>
                  <a:cubicBezTo>
                    <a:pt x="0" y="3710"/>
                    <a:pt x="1070" y="4780"/>
                    <a:pt x="2390" y="4780"/>
                  </a:cubicBezTo>
                  <a:lnTo>
                    <a:pt x="19662" y="4780"/>
                  </a:lnTo>
                  <a:lnTo>
                    <a:pt x="196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786">
              <a:extLst>
                <a:ext uri="{FF2B5EF4-FFF2-40B4-BE49-F238E27FC236}">
                  <a16:creationId xmlns:a16="http://schemas.microsoft.com/office/drawing/2014/main" id="{D97455C9-9862-4776-A27C-23F46A54F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1797331"/>
              <a:ext cx="4041775" cy="490538"/>
            </a:xfrm>
            <a:custGeom>
              <a:avLst/>
              <a:gdLst>
                <a:gd name="T0" fmla="*/ 0 w 19662"/>
                <a:gd name="T1" fmla="*/ 0 h 2390"/>
                <a:gd name="T2" fmla="*/ 0 w 19662"/>
                <a:gd name="T3" fmla="*/ 0 h 2390"/>
                <a:gd name="T4" fmla="*/ 2390 w 19662"/>
                <a:gd name="T5" fmla="*/ 2390 h 2390"/>
                <a:gd name="T6" fmla="*/ 19662 w 19662"/>
                <a:gd name="T7" fmla="*/ 2390 h 2390"/>
                <a:gd name="T8" fmla="*/ 19662 w 19662"/>
                <a:gd name="T9" fmla="*/ 0 h 2390"/>
                <a:gd name="T10" fmla="*/ 0 w 19662"/>
                <a:gd name="T11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lnTo>
                    <a:pt x="0" y="0"/>
                  </a:ln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787">
              <a:extLst>
                <a:ext uri="{FF2B5EF4-FFF2-40B4-BE49-F238E27FC236}">
                  <a16:creationId xmlns:a16="http://schemas.microsoft.com/office/drawing/2014/main" id="{7FCD08D3-C6EA-4DB1-93A3-63D83CBE8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000656"/>
              <a:ext cx="4041775" cy="492125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788">
              <a:extLst>
                <a:ext uri="{FF2B5EF4-FFF2-40B4-BE49-F238E27FC236}">
                  <a16:creationId xmlns:a16="http://schemas.microsoft.com/office/drawing/2014/main" id="{1AAFE594-6BA0-4E96-A113-FC61D8D76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205569"/>
              <a:ext cx="4041775" cy="492125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789">
              <a:extLst>
                <a:ext uri="{FF2B5EF4-FFF2-40B4-BE49-F238E27FC236}">
                  <a16:creationId xmlns:a16="http://schemas.microsoft.com/office/drawing/2014/main" id="{9B4494A5-C5EA-4CE1-AC85-6774C60F5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5410481"/>
              <a:ext cx="4041775" cy="490538"/>
            </a:xfrm>
            <a:custGeom>
              <a:avLst/>
              <a:gdLst>
                <a:gd name="T0" fmla="*/ 0 w 19662"/>
                <a:gd name="T1" fmla="*/ 0 h 2390"/>
                <a:gd name="T2" fmla="*/ 2390 w 19662"/>
                <a:gd name="T3" fmla="*/ 2390 h 2390"/>
                <a:gd name="T4" fmla="*/ 19662 w 19662"/>
                <a:gd name="T5" fmla="*/ 2390 h 2390"/>
                <a:gd name="T6" fmla="*/ 19662 w 19662"/>
                <a:gd name="T7" fmla="*/ 0 h 2390"/>
                <a:gd name="T8" fmla="*/ 0 w 19662"/>
                <a:gd name="T9" fmla="*/ 0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62" h="2390">
                  <a:moveTo>
                    <a:pt x="0" y="0"/>
                  </a:moveTo>
                  <a:cubicBezTo>
                    <a:pt x="0" y="1320"/>
                    <a:pt x="1070" y="2390"/>
                    <a:pt x="2390" y="2390"/>
                  </a:cubicBezTo>
                  <a:lnTo>
                    <a:pt x="19662" y="2390"/>
                  </a:lnTo>
                  <a:lnTo>
                    <a:pt x="19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063B3C6-FA67-4848-AB62-7186505AE7A9}"/>
              </a:ext>
            </a:extLst>
          </p:cNvPr>
          <p:cNvGrpSpPr/>
          <p:nvPr/>
        </p:nvGrpSpPr>
        <p:grpSpPr>
          <a:xfrm>
            <a:off x="6925053" y="1271451"/>
            <a:ext cx="1838709" cy="4223656"/>
            <a:chOff x="6925053" y="1271451"/>
            <a:chExt cx="1838709" cy="422365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Rectangle 792">
              <a:extLst>
                <a:ext uri="{FF2B5EF4-FFF2-40B4-BE49-F238E27FC236}">
                  <a16:creationId xmlns:a16="http://schemas.microsoft.com/office/drawing/2014/main" id="{136F49B1-92EC-4222-AE89-946DD815E41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92031" y="1620140"/>
              <a:ext cx="838267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Rectangle 795">
              <a:extLst>
                <a:ext uri="{FF2B5EF4-FFF2-40B4-BE49-F238E27FC236}">
                  <a16:creationId xmlns:a16="http://schemas.microsoft.com/office/drawing/2014/main" id="{C5239634-26BF-4B1A-A2E7-9EB81860729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92031" y="4939247"/>
              <a:ext cx="838267" cy="208630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Rectangle 798">
              <a:extLst>
                <a:ext uri="{FF2B5EF4-FFF2-40B4-BE49-F238E27FC236}">
                  <a16:creationId xmlns:a16="http://schemas.microsoft.com/office/drawing/2014/main" id="{CDB27421-98A3-49A6-AF81-F7F21BB285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92031" y="3833364"/>
              <a:ext cx="838267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Rectangle 801">
              <a:extLst>
                <a:ext uri="{FF2B5EF4-FFF2-40B4-BE49-F238E27FC236}">
                  <a16:creationId xmlns:a16="http://schemas.microsoft.com/office/drawing/2014/main" id="{0E2CD19C-5131-40C4-813F-4857F13EEF7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92031" y="2726023"/>
              <a:ext cx="838267" cy="207171"/>
            </a:xfrm>
            <a:prstGeom prst="rect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802">
              <a:extLst>
                <a:ext uri="{FF2B5EF4-FFF2-40B4-BE49-F238E27FC236}">
                  <a16:creationId xmlns:a16="http://schemas.microsoft.com/office/drawing/2014/main" id="{C9CB03FD-D5AF-40F9-A815-DC4897ED72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839763" y="1271451"/>
              <a:ext cx="923999" cy="4223656"/>
            </a:xfrm>
            <a:prstGeom prst="roundRect">
              <a:avLst>
                <a:gd name="adj" fmla="val 28265"/>
              </a:avLst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vert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 cap="all"/>
                <a:t>Lorem Ipsum</a:t>
              </a:r>
            </a:p>
          </p:txBody>
        </p:sp>
        <p:sp>
          <p:nvSpPr>
            <p:cNvPr id="88" name="Oval 805">
              <a:extLst>
                <a:ext uri="{FF2B5EF4-FFF2-40B4-BE49-F238E27FC236}">
                  <a16:creationId xmlns:a16="http://schemas.microsoft.com/office/drawing/2014/main" id="{CEB1D785-7DA3-4B75-A645-F81073B251C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053" y="3624735"/>
              <a:ext cx="621792" cy="624430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07</a:t>
              </a:r>
            </a:p>
          </p:txBody>
        </p:sp>
        <p:sp>
          <p:nvSpPr>
            <p:cNvPr id="89" name="Oval 803">
              <a:extLst>
                <a:ext uri="{FF2B5EF4-FFF2-40B4-BE49-F238E27FC236}">
                  <a16:creationId xmlns:a16="http://schemas.microsoft.com/office/drawing/2014/main" id="{E97A28F9-A3BA-49B3-8E89-AB0AFC77AB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053" y="1411510"/>
              <a:ext cx="621792" cy="624430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05</a:t>
              </a:r>
            </a:p>
          </p:txBody>
        </p:sp>
        <p:sp>
          <p:nvSpPr>
            <p:cNvPr id="90" name="Oval 804">
              <a:extLst>
                <a:ext uri="{FF2B5EF4-FFF2-40B4-BE49-F238E27FC236}">
                  <a16:creationId xmlns:a16="http://schemas.microsoft.com/office/drawing/2014/main" id="{23DF16D5-4E05-4B2E-AE45-EBA229A07E1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053" y="4730618"/>
              <a:ext cx="621792" cy="625889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08</a:t>
              </a:r>
            </a:p>
          </p:txBody>
        </p:sp>
        <p:sp>
          <p:nvSpPr>
            <p:cNvPr id="91" name="Oval 806">
              <a:extLst>
                <a:ext uri="{FF2B5EF4-FFF2-40B4-BE49-F238E27FC236}">
                  <a16:creationId xmlns:a16="http://schemas.microsoft.com/office/drawing/2014/main" id="{8628D704-030F-43CD-8C45-1D0266559E5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053" y="2517393"/>
              <a:ext cx="621792" cy="625889"/>
            </a:xfrm>
            <a:prstGeom prst="ellipse">
              <a:avLst/>
            </a:prstGeom>
            <a:solidFill>
              <a:srgbClr val="F5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/>
                <a:t>06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92FE270-8B7D-4EE7-A1EE-322E11357AE9}"/>
              </a:ext>
            </a:extLst>
          </p:cNvPr>
          <p:cNvGrpSpPr/>
          <p:nvPr/>
        </p:nvGrpSpPr>
        <p:grpSpPr>
          <a:xfrm>
            <a:off x="2244975" y="1285724"/>
            <a:ext cx="2199900" cy="888684"/>
            <a:chOff x="8921977" y="1451336"/>
            <a:chExt cx="2937088" cy="9669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8B05008-286A-4C68-ACCE-FD4DE61EA0F6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0F9386C-4051-4242-B01F-DFB85689E7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16CE60A-7CFE-4FF7-91FE-445EE9CEB628}"/>
              </a:ext>
            </a:extLst>
          </p:cNvPr>
          <p:cNvGrpSpPr/>
          <p:nvPr/>
        </p:nvGrpSpPr>
        <p:grpSpPr>
          <a:xfrm>
            <a:off x="2244975" y="2392579"/>
            <a:ext cx="2199900" cy="888684"/>
            <a:chOff x="8921977" y="1451336"/>
            <a:chExt cx="2937088" cy="9669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4083AF8-5702-4543-BC1D-E7BF85A2D63D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AD98733-6515-4F88-8159-6FCE27FE0D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127A44F7-4E7A-4CC4-8E0E-BB7C2A2B3C02}"/>
              </a:ext>
            </a:extLst>
          </p:cNvPr>
          <p:cNvGrpSpPr/>
          <p:nvPr/>
        </p:nvGrpSpPr>
        <p:grpSpPr>
          <a:xfrm>
            <a:off x="2244975" y="3499435"/>
            <a:ext cx="2199900" cy="888684"/>
            <a:chOff x="8921977" y="1451336"/>
            <a:chExt cx="2937088" cy="966987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8C9DC79-F35C-49AF-9434-100DF5FA3443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0E4B3C9-2F5C-4006-BB69-E89F17846E8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C9D2B43-8BE4-4353-A2B0-A0599D5770FD}"/>
              </a:ext>
            </a:extLst>
          </p:cNvPr>
          <p:cNvGrpSpPr/>
          <p:nvPr/>
        </p:nvGrpSpPr>
        <p:grpSpPr>
          <a:xfrm>
            <a:off x="2244975" y="4606291"/>
            <a:ext cx="2199900" cy="888684"/>
            <a:chOff x="8921977" y="1451336"/>
            <a:chExt cx="2937088" cy="966987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068CED3-B7BC-4D59-B1F9-C06F085F7B90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FF6C4197-257A-433A-B341-53A60B1D014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7D47F223-E7F5-4BE9-A877-7184EC0E5858}"/>
              </a:ext>
            </a:extLst>
          </p:cNvPr>
          <p:cNvGrpSpPr/>
          <p:nvPr/>
        </p:nvGrpSpPr>
        <p:grpSpPr>
          <a:xfrm>
            <a:off x="4675313" y="1285724"/>
            <a:ext cx="2202816" cy="888684"/>
            <a:chOff x="8921977" y="1451336"/>
            <a:chExt cx="2937088" cy="966987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665D641-AE98-4024-AB5E-E2D429035BC9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4434CCE-285C-4CDF-91F0-85D95CD541A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CEA4AAA-5A0E-41DF-89C0-6C8AEB664E2D}"/>
              </a:ext>
            </a:extLst>
          </p:cNvPr>
          <p:cNvGrpSpPr/>
          <p:nvPr/>
        </p:nvGrpSpPr>
        <p:grpSpPr>
          <a:xfrm>
            <a:off x="4675313" y="2392579"/>
            <a:ext cx="2202816" cy="888684"/>
            <a:chOff x="8921977" y="1451336"/>
            <a:chExt cx="2937088" cy="966987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57A58E2-273E-4FC3-9094-06B603A81D85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2E45F2E-89CB-4F4E-BEBE-DDCE1F7089B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4A90049A-0545-46C0-B5BB-1C4A2F1F31AF}"/>
              </a:ext>
            </a:extLst>
          </p:cNvPr>
          <p:cNvGrpSpPr/>
          <p:nvPr/>
        </p:nvGrpSpPr>
        <p:grpSpPr>
          <a:xfrm>
            <a:off x="4675313" y="3499435"/>
            <a:ext cx="2202816" cy="888684"/>
            <a:chOff x="8921977" y="1451336"/>
            <a:chExt cx="2937088" cy="966987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58768CFE-CB28-4DB4-82CE-047BFC0ADD9C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C95E26C-B3B0-43E1-9CA6-6BA4B89BEB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1733685-892C-4E08-A86B-6E296B610EA2}"/>
              </a:ext>
            </a:extLst>
          </p:cNvPr>
          <p:cNvGrpSpPr/>
          <p:nvPr/>
        </p:nvGrpSpPr>
        <p:grpSpPr>
          <a:xfrm>
            <a:off x="4675313" y="4606291"/>
            <a:ext cx="2202816" cy="888684"/>
            <a:chOff x="8921977" y="1451336"/>
            <a:chExt cx="2937088" cy="966987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5FE1E9E-BE6E-4377-948A-563406F5A74A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6F2309A-1924-49A5-A54E-05BF376795B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22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9937</TotalTime>
  <Words>440</Words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 Banners with Text for PowerPoint</vt:lpstr>
      <vt:lpstr>8 Banners with Text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Banners with Text for PowerPoint</dc:title>
  <dc:creator>PresentationGO.com</dc:creator>
  <dc:description>© Copyright PresentationGO.com</dc:description>
  <dcterms:created xsi:type="dcterms:W3CDTF">2014-11-26T05:14:11Z</dcterms:created>
  <dcterms:modified xsi:type="dcterms:W3CDTF">2018-02-21T19:44:53Z</dcterms:modified>
  <cp:category>Text &amp; Tables</cp:category>
</cp:coreProperties>
</file>