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3" d="100"/>
          <a:sy n="153" d="100"/>
        </p:scale>
        <p:origin x="1698" y="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1/10/2022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9962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FBC2BD7-7C99-476A-824B-34AEACBE09E4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97388A6D-F2E7-41F0-830B-6957780585C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3FB2F2C-9238-4D45-94A7-5C35D93D1392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A21EA9FF-346A-4403-99E1-6330E0E642DA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52EC167-F9B1-4085-86E7-C378D6346E2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18" Type="http://schemas.openxmlformats.org/officeDocument/2006/relationships/image" Target="../media/image1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17" Type="http://schemas.openxmlformats.org/officeDocument/2006/relationships/image" Target="../media/image17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6.svg"/><Relationship Id="rId20" Type="http://schemas.openxmlformats.org/officeDocument/2006/relationships/image" Target="../media/image20.sv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svg"/><Relationship Id="rId19" Type="http://schemas.openxmlformats.org/officeDocument/2006/relationships/image" Target="../media/image19.pn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svg"/><Relationship Id="rId13" Type="http://schemas.openxmlformats.org/officeDocument/2006/relationships/image" Target="../media/image29.png"/><Relationship Id="rId18" Type="http://schemas.openxmlformats.org/officeDocument/2006/relationships/image" Target="../media/image34.svg"/><Relationship Id="rId3" Type="http://schemas.openxmlformats.org/officeDocument/2006/relationships/image" Target="../media/image3.png"/><Relationship Id="rId7" Type="http://schemas.openxmlformats.org/officeDocument/2006/relationships/image" Target="../media/image23.png"/><Relationship Id="rId12" Type="http://schemas.openxmlformats.org/officeDocument/2006/relationships/image" Target="../media/image28.svg"/><Relationship Id="rId17" Type="http://schemas.openxmlformats.org/officeDocument/2006/relationships/image" Target="../media/image33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32.svg"/><Relationship Id="rId20" Type="http://schemas.openxmlformats.org/officeDocument/2006/relationships/image" Target="../media/image36.sv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svg"/><Relationship Id="rId11" Type="http://schemas.openxmlformats.org/officeDocument/2006/relationships/image" Target="../media/image27.png"/><Relationship Id="rId5" Type="http://schemas.openxmlformats.org/officeDocument/2006/relationships/image" Target="../media/image21.png"/><Relationship Id="rId15" Type="http://schemas.openxmlformats.org/officeDocument/2006/relationships/image" Target="../media/image31.png"/><Relationship Id="rId10" Type="http://schemas.openxmlformats.org/officeDocument/2006/relationships/image" Target="../media/image26.svg"/><Relationship Id="rId19" Type="http://schemas.openxmlformats.org/officeDocument/2006/relationships/image" Target="../media/image35.png"/><Relationship Id="rId4" Type="http://schemas.openxmlformats.org/officeDocument/2006/relationships/image" Target="../media/image4.svg"/><Relationship Id="rId9" Type="http://schemas.openxmlformats.org/officeDocument/2006/relationships/image" Target="../media/image25.png"/><Relationship Id="rId14" Type="http://schemas.openxmlformats.org/officeDocument/2006/relationships/image" Target="../media/image30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8-Branch Snowflake – Slide Template</a:t>
            </a: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F3D48072-EB04-2543-A411-8AF87D8D4441}"/>
              </a:ext>
            </a:extLst>
          </p:cNvPr>
          <p:cNvSpPr/>
          <p:nvPr/>
        </p:nvSpPr>
        <p:spPr>
          <a:xfrm>
            <a:off x="3097866" y="1943555"/>
            <a:ext cx="2948268" cy="294953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46" h="21446" extrusionOk="0">
                <a:moveTo>
                  <a:pt x="21205" y="13029"/>
                </a:moveTo>
                <a:lnTo>
                  <a:pt x="18940" y="11329"/>
                </a:lnTo>
                <a:lnTo>
                  <a:pt x="20844" y="11329"/>
                </a:lnTo>
                <a:cubicBezTo>
                  <a:pt x="21177" y="11329"/>
                  <a:pt x="21445" y="11061"/>
                  <a:pt x="21445" y="10728"/>
                </a:cubicBezTo>
                <a:cubicBezTo>
                  <a:pt x="21445" y="10396"/>
                  <a:pt x="21177" y="10128"/>
                  <a:pt x="20844" y="10128"/>
                </a:cubicBezTo>
                <a:lnTo>
                  <a:pt x="18950" y="10128"/>
                </a:lnTo>
                <a:lnTo>
                  <a:pt x="21205" y="8428"/>
                </a:lnTo>
                <a:cubicBezTo>
                  <a:pt x="21473" y="8225"/>
                  <a:pt x="21519" y="7855"/>
                  <a:pt x="21325" y="7587"/>
                </a:cubicBezTo>
                <a:cubicBezTo>
                  <a:pt x="21122" y="7319"/>
                  <a:pt x="20752" y="7273"/>
                  <a:pt x="20484" y="7467"/>
                </a:cubicBezTo>
                <a:lnTo>
                  <a:pt x="16962" y="10128"/>
                </a:lnTo>
                <a:lnTo>
                  <a:pt x="14485" y="10128"/>
                </a:lnTo>
                <a:lnTo>
                  <a:pt x="14642" y="10008"/>
                </a:lnTo>
                <a:cubicBezTo>
                  <a:pt x="14809" y="9888"/>
                  <a:pt x="14837" y="9657"/>
                  <a:pt x="14716" y="9490"/>
                </a:cubicBezTo>
                <a:cubicBezTo>
                  <a:pt x="14596" y="9324"/>
                  <a:pt x="14365" y="9296"/>
                  <a:pt x="14199" y="9416"/>
                </a:cubicBezTo>
                <a:lnTo>
                  <a:pt x="13256" y="10128"/>
                </a:lnTo>
                <a:lnTo>
                  <a:pt x="12175" y="10128"/>
                </a:lnTo>
                <a:lnTo>
                  <a:pt x="12933" y="9370"/>
                </a:lnTo>
                <a:lnTo>
                  <a:pt x="14106" y="9204"/>
                </a:lnTo>
                <a:cubicBezTo>
                  <a:pt x="14310" y="9176"/>
                  <a:pt x="14448" y="8991"/>
                  <a:pt x="14421" y="8788"/>
                </a:cubicBezTo>
                <a:cubicBezTo>
                  <a:pt x="14393" y="8585"/>
                  <a:pt x="14208" y="8446"/>
                  <a:pt x="14005" y="8474"/>
                </a:cubicBezTo>
                <a:lnTo>
                  <a:pt x="13811" y="8502"/>
                </a:lnTo>
                <a:lnTo>
                  <a:pt x="15548" y="6765"/>
                </a:lnTo>
                <a:lnTo>
                  <a:pt x="19939" y="6137"/>
                </a:lnTo>
                <a:cubicBezTo>
                  <a:pt x="20271" y="6090"/>
                  <a:pt x="20493" y="5786"/>
                  <a:pt x="20447" y="5453"/>
                </a:cubicBezTo>
                <a:cubicBezTo>
                  <a:pt x="20401" y="5120"/>
                  <a:pt x="20096" y="4899"/>
                  <a:pt x="19763" y="4945"/>
                </a:cubicBezTo>
                <a:lnTo>
                  <a:pt x="16953" y="5342"/>
                </a:lnTo>
                <a:lnTo>
                  <a:pt x="18303" y="3993"/>
                </a:lnTo>
                <a:cubicBezTo>
                  <a:pt x="18534" y="3762"/>
                  <a:pt x="18534" y="3374"/>
                  <a:pt x="18303" y="3143"/>
                </a:cubicBezTo>
                <a:cubicBezTo>
                  <a:pt x="18072" y="2912"/>
                  <a:pt x="17683" y="2912"/>
                  <a:pt x="17452" y="3143"/>
                </a:cubicBezTo>
                <a:lnTo>
                  <a:pt x="16112" y="4483"/>
                </a:lnTo>
                <a:lnTo>
                  <a:pt x="16500" y="1684"/>
                </a:lnTo>
                <a:cubicBezTo>
                  <a:pt x="16546" y="1351"/>
                  <a:pt x="16315" y="1055"/>
                  <a:pt x="15992" y="1009"/>
                </a:cubicBezTo>
                <a:cubicBezTo>
                  <a:pt x="15659" y="963"/>
                  <a:pt x="15363" y="1194"/>
                  <a:pt x="15317" y="1517"/>
                </a:cubicBezTo>
                <a:lnTo>
                  <a:pt x="14707" y="5887"/>
                </a:lnTo>
                <a:lnTo>
                  <a:pt x="12960" y="7633"/>
                </a:lnTo>
                <a:lnTo>
                  <a:pt x="12988" y="7439"/>
                </a:lnTo>
                <a:cubicBezTo>
                  <a:pt x="13016" y="7236"/>
                  <a:pt x="12877" y="7051"/>
                  <a:pt x="12674" y="7024"/>
                </a:cubicBezTo>
                <a:cubicBezTo>
                  <a:pt x="12470" y="6996"/>
                  <a:pt x="12286" y="7134"/>
                  <a:pt x="12258" y="7338"/>
                </a:cubicBezTo>
                <a:lnTo>
                  <a:pt x="12092" y="8502"/>
                </a:lnTo>
                <a:lnTo>
                  <a:pt x="11324" y="9269"/>
                </a:lnTo>
                <a:lnTo>
                  <a:pt x="11324" y="8197"/>
                </a:lnTo>
                <a:lnTo>
                  <a:pt x="12036" y="7245"/>
                </a:lnTo>
                <a:cubicBezTo>
                  <a:pt x="12156" y="7079"/>
                  <a:pt x="12128" y="6848"/>
                  <a:pt x="11962" y="6728"/>
                </a:cubicBezTo>
                <a:cubicBezTo>
                  <a:pt x="11796" y="6608"/>
                  <a:pt x="11565" y="6636"/>
                  <a:pt x="11445" y="6802"/>
                </a:cubicBezTo>
                <a:lnTo>
                  <a:pt x="11324" y="6959"/>
                </a:lnTo>
                <a:lnTo>
                  <a:pt x="11324" y="4511"/>
                </a:lnTo>
                <a:lnTo>
                  <a:pt x="13986" y="963"/>
                </a:lnTo>
                <a:cubicBezTo>
                  <a:pt x="14190" y="695"/>
                  <a:pt x="14134" y="326"/>
                  <a:pt x="13866" y="122"/>
                </a:cubicBezTo>
                <a:cubicBezTo>
                  <a:pt x="13598" y="-81"/>
                  <a:pt x="13228" y="-26"/>
                  <a:pt x="13025" y="242"/>
                </a:cubicBezTo>
                <a:lnTo>
                  <a:pt x="11324" y="2506"/>
                </a:lnTo>
                <a:lnTo>
                  <a:pt x="11324" y="603"/>
                </a:lnTo>
                <a:cubicBezTo>
                  <a:pt x="11324" y="270"/>
                  <a:pt x="11056" y="2"/>
                  <a:pt x="10724" y="2"/>
                </a:cubicBezTo>
                <a:cubicBezTo>
                  <a:pt x="10391" y="2"/>
                  <a:pt x="10123" y="270"/>
                  <a:pt x="10123" y="603"/>
                </a:cubicBezTo>
                <a:lnTo>
                  <a:pt x="10123" y="2497"/>
                </a:lnTo>
                <a:lnTo>
                  <a:pt x="8422" y="242"/>
                </a:lnTo>
                <a:cubicBezTo>
                  <a:pt x="8219" y="-26"/>
                  <a:pt x="7849" y="-72"/>
                  <a:pt x="7581" y="122"/>
                </a:cubicBezTo>
                <a:cubicBezTo>
                  <a:pt x="7313" y="326"/>
                  <a:pt x="7267" y="695"/>
                  <a:pt x="7461" y="963"/>
                </a:cubicBezTo>
                <a:lnTo>
                  <a:pt x="10123" y="4483"/>
                </a:lnTo>
                <a:lnTo>
                  <a:pt x="10123" y="6959"/>
                </a:lnTo>
                <a:lnTo>
                  <a:pt x="10003" y="6802"/>
                </a:lnTo>
                <a:cubicBezTo>
                  <a:pt x="9883" y="6636"/>
                  <a:pt x="9651" y="6608"/>
                  <a:pt x="9485" y="6728"/>
                </a:cubicBezTo>
                <a:cubicBezTo>
                  <a:pt x="9319" y="6848"/>
                  <a:pt x="9291" y="7079"/>
                  <a:pt x="9411" y="7245"/>
                </a:cubicBezTo>
                <a:lnTo>
                  <a:pt x="10123" y="8188"/>
                </a:lnTo>
                <a:lnTo>
                  <a:pt x="10123" y="9269"/>
                </a:lnTo>
                <a:lnTo>
                  <a:pt x="9365" y="8511"/>
                </a:lnTo>
                <a:lnTo>
                  <a:pt x="9199" y="7338"/>
                </a:lnTo>
                <a:cubicBezTo>
                  <a:pt x="9171" y="7134"/>
                  <a:pt x="8986" y="6996"/>
                  <a:pt x="8783" y="7024"/>
                </a:cubicBezTo>
                <a:cubicBezTo>
                  <a:pt x="8579" y="7051"/>
                  <a:pt x="8441" y="7236"/>
                  <a:pt x="8468" y="7439"/>
                </a:cubicBezTo>
                <a:lnTo>
                  <a:pt x="8496" y="7633"/>
                </a:lnTo>
                <a:lnTo>
                  <a:pt x="6749" y="5915"/>
                </a:lnTo>
                <a:lnTo>
                  <a:pt x="6121" y="1527"/>
                </a:lnTo>
                <a:cubicBezTo>
                  <a:pt x="6075" y="1194"/>
                  <a:pt x="5770" y="972"/>
                  <a:pt x="5437" y="1018"/>
                </a:cubicBezTo>
                <a:cubicBezTo>
                  <a:pt x="5104" y="1065"/>
                  <a:pt x="4882" y="1369"/>
                  <a:pt x="4928" y="1702"/>
                </a:cubicBezTo>
                <a:lnTo>
                  <a:pt x="5326" y="4511"/>
                </a:lnTo>
                <a:lnTo>
                  <a:pt x="3986" y="3143"/>
                </a:lnTo>
                <a:cubicBezTo>
                  <a:pt x="3755" y="2912"/>
                  <a:pt x="3366" y="2912"/>
                  <a:pt x="3135" y="3143"/>
                </a:cubicBezTo>
                <a:cubicBezTo>
                  <a:pt x="2904" y="3374"/>
                  <a:pt x="2904" y="3762"/>
                  <a:pt x="3135" y="3993"/>
                </a:cubicBezTo>
                <a:lnTo>
                  <a:pt x="4476" y="5333"/>
                </a:lnTo>
                <a:lnTo>
                  <a:pt x="1675" y="4945"/>
                </a:lnTo>
                <a:cubicBezTo>
                  <a:pt x="1342" y="4899"/>
                  <a:pt x="1047" y="5130"/>
                  <a:pt x="1000" y="5453"/>
                </a:cubicBezTo>
                <a:cubicBezTo>
                  <a:pt x="954" y="5786"/>
                  <a:pt x="1185" y="6081"/>
                  <a:pt x="1509" y="6127"/>
                </a:cubicBezTo>
                <a:lnTo>
                  <a:pt x="5880" y="6737"/>
                </a:lnTo>
                <a:lnTo>
                  <a:pt x="7627" y="8483"/>
                </a:lnTo>
                <a:lnTo>
                  <a:pt x="7433" y="8456"/>
                </a:lnTo>
                <a:cubicBezTo>
                  <a:pt x="7230" y="8428"/>
                  <a:pt x="7045" y="8566"/>
                  <a:pt x="7017" y="8770"/>
                </a:cubicBezTo>
                <a:cubicBezTo>
                  <a:pt x="6990" y="8973"/>
                  <a:pt x="7128" y="9158"/>
                  <a:pt x="7332" y="9185"/>
                </a:cubicBezTo>
                <a:lnTo>
                  <a:pt x="8496" y="9352"/>
                </a:lnTo>
                <a:lnTo>
                  <a:pt x="9263" y="10118"/>
                </a:lnTo>
                <a:lnTo>
                  <a:pt x="8191" y="10118"/>
                </a:lnTo>
                <a:lnTo>
                  <a:pt x="7239" y="9407"/>
                </a:lnTo>
                <a:cubicBezTo>
                  <a:pt x="7073" y="9287"/>
                  <a:pt x="6842" y="9315"/>
                  <a:pt x="6722" y="9481"/>
                </a:cubicBezTo>
                <a:cubicBezTo>
                  <a:pt x="6601" y="9647"/>
                  <a:pt x="6629" y="9878"/>
                  <a:pt x="6796" y="9998"/>
                </a:cubicBezTo>
                <a:lnTo>
                  <a:pt x="6953" y="10118"/>
                </a:lnTo>
                <a:lnTo>
                  <a:pt x="4513" y="10118"/>
                </a:lnTo>
                <a:lnTo>
                  <a:pt x="963" y="7458"/>
                </a:lnTo>
                <a:cubicBezTo>
                  <a:pt x="695" y="7255"/>
                  <a:pt x="326" y="7310"/>
                  <a:pt x="122" y="7578"/>
                </a:cubicBezTo>
                <a:cubicBezTo>
                  <a:pt x="-81" y="7846"/>
                  <a:pt x="-26" y="8215"/>
                  <a:pt x="242" y="8419"/>
                </a:cubicBezTo>
                <a:lnTo>
                  <a:pt x="2507" y="10118"/>
                </a:lnTo>
                <a:lnTo>
                  <a:pt x="603" y="10118"/>
                </a:lnTo>
                <a:cubicBezTo>
                  <a:pt x="270" y="10118"/>
                  <a:pt x="2" y="10386"/>
                  <a:pt x="2" y="10719"/>
                </a:cubicBezTo>
                <a:cubicBezTo>
                  <a:pt x="2" y="11052"/>
                  <a:pt x="270" y="11320"/>
                  <a:pt x="603" y="11320"/>
                </a:cubicBezTo>
                <a:lnTo>
                  <a:pt x="2498" y="11320"/>
                </a:lnTo>
                <a:lnTo>
                  <a:pt x="242" y="13029"/>
                </a:lnTo>
                <a:cubicBezTo>
                  <a:pt x="-26" y="13232"/>
                  <a:pt x="-72" y="13601"/>
                  <a:pt x="122" y="13869"/>
                </a:cubicBezTo>
                <a:cubicBezTo>
                  <a:pt x="242" y="14026"/>
                  <a:pt x="418" y="14110"/>
                  <a:pt x="603" y="14110"/>
                </a:cubicBezTo>
                <a:cubicBezTo>
                  <a:pt x="732" y="14110"/>
                  <a:pt x="853" y="14073"/>
                  <a:pt x="963" y="13989"/>
                </a:cubicBezTo>
                <a:lnTo>
                  <a:pt x="4494" y="11329"/>
                </a:lnTo>
                <a:lnTo>
                  <a:pt x="6971" y="11329"/>
                </a:lnTo>
                <a:lnTo>
                  <a:pt x="6814" y="11449"/>
                </a:lnTo>
                <a:cubicBezTo>
                  <a:pt x="6648" y="11569"/>
                  <a:pt x="6620" y="11800"/>
                  <a:pt x="6740" y="11966"/>
                </a:cubicBezTo>
                <a:cubicBezTo>
                  <a:pt x="6814" y="12059"/>
                  <a:pt x="6925" y="12114"/>
                  <a:pt x="7036" y="12114"/>
                </a:cubicBezTo>
                <a:cubicBezTo>
                  <a:pt x="7110" y="12114"/>
                  <a:pt x="7193" y="12086"/>
                  <a:pt x="7258" y="12040"/>
                </a:cubicBezTo>
                <a:lnTo>
                  <a:pt x="8200" y="11329"/>
                </a:lnTo>
                <a:lnTo>
                  <a:pt x="9282" y="11329"/>
                </a:lnTo>
                <a:lnTo>
                  <a:pt x="8524" y="12086"/>
                </a:lnTo>
                <a:lnTo>
                  <a:pt x="7350" y="12253"/>
                </a:lnTo>
                <a:cubicBezTo>
                  <a:pt x="7147" y="12280"/>
                  <a:pt x="7008" y="12465"/>
                  <a:pt x="7036" y="12668"/>
                </a:cubicBezTo>
                <a:cubicBezTo>
                  <a:pt x="7064" y="12872"/>
                  <a:pt x="7248" y="13010"/>
                  <a:pt x="7452" y="12982"/>
                </a:cubicBezTo>
                <a:lnTo>
                  <a:pt x="7646" y="12955"/>
                </a:lnTo>
                <a:lnTo>
                  <a:pt x="5908" y="14692"/>
                </a:lnTo>
                <a:lnTo>
                  <a:pt x="1518" y="15320"/>
                </a:lnTo>
                <a:cubicBezTo>
                  <a:pt x="1185" y="15366"/>
                  <a:pt x="963" y="15671"/>
                  <a:pt x="1010" y="16004"/>
                </a:cubicBezTo>
                <a:cubicBezTo>
                  <a:pt x="1056" y="16336"/>
                  <a:pt x="1361" y="16558"/>
                  <a:pt x="1694" y="16512"/>
                </a:cubicBezTo>
                <a:lnTo>
                  <a:pt x="4503" y="16114"/>
                </a:lnTo>
                <a:lnTo>
                  <a:pt x="3135" y="17454"/>
                </a:lnTo>
                <a:cubicBezTo>
                  <a:pt x="2904" y="17685"/>
                  <a:pt x="2904" y="18073"/>
                  <a:pt x="3135" y="18304"/>
                </a:cubicBezTo>
                <a:cubicBezTo>
                  <a:pt x="3256" y="18424"/>
                  <a:pt x="3403" y="18479"/>
                  <a:pt x="3561" y="18479"/>
                </a:cubicBezTo>
                <a:cubicBezTo>
                  <a:pt x="3718" y="18479"/>
                  <a:pt x="3866" y="18424"/>
                  <a:pt x="3986" y="18304"/>
                </a:cubicBezTo>
                <a:lnTo>
                  <a:pt x="5326" y="16964"/>
                </a:lnTo>
                <a:lnTo>
                  <a:pt x="4938" y="19764"/>
                </a:lnTo>
                <a:cubicBezTo>
                  <a:pt x="4892" y="20096"/>
                  <a:pt x="5123" y="20392"/>
                  <a:pt x="5446" y="20438"/>
                </a:cubicBezTo>
                <a:cubicBezTo>
                  <a:pt x="5474" y="20438"/>
                  <a:pt x="5502" y="20447"/>
                  <a:pt x="5529" y="20447"/>
                </a:cubicBezTo>
                <a:cubicBezTo>
                  <a:pt x="5825" y="20447"/>
                  <a:pt x="6084" y="20226"/>
                  <a:pt x="6121" y="19930"/>
                </a:cubicBezTo>
                <a:lnTo>
                  <a:pt x="6731" y="15560"/>
                </a:lnTo>
                <a:lnTo>
                  <a:pt x="8478" y="13814"/>
                </a:lnTo>
                <a:lnTo>
                  <a:pt x="8450" y="14008"/>
                </a:lnTo>
                <a:cubicBezTo>
                  <a:pt x="8422" y="14211"/>
                  <a:pt x="8561" y="14396"/>
                  <a:pt x="8764" y="14424"/>
                </a:cubicBezTo>
                <a:cubicBezTo>
                  <a:pt x="8783" y="14424"/>
                  <a:pt x="8801" y="14424"/>
                  <a:pt x="8820" y="14424"/>
                </a:cubicBezTo>
                <a:cubicBezTo>
                  <a:pt x="9004" y="14424"/>
                  <a:pt x="9162" y="14294"/>
                  <a:pt x="9189" y="14110"/>
                </a:cubicBezTo>
                <a:lnTo>
                  <a:pt x="9356" y="12946"/>
                </a:lnTo>
                <a:lnTo>
                  <a:pt x="10123" y="12179"/>
                </a:lnTo>
                <a:lnTo>
                  <a:pt x="10123" y="13250"/>
                </a:lnTo>
                <a:lnTo>
                  <a:pt x="9411" y="14202"/>
                </a:lnTo>
                <a:cubicBezTo>
                  <a:pt x="9291" y="14368"/>
                  <a:pt x="9319" y="14599"/>
                  <a:pt x="9485" y="14719"/>
                </a:cubicBezTo>
                <a:cubicBezTo>
                  <a:pt x="9550" y="14766"/>
                  <a:pt x="9633" y="14793"/>
                  <a:pt x="9707" y="14793"/>
                </a:cubicBezTo>
                <a:cubicBezTo>
                  <a:pt x="9818" y="14793"/>
                  <a:pt x="9929" y="14738"/>
                  <a:pt x="10003" y="14645"/>
                </a:cubicBezTo>
                <a:lnTo>
                  <a:pt x="10123" y="14488"/>
                </a:lnTo>
                <a:lnTo>
                  <a:pt x="10123" y="16937"/>
                </a:lnTo>
                <a:lnTo>
                  <a:pt x="7461" y="20484"/>
                </a:lnTo>
                <a:cubicBezTo>
                  <a:pt x="7258" y="20752"/>
                  <a:pt x="7313" y="21122"/>
                  <a:pt x="7581" y="21325"/>
                </a:cubicBezTo>
                <a:cubicBezTo>
                  <a:pt x="7692" y="21408"/>
                  <a:pt x="7812" y="21445"/>
                  <a:pt x="7942" y="21445"/>
                </a:cubicBezTo>
                <a:cubicBezTo>
                  <a:pt x="8126" y="21445"/>
                  <a:pt x="8302" y="21362"/>
                  <a:pt x="8422" y="21205"/>
                </a:cubicBezTo>
                <a:lnTo>
                  <a:pt x="10123" y="18941"/>
                </a:lnTo>
                <a:lnTo>
                  <a:pt x="10123" y="20845"/>
                </a:lnTo>
                <a:cubicBezTo>
                  <a:pt x="10123" y="21177"/>
                  <a:pt x="10391" y="21445"/>
                  <a:pt x="10724" y="21445"/>
                </a:cubicBezTo>
                <a:cubicBezTo>
                  <a:pt x="11056" y="21445"/>
                  <a:pt x="11324" y="21177"/>
                  <a:pt x="11324" y="20845"/>
                </a:cubicBezTo>
                <a:lnTo>
                  <a:pt x="11324" y="18951"/>
                </a:lnTo>
                <a:lnTo>
                  <a:pt x="13025" y="21205"/>
                </a:lnTo>
                <a:cubicBezTo>
                  <a:pt x="13228" y="21473"/>
                  <a:pt x="13598" y="21519"/>
                  <a:pt x="13866" y="21325"/>
                </a:cubicBezTo>
                <a:cubicBezTo>
                  <a:pt x="14134" y="21122"/>
                  <a:pt x="14180" y="20752"/>
                  <a:pt x="13986" y="20484"/>
                </a:cubicBezTo>
                <a:lnTo>
                  <a:pt x="11324" y="16955"/>
                </a:lnTo>
                <a:lnTo>
                  <a:pt x="11324" y="14479"/>
                </a:lnTo>
                <a:lnTo>
                  <a:pt x="11445" y="14636"/>
                </a:lnTo>
                <a:cubicBezTo>
                  <a:pt x="11565" y="14802"/>
                  <a:pt x="11796" y="14830"/>
                  <a:pt x="11962" y="14710"/>
                </a:cubicBezTo>
                <a:cubicBezTo>
                  <a:pt x="12129" y="14590"/>
                  <a:pt x="12156" y="14359"/>
                  <a:pt x="12036" y="14193"/>
                </a:cubicBezTo>
                <a:lnTo>
                  <a:pt x="11324" y="13250"/>
                </a:lnTo>
                <a:lnTo>
                  <a:pt x="11324" y="12169"/>
                </a:lnTo>
                <a:lnTo>
                  <a:pt x="12082" y="12927"/>
                </a:lnTo>
                <a:lnTo>
                  <a:pt x="12249" y="14100"/>
                </a:lnTo>
                <a:cubicBezTo>
                  <a:pt x="12276" y="14285"/>
                  <a:pt x="12434" y="14414"/>
                  <a:pt x="12618" y="14414"/>
                </a:cubicBezTo>
                <a:cubicBezTo>
                  <a:pt x="12637" y="14414"/>
                  <a:pt x="12655" y="14414"/>
                  <a:pt x="12674" y="14414"/>
                </a:cubicBezTo>
                <a:cubicBezTo>
                  <a:pt x="12877" y="14387"/>
                  <a:pt x="13016" y="14202"/>
                  <a:pt x="12988" y="13999"/>
                </a:cubicBezTo>
                <a:lnTo>
                  <a:pt x="12960" y="13805"/>
                </a:lnTo>
                <a:lnTo>
                  <a:pt x="14698" y="15542"/>
                </a:lnTo>
                <a:lnTo>
                  <a:pt x="15326" y="19930"/>
                </a:lnTo>
                <a:cubicBezTo>
                  <a:pt x="15373" y="20226"/>
                  <a:pt x="15622" y="20447"/>
                  <a:pt x="15918" y="20447"/>
                </a:cubicBezTo>
                <a:cubicBezTo>
                  <a:pt x="15946" y="20447"/>
                  <a:pt x="15973" y="20447"/>
                  <a:pt x="16001" y="20438"/>
                </a:cubicBezTo>
                <a:cubicBezTo>
                  <a:pt x="16334" y="20392"/>
                  <a:pt x="16556" y="20087"/>
                  <a:pt x="16510" y="19754"/>
                </a:cubicBezTo>
                <a:lnTo>
                  <a:pt x="16112" y="16946"/>
                </a:lnTo>
                <a:lnTo>
                  <a:pt x="17461" y="18295"/>
                </a:lnTo>
                <a:cubicBezTo>
                  <a:pt x="17582" y="18415"/>
                  <a:pt x="17730" y="18470"/>
                  <a:pt x="17887" y="18470"/>
                </a:cubicBezTo>
                <a:cubicBezTo>
                  <a:pt x="18044" y="18470"/>
                  <a:pt x="18192" y="18415"/>
                  <a:pt x="18312" y="18295"/>
                </a:cubicBezTo>
                <a:cubicBezTo>
                  <a:pt x="18543" y="18064"/>
                  <a:pt x="18543" y="17676"/>
                  <a:pt x="18312" y="17445"/>
                </a:cubicBezTo>
                <a:lnTo>
                  <a:pt x="16972" y="16105"/>
                </a:lnTo>
                <a:lnTo>
                  <a:pt x="19772" y="16493"/>
                </a:lnTo>
                <a:cubicBezTo>
                  <a:pt x="20105" y="16539"/>
                  <a:pt x="20401" y="16308"/>
                  <a:pt x="20447" y="15985"/>
                </a:cubicBezTo>
                <a:cubicBezTo>
                  <a:pt x="20493" y="15652"/>
                  <a:pt x="20262" y="15357"/>
                  <a:pt x="19939" y="15311"/>
                </a:cubicBezTo>
                <a:lnTo>
                  <a:pt x="15567" y="14701"/>
                </a:lnTo>
                <a:lnTo>
                  <a:pt x="13820" y="12955"/>
                </a:lnTo>
                <a:lnTo>
                  <a:pt x="14014" y="12982"/>
                </a:lnTo>
                <a:cubicBezTo>
                  <a:pt x="14217" y="13010"/>
                  <a:pt x="14402" y="12872"/>
                  <a:pt x="14430" y="12668"/>
                </a:cubicBezTo>
                <a:cubicBezTo>
                  <a:pt x="14458" y="12465"/>
                  <a:pt x="14319" y="12280"/>
                  <a:pt x="14116" y="12253"/>
                </a:cubicBezTo>
                <a:lnTo>
                  <a:pt x="12951" y="12086"/>
                </a:lnTo>
                <a:lnTo>
                  <a:pt x="12184" y="11320"/>
                </a:lnTo>
                <a:lnTo>
                  <a:pt x="13256" y="11320"/>
                </a:lnTo>
                <a:lnTo>
                  <a:pt x="14208" y="12031"/>
                </a:lnTo>
                <a:cubicBezTo>
                  <a:pt x="14273" y="12077"/>
                  <a:pt x="14356" y="12105"/>
                  <a:pt x="14430" y="12105"/>
                </a:cubicBezTo>
                <a:cubicBezTo>
                  <a:pt x="14541" y="12105"/>
                  <a:pt x="14652" y="12049"/>
                  <a:pt x="14726" y="11957"/>
                </a:cubicBezTo>
                <a:cubicBezTo>
                  <a:pt x="14846" y="11791"/>
                  <a:pt x="14818" y="11560"/>
                  <a:pt x="14652" y="11440"/>
                </a:cubicBezTo>
                <a:lnTo>
                  <a:pt x="14495" y="11320"/>
                </a:lnTo>
                <a:lnTo>
                  <a:pt x="16944" y="11320"/>
                </a:lnTo>
                <a:lnTo>
                  <a:pt x="20493" y="13980"/>
                </a:lnTo>
                <a:cubicBezTo>
                  <a:pt x="20604" y="14063"/>
                  <a:pt x="20724" y="14100"/>
                  <a:pt x="20854" y="14100"/>
                </a:cubicBezTo>
                <a:cubicBezTo>
                  <a:pt x="21038" y="14100"/>
                  <a:pt x="21214" y="14017"/>
                  <a:pt x="21334" y="13860"/>
                </a:cubicBezTo>
                <a:cubicBezTo>
                  <a:pt x="21519" y="13601"/>
                  <a:pt x="21464" y="13223"/>
                  <a:pt x="21205" y="13029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4" name="TextBox 49">
            <a:extLst>
              <a:ext uri="{FF2B5EF4-FFF2-40B4-BE49-F238E27FC236}">
                <a16:creationId xmlns:a16="http://schemas.microsoft.com/office/drawing/2014/main" id="{E9158B33-ABBA-F44C-B946-24EC11395709}"/>
              </a:ext>
            </a:extLst>
          </p:cNvPr>
          <p:cNvSpPr txBox="1"/>
          <p:nvPr/>
        </p:nvSpPr>
        <p:spPr>
          <a:xfrm>
            <a:off x="4381884" y="2245311"/>
            <a:ext cx="380233" cy="3231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500" b="1" dirty="0">
                <a:solidFill>
                  <a:schemeClr val="bg1"/>
                </a:solidFill>
              </a:rPr>
              <a:t>01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14A35E7F-C13C-7D4E-8F86-D980145B4AB8}"/>
              </a:ext>
            </a:extLst>
          </p:cNvPr>
          <p:cNvGrpSpPr/>
          <p:nvPr/>
        </p:nvGrpSpPr>
        <p:grpSpPr>
          <a:xfrm>
            <a:off x="6850920" y="1230180"/>
            <a:ext cx="1945976" cy="952226"/>
            <a:chOff x="8921977" y="1394910"/>
            <a:chExt cx="2926080" cy="1269635"/>
          </a:xfrm>
        </p:grpSpPr>
        <p:sp>
          <p:nvSpPr>
            <p:cNvPr id="51" name="TextBox 51">
              <a:extLst>
                <a:ext uri="{FF2B5EF4-FFF2-40B4-BE49-F238E27FC236}">
                  <a16:creationId xmlns:a16="http://schemas.microsoft.com/office/drawing/2014/main" id="{BF5204F1-2F3F-6E46-85FD-F6B1914ECA65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1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2000" b="1" noProof="1">
                  <a:solidFill>
                    <a:schemeClr val="bg1">
                      <a:lumMod val="65000"/>
                    </a:schemeClr>
                  </a:solidFill>
                </a:rPr>
                <a:t>01. </a:t>
              </a:r>
              <a:r>
                <a:rPr lang="en-US" sz="2000" b="1" noProof="1"/>
                <a:t>Lorem Ipsum</a:t>
              </a:r>
            </a:p>
          </p:txBody>
        </p:sp>
        <p:sp>
          <p:nvSpPr>
            <p:cNvPr id="52" name="TextBox 52">
              <a:extLst>
                <a:ext uri="{FF2B5EF4-FFF2-40B4-BE49-F238E27FC236}">
                  <a16:creationId xmlns:a16="http://schemas.microsoft.com/office/drawing/2014/main" id="{0EDB3534-9BBA-0A43-9607-D252D0D7172E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7386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r>
                <a:rPr lang="en-US" sz="1000" noProof="1"/>
                <a:t>Lorem ipsum dolor sit amet, nibh est. A magna maecenas, quam magna nec quis, lorem nunc suspendisse viverra.</a:t>
              </a:r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7EF4166F-B7E9-BB41-BBCF-59FED0CDBD2D}"/>
              </a:ext>
            </a:extLst>
          </p:cNvPr>
          <p:cNvGrpSpPr/>
          <p:nvPr/>
        </p:nvGrpSpPr>
        <p:grpSpPr>
          <a:xfrm>
            <a:off x="347106" y="1230180"/>
            <a:ext cx="1945976" cy="952226"/>
            <a:chOff x="8921977" y="1394910"/>
            <a:chExt cx="2926080" cy="1269635"/>
          </a:xfrm>
        </p:grpSpPr>
        <p:sp>
          <p:nvSpPr>
            <p:cNvPr id="49" name="TextBox 54">
              <a:extLst>
                <a:ext uri="{FF2B5EF4-FFF2-40B4-BE49-F238E27FC236}">
                  <a16:creationId xmlns:a16="http://schemas.microsoft.com/office/drawing/2014/main" id="{C779D170-86BF-854B-A841-5FEB4A2613FF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1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r>
                <a:rPr lang="en-US" sz="2000" b="1" noProof="1">
                  <a:solidFill>
                    <a:schemeClr val="bg1">
                      <a:lumMod val="65000"/>
                    </a:schemeClr>
                  </a:solidFill>
                </a:rPr>
                <a:t>08. </a:t>
              </a:r>
              <a:r>
                <a:rPr lang="en-US" sz="2000" b="1" noProof="1"/>
                <a:t>Lorem Ipsum</a:t>
              </a:r>
            </a:p>
          </p:txBody>
        </p:sp>
        <p:sp>
          <p:nvSpPr>
            <p:cNvPr id="50" name="TextBox 55">
              <a:extLst>
                <a:ext uri="{FF2B5EF4-FFF2-40B4-BE49-F238E27FC236}">
                  <a16:creationId xmlns:a16="http://schemas.microsoft.com/office/drawing/2014/main" id="{C133F3F7-DB0D-3147-8692-0C2D480BD063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7386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r>
                <a:rPr lang="en-US" sz="1000" noProof="1"/>
                <a:t>Lorem ipsum dolor sit amet, nibh est. A magna maecenas, quam magna nec quis, lorem nunc suspendisse viverra.</a:t>
              </a:r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D5987011-3AA6-8743-B14F-01E0A4992A4A}"/>
              </a:ext>
            </a:extLst>
          </p:cNvPr>
          <p:cNvGrpSpPr/>
          <p:nvPr/>
        </p:nvGrpSpPr>
        <p:grpSpPr>
          <a:xfrm>
            <a:off x="6850920" y="2371534"/>
            <a:ext cx="1945976" cy="952226"/>
            <a:chOff x="8921977" y="1394910"/>
            <a:chExt cx="2926080" cy="1269635"/>
          </a:xfrm>
        </p:grpSpPr>
        <p:sp>
          <p:nvSpPr>
            <p:cNvPr id="47" name="TextBox 57">
              <a:extLst>
                <a:ext uri="{FF2B5EF4-FFF2-40B4-BE49-F238E27FC236}">
                  <a16:creationId xmlns:a16="http://schemas.microsoft.com/office/drawing/2014/main" id="{92D844D5-9D25-5841-BEC6-33A4B063E8B9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1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2000" b="1" noProof="1">
                  <a:solidFill>
                    <a:schemeClr val="bg1">
                      <a:lumMod val="65000"/>
                    </a:schemeClr>
                  </a:solidFill>
                </a:rPr>
                <a:t>02. </a:t>
              </a:r>
              <a:r>
                <a:rPr lang="en-US" sz="2000" b="1" noProof="1"/>
                <a:t>Lorem Ipsum</a:t>
              </a:r>
            </a:p>
          </p:txBody>
        </p:sp>
        <p:sp>
          <p:nvSpPr>
            <p:cNvPr id="48" name="TextBox 58">
              <a:extLst>
                <a:ext uri="{FF2B5EF4-FFF2-40B4-BE49-F238E27FC236}">
                  <a16:creationId xmlns:a16="http://schemas.microsoft.com/office/drawing/2014/main" id="{77A792F7-F688-3649-AD98-7E647CFC2C96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7386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r>
                <a:rPr lang="en-US" sz="1000" noProof="1"/>
                <a:t>Lorem ipsum dolor sit amet, nibh est. A magna maecenas, quam magna nec quis, lorem nunc suspendisse viverra.</a:t>
              </a:r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2C43785B-BE5B-2E4D-A4D2-42207C14D24B}"/>
              </a:ext>
            </a:extLst>
          </p:cNvPr>
          <p:cNvGrpSpPr/>
          <p:nvPr/>
        </p:nvGrpSpPr>
        <p:grpSpPr>
          <a:xfrm>
            <a:off x="347106" y="2371534"/>
            <a:ext cx="1945976" cy="952226"/>
            <a:chOff x="8921977" y="1394910"/>
            <a:chExt cx="2926080" cy="1269635"/>
          </a:xfrm>
        </p:grpSpPr>
        <p:sp>
          <p:nvSpPr>
            <p:cNvPr id="45" name="TextBox 60">
              <a:extLst>
                <a:ext uri="{FF2B5EF4-FFF2-40B4-BE49-F238E27FC236}">
                  <a16:creationId xmlns:a16="http://schemas.microsoft.com/office/drawing/2014/main" id="{A52D461C-8E37-694E-9524-650A99A89D66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1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r>
                <a:rPr lang="en-US" sz="2000" b="1" noProof="1">
                  <a:solidFill>
                    <a:schemeClr val="bg1">
                      <a:lumMod val="65000"/>
                    </a:schemeClr>
                  </a:solidFill>
                </a:rPr>
                <a:t>07. </a:t>
              </a:r>
              <a:r>
                <a:rPr lang="en-US" sz="2000" b="1" noProof="1"/>
                <a:t>Lorem Ipsum</a:t>
              </a:r>
            </a:p>
          </p:txBody>
        </p:sp>
        <p:sp>
          <p:nvSpPr>
            <p:cNvPr id="46" name="TextBox 61">
              <a:extLst>
                <a:ext uri="{FF2B5EF4-FFF2-40B4-BE49-F238E27FC236}">
                  <a16:creationId xmlns:a16="http://schemas.microsoft.com/office/drawing/2014/main" id="{35F255C6-178A-914B-B73D-AA860DDE64A1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7386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r>
                <a:rPr lang="en-US" sz="1000" noProof="1"/>
                <a:t>Lorem ipsum dolor sit amet, nibh est. A magna maecenas, quam magna nec quis, lorem nunc suspendisse viverra.</a:t>
              </a: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40A8AC21-005E-0245-940E-ECBE41C4A58A}"/>
              </a:ext>
            </a:extLst>
          </p:cNvPr>
          <p:cNvGrpSpPr/>
          <p:nvPr/>
        </p:nvGrpSpPr>
        <p:grpSpPr>
          <a:xfrm>
            <a:off x="6850920" y="3512888"/>
            <a:ext cx="1945976" cy="952226"/>
            <a:chOff x="8921977" y="1394910"/>
            <a:chExt cx="2926080" cy="1269635"/>
          </a:xfrm>
        </p:grpSpPr>
        <p:sp>
          <p:nvSpPr>
            <p:cNvPr id="43" name="TextBox 63">
              <a:extLst>
                <a:ext uri="{FF2B5EF4-FFF2-40B4-BE49-F238E27FC236}">
                  <a16:creationId xmlns:a16="http://schemas.microsoft.com/office/drawing/2014/main" id="{D749E597-A15A-8F40-A674-8A29145EDA2A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1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2000" b="1" noProof="1">
                  <a:solidFill>
                    <a:schemeClr val="bg1">
                      <a:lumMod val="65000"/>
                    </a:schemeClr>
                  </a:solidFill>
                </a:rPr>
                <a:t>03. </a:t>
              </a:r>
              <a:r>
                <a:rPr lang="en-US" sz="2000" b="1" noProof="1"/>
                <a:t>Lorem Ipsum</a:t>
              </a:r>
            </a:p>
          </p:txBody>
        </p:sp>
        <p:sp>
          <p:nvSpPr>
            <p:cNvPr id="44" name="TextBox 64">
              <a:extLst>
                <a:ext uri="{FF2B5EF4-FFF2-40B4-BE49-F238E27FC236}">
                  <a16:creationId xmlns:a16="http://schemas.microsoft.com/office/drawing/2014/main" id="{2674C98C-1A67-EB41-AE21-4A6241B3AFD7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7386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r>
                <a:rPr lang="en-US" sz="1000" noProof="1"/>
                <a:t>Lorem ipsum dolor sit amet, nibh est. A magna maecenas, quam magna nec quis, lorem nunc suspendisse viverra.</a:t>
              </a: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86538C49-0410-B745-872A-205F0BBA5348}"/>
              </a:ext>
            </a:extLst>
          </p:cNvPr>
          <p:cNvGrpSpPr/>
          <p:nvPr/>
        </p:nvGrpSpPr>
        <p:grpSpPr>
          <a:xfrm>
            <a:off x="347106" y="3512888"/>
            <a:ext cx="1945976" cy="952226"/>
            <a:chOff x="8921977" y="1394910"/>
            <a:chExt cx="2926080" cy="1269635"/>
          </a:xfrm>
        </p:grpSpPr>
        <p:sp>
          <p:nvSpPr>
            <p:cNvPr id="41" name="TextBox 66">
              <a:extLst>
                <a:ext uri="{FF2B5EF4-FFF2-40B4-BE49-F238E27FC236}">
                  <a16:creationId xmlns:a16="http://schemas.microsoft.com/office/drawing/2014/main" id="{8F6F7415-BD50-1447-BEF3-1CB9FB0D4AF9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1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r>
                <a:rPr lang="en-US" sz="2000" b="1" noProof="1">
                  <a:solidFill>
                    <a:schemeClr val="bg1">
                      <a:lumMod val="65000"/>
                    </a:schemeClr>
                  </a:solidFill>
                </a:rPr>
                <a:t>06. </a:t>
              </a:r>
              <a:r>
                <a:rPr lang="en-US" sz="2000" b="1" noProof="1"/>
                <a:t>Lorem Ipsum</a:t>
              </a:r>
            </a:p>
          </p:txBody>
        </p:sp>
        <p:sp>
          <p:nvSpPr>
            <p:cNvPr id="42" name="TextBox 67">
              <a:extLst>
                <a:ext uri="{FF2B5EF4-FFF2-40B4-BE49-F238E27FC236}">
                  <a16:creationId xmlns:a16="http://schemas.microsoft.com/office/drawing/2014/main" id="{2C86BA04-9D70-3147-8F5B-54C67A4F632D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7386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r>
                <a:rPr lang="en-US" sz="1000" noProof="1"/>
                <a:t>Lorem ipsum dolor sit amet, nibh est. A magna maecenas, quam magna nec quis, lorem nunc suspendisse viverra.</a:t>
              </a: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9E458FB8-8152-1448-89E1-B1A29BBE1212}"/>
              </a:ext>
            </a:extLst>
          </p:cNvPr>
          <p:cNvGrpSpPr/>
          <p:nvPr/>
        </p:nvGrpSpPr>
        <p:grpSpPr>
          <a:xfrm>
            <a:off x="6850920" y="4654242"/>
            <a:ext cx="1945976" cy="952226"/>
            <a:chOff x="8921977" y="1394910"/>
            <a:chExt cx="2926080" cy="1269635"/>
          </a:xfrm>
        </p:grpSpPr>
        <p:sp>
          <p:nvSpPr>
            <p:cNvPr id="39" name="TextBox 69">
              <a:extLst>
                <a:ext uri="{FF2B5EF4-FFF2-40B4-BE49-F238E27FC236}">
                  <a16:creationId xmlns:a16="http://schemas.microsoft.com/office/drawing/2014/main" id="{0590C435-0033-6440-A573-350D353D0E0D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1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2000" b="1" noProof="1">
                  <a:solidFill>
                    <a:schemeClr val="bg1">
                      <a:lumMod val="65000"/>
                    </a:schemeClr>
                  </a:solidFill>
                </a:rPr>
                <a:t>04. </a:t>
              </a:r>
              <a:r>
                <a:rPr lang="en-US" sz="2000" b="1" noProof="1"/>
                <a:t>Lorem Ipsum</a:t>
              </a:r>
            </a:p>
          </p:txBody>
        </p:sp>
        <p:sp>
          <p:nvSpPr>
            <p:cNvPr id="40" name="TextBox 70">
              <a:extLst>
                <a:ext uri="{FF2B5EF4-FFF2-40B4-BE49-F238E27FC236}">
                  <a16:creationId xmlns:a16="http://schemas.microsoft.com/office/drawing/2014/main" id="{A562B880-616A-5840-A498-ECD3883F4C9C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7386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r>
                <a:rPr lang="en-US" sz="1000" noProof="1"/>
                <a:t>Lorem ipsum dolor sit amet, nibh est. A magna maecenas, quam magna nec quis, lorem nunc suspendisse viverra.</a:t>
              </a: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1DF7FA0F-0650-0642-A870-39EFA749705F}"/>
              </a:ext>
            </a:extLst>
          </p:cNvPr>
          <p:cNvGrpSpPr/>
          <p:nvPr/>
        </p:nvGrpSpPr>
        <p:grpSpPr>
          <a:xfrm>
            <a:off x="347106" y="4654242"/>
            <a:ext cx="1945976" cy="952226"/>
            <a:chOff x="8921977" y="1394910"/>
            <a:chExt cx="2926080" cy="1269635"/>
          </a:xfrm>
        </p:grpSpPr>
        <p:sp>
          <p:nvSpPr>
            <p:cNvPr id="37" name="TextBox 72">
              <a:extLst>
                <a:ext uri="{FF2B5EF4-FFF2-40B4-BE49-F238E27FC236}">
                  <a16:creationId xmlns:a16="http://schemas.microsoft.com/office/drawing/2014/main" id="{2286C764-97A2-054E-B9CC-30142F372226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1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r>
                <a:rPr lang="en-US" sz="2000" b="1" noProof="1">
                  <a:solidFill>
                    <a:schemeClr val="bg1">
                      <a:lumMod val="65000"/>
                    </a:schemeClr>
                  </a:solidFill>
                </a:rPr>
                <a:t>05. </a:t>
              </a:r>
              <a:r>
                <a:rPr lang="en-US" sz="2000" b="1" noProof="1"/>
                <a:t>Lorem Ipsum</a:t>
              </a:r>
            </a:p>
          </p:txBody>
        </p:sp>
        <p:sp>
          <p:nvSpPr>
            <p:cNvPr id="38" name="TextBox 73">
              <a:extLst>
                <a:ext uri="{FF2B5EF4-FFF2-40B4-BE49-F238E27FC236}">
                  <a16:creationId xmlns:a16="http://schemas.microsoft.com/office/drawing/2014/main" id="{20751AAA-698F-C64E-8328-57C15780F5CE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7386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r>
                <a:rPr lang="en-US" sz="1000" noProof="1"/>
                <a:t>Lorem ipsum dolor sit amet, nibh est. A magna maecenas, quam magna nec quis, lorem nunc suspendisse viverra.</a:t>
              </a:r>
            </a:p>
          </p:txBody>
        </p:sp>
      </p:grpSp>
      <p:sp>
        <p:nvSpPr>
          <p:cNvPr id="13" name="TextBox 74">
            <a:extLst>
              <a:ext uri="{FF2B5EF4-FFF2-40B4-BE49-F238E27FC236}">
                <a16:creationId xmlns:a16="http://schemas.microsoft.com/office/drawing/2014/main" id="{AADBE180-6BDC-AF44-9F57-74D6B97D8557}"/>
              </a:ext>
            </a:extLst>
          </p:cNvPr>
          <p:cNvSpPr txBox="1"/>
          <p:nvPr/>
        </p:nvSpPr>
        <p:spPr>
          <a:xfrm>
            <a:off x="4381884" y="4255706"/>
            <a:ext cx="380233" cy="3231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500" b="1" dirty="0">
                <a:solidFill>
                  <a:schemeClr val="bg1"/>
                </a:solidFill>
              </a:rPr>
              <a:t>05</a:t>
            </a:r>
          </a:p>
        </p:txBody>
      </p:sp>
      <p:sp>
        <p:nvSpPr>
          <p:cNvPr id="14" name="TextBox 75">
            <a:extLst>
              <a:ext uri="{FF2B5EF4-FFF2-40B4-BE49-F238E27FC236}">
                <a16:creationId xmlns:a16="http://schemas.microsoft.com/office/drawing/2014/main" id="{CF34D4EA-1BE8-1E4F-9F47-F856C5FBF60B}"/>
              </a:ext>
            </a:extLst>
          </p:cNvPr>
          <p:cNvSpPr txBox="1"/>
          <p:nvPr/>
        </p:nvSpPr>
        <p:spPr>
          <a:xfrm>
            <a:off x="5088776" y="2564333"/>
            <a:ext cx="380233" cy="3231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500" b="1" dirty="0">
                <a:solidFill>
                  <a:schemeClr val="bg1"/>
                </a:solidFill>
              </a:rPr>
              <a:t>02</a:t>
            </a:r>
          </a:p>
        </p:txBody>
      </p:sp>
      <p:sp>
        <p:nvSpPr>
          <p:cNvPr id="15" name="TextBox 76">
            <a:extLst>
              <a:ext uri="{FF2B5EF4-FFF2-40B4-BE49-F238E27FC236}">
                <a16:creationId xmlns:a16="http://schemas.microsoft.com/office/drawing/2014/main" id="{875FFEE7-9840-FE4E-A1FF-FCDBA4EA186C}"/>
              </a:ext>
            </a:extLst>
          </p:cNvPr>
          <p:cNvSpPr txBox="1"/>
          <p:nvPr/>
        </p:nvSpPr>
        <p:spPr>
          <a:xfrm>
            <a:off x="3674993" y="2564333"/>
            <a:ext cx="380233" cy="3231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500" b="1" dirty="0">
                <a:solidFill>
                  <a:schemeClr val="bg1"/>
                </a:solidFill>
              </a:rPr>
              <a:t>08</a:t>
            </a:r>
          </a:p>
        </p:txBody>
      </p:sp>
      <p:sp>
        <p:nvSpPr>
          <p:cNvPr id="16" name="TextBox 77">
            <a:extLst>
              <a:ext uri="{FF2B5EF4-FFF2-40B4-BE49-F238E27FC236}">
                <a16:creationId xmlns:a16="http://schemas.microsoft.com/office/drawing/2014/main" id="{7FABB649-B701-3249-B35A-D1F04AE7FDDE}"/>
              </a:ext>
            </a:extLst>
          </p:cNvPr>
          <p:cNvSpPr txBox="1"/>
          <p:nvPr/>
        </p:nvSpPr>
        <p:spPr>
          <a:xfrm>
            <a:off x="5088776" y="3929552"/>
            <a:ext cx="380233" cy="3231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500" b="1" dirty="0">
                <a:solidFill>
                  <a:schemeClr val="bg1"/>
                </a:solidFill>
              </a:rPr>
              <a:t>04</a:t>
            </a:r>
          </a:p>
        </p:txBody>
      </p:sp>
      <p:sp>
        <p:nvSpPr>
          <p:cNvPr id="17" name="TextBox 78">
            <a:extLst>
              <a:ext uri="{FF2B5EF4-FFF2-40B4-BE49-F238E27FC236}">
                <a16:creationId xmlns:a16="http://schemas.microsoft.com/office/drawing/2014/main" id="{6A216E3E-BE18-604A-B55C-C4FF7ED20F41}"/>
              </a:ext>
            </a:extLst>
          </p:cNvPr>
          <p:cNvSpPr txBox="1"/>
          <p:nvPr/>
        </p:nvSpPr>
        <p:spPr>
          <a:xfrm>
            <a:off x="3674993" y="3929552"/>
            <a:ext cx="380233" cy="3231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500" b="1" dirty="0">
                <a:solidFill>
                  <a:schemeClr val="bg1"/>
                </a:solidFill>
              </a:rPr>
              <a:t>06</a:t>
            </a:r>
          </a:p>
        </p:txBody>
      </p:sp>
      <p:sp>
        <p:nvSpPr>
          <p:cNvPr id="18" name="TextBox 79">
            <a:extLst>
              <a:ext uri="{FF2B5EF4-FFF2-40B4-BE49-F238E27FC236}">
                <a16:creationId xmlns:a16="http://schemas.microsoft.com/office/drawing/2014/main" id="{2FAFA10C-DB52-364B-B5B7-220BFE432696}"/>
              </a:ext>
            </a:extLst>
          </p:cNvPr>
          <p:cNvSpPr txBox="1"/>
          <p:nvPr/>
        </p:nvSpPr>
        <p:spPr>
          <a:xfrm>
            <a:off x="5393529" y="3256743"/>
            <a:ext cx="380233" cy="3231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500" b="1" dirty="0">
                <a:solidFill>
                  <a:schemeClr val="bg1"/>
                </a:solidFill>
              </a:rPr>
              <a:t>03</a:t>
            </a:r>
          </a:p>
        </p:txBody>
      </p:sp>
      <p:sp>
        <p:nvSpPr>
          <p:cNvPr id="19" name="TextBox 80">
            <a:extLst>
              <a:ext uri="{FF2B5EF4-FFF2-40B4-BE49-F238E27FC236}">
                <a16:creationId xmlns:a16="http://schemas.microsoft.com/office/drawing/2014/main" id="{0412FC5F-D6C4-7C4A-A34A-BA99699909C0}"/>
              </a:ext>
            </a:extLst>
          </p:cNvPr>
          <p:cNvSpPr txBox="1"/>
          <p:nvPr/>
        </p:nvSpPr>
        <p:spPr>
          <a:xfrm>
            <a:off x="3370241" y="3256743"/>
            <a:ext cx="380233" cy="3231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500" b="1" dirty="0">
                <a:solidFill>
                  <a:schemeClr val="bg1"/>
                </a:solidFill>
              </a:rPr>
              <a:t>07</a:t>
            </a:r>
          </a:p>
        </p:txBody>
      </p:sp>
      <p:pic>
        <p:nvPicPr>
          <p:cNvPr id="20" name="Graphic 81" descr="Trophy outline">
            <a:extLst>
              <a:ext uri="{FF2B5EF4-FFF2-40B4-BE49-F238E27FC236}">
                <a16:creationId xmlns:a16="http://schemas.microsoft.com/office/drawing/2014/main" id="{BB9E0ACB-81B8-1044-AC47-4A9CD81327E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405368" y="3251693"/>
            <a:ext cx="333264" cy="333264"/>
          </a:xfrm>
          <a:prstGeom prst="rect">
            <a:avLst/>
          </a:prstGeom>
        </p:spPr>
      </p:pic>
      <p:pic>
        <p:nvPicPr>
          <p:cNvPr id="26" name="Graphic 92" descr="Party hat with solid fill">
            <a:extLst>
              <a:ext uri="{FF2B5EF4-FFF2-40B4-BE49-F238E27FC236}">
                <a16:creationId xmlns:a16="http://schemas.microsoft.com/office/drawing/2014/main" id="{240F81E8-708D-8D46-98C3-99DBC01947E9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193881" y="4416047"/>
            <a:ext cx="342272" cy="342272"/>
          </a:xfrm>
          <a:prstGeom prst="rect">
            <a:avLst/>
          </a:prstGeom>
        </p:spPr>
      </p:pic>
      <p:pic>
        <p:nvPicPr>
          <p:cNvPr id="27" name="Graphic 94" descr="Firecracker with solid fill">
            <a:extLst>
              <a:ext uri="{FF2B5EF4-FFF2-40B4-BE49-F238E27FC236}">
                <a16:creationId xmlns:a16="http://schemas.microsoft.com/office/drawing/2014/main" id="{B854FDE2-2D4D-8F43-82C3-B26A18C6DC75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400864" y="4988356"/>
            <a:ext cx="342272" cy="342272"/>
          </a:xfrm>
          <a:prstGeom prst="rect">
            <a:avLst/>
          </a:prstGeom>
        </p:spPr>
      </p:pic>
      <p:pic>
        <p:nvPicPr>
          <p:cNvPr id="28" name="Graphic 96" descr="Balloons with solid fill">
            <a:extLst>
              <a:ext uri="{FF2B5EF4-FFF2-40B4-BE49-F238E27FC236}">
                <a16:creationId xmlns:a16="http://schemas.microsoft.com/office/drawing/2014/main" id="{B268502B-B1D9-E648-9999-29F136CE6D90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684221" y="4420725"/>
            <a:ext cx="342272" cy="342272"/>
          </a:xfrm>
          <a:prstGeom prst="rect">
            <a:avLst/>
          </a:prstGeom>
        </p:spPr>
      </p:pic>
      <p:pic>
        <p:nvPicPr>
          <p:cNvPr id="29" name="Graphic 98" descr="Present with solid fill">
            <a:extLst>
              <a:ext uri="{FF2B5EF4-FFF2-40B4-BE49-F238E27FC236}">
                <a16:creationId xmlns:a16="http://schemas.microsoft.com/office/drawing/2014/main" id="{68AC69AF-52BD-5646-B71E-B5C591173A16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6101246" y="3227919"/>
            <a:ext cx="342272" cy="342272"/>
          </a:xfrm>
          <a:prstGeom prst="rect">
            <a:avLst/>
          </a:prstGeom>
        </p:spPr>
      </p:pic>
      <p:pic>
        <p:nvPicPr>
          <p:cNvPr id="30" name="Graphic 100" descr="Bunting with solid fill">
            <a:extLst>
              <a:ext uri="{FF2B5EF4-FFF2-40B4-BE49-F238E27FC236}">
                <a16:creationId xmlns:a16="http://schemas.microsoft.com/office/drawing/2014/main" id="{34E5A502-4C9F-294C-9743-2B513D2C4FD9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5625892" y="2002921"/>
            <a:ext cx="342272" cy="342272"/>
          </a:xfrm>
          <a:prstGeom prst="rect">
            <a:avLst/>
          </a:prstGeom>
        </p:spPr>
      </p:pic>
      <p:pic>
        <p:nvPicPr>
          <p:cNvPr id="31" name="Graphic 102" descr="Cake with solid fill">
            <a:extLst>
              <a:ext uri="{FF2B5EF4-FFF2-40B4-BE49-F238E27FC236}">
                <a16:creationId xmlns:a16="http://schemas.microsoft.com/office/drawing/2014/main" id="{1E7546D5-0CDB-B143-831B-DB02D78CAB79}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4400864" y="1562073"/>
            <a:ext cx="342272" cy="342272"/>
          </a:xfrm>
          <a:prstGeom prst="rect">
            <a:avLst/>
          </a:prstGeom>
        </p:spPr>
      </p:pic>
      <p:pic>
        <p:nvPicPr>
          <p:cNvPr id="32" name="Graphic 104" descr="Party mask with solid fill">
            <a:extLst>
              <a:ext uri="{FF2B5EF4-FFF2-40B4-BE49-F238E27FC236}">
                <a16:creationId xmlns:a16="http://schemas.microsoft.com/office/drawing/2014/main" id="{95506B9B-9829-5547-9D5D-000C14F18F98}"/>
              </a:ext>
            </a:extLst>
          </p:cNvPr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2678119" y="3265267"/>
            <a:ext cx="342272" cy="342272"/>
          </a:xfrm>
          <a:prstGeom prst="rect">
            <a:avLst/>
          </a:prstGeom>
        </p:spPr>
      </p:pic>
      <p:pic>
        <p:nvPicPr>
          <p:cNvPr id="33" name="Graphic 106" descr="Confetti ball with solid fill">
            <a:extLst>
              <a:ext uri="{FF2B5EF4-FFF2-40B4-BE49-F238E27FC236}">
                <a16:creationId xmlns:a16="http://schemas.microsoft.com/office/drawing/2014/main" id="{F05C3805-6A54-5A4A-B93E-95907B142071}"/>
              </a:ext>
            </a:extLst>
          </p:cNvPr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3235948" y="2003377"/>
            <a:ext cx="342272" cy="342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8-Branch Snowflake – Slide Template</a:t>
            </a: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F3D48072-EB04-2543-A411-8AF87D8D4441}"/>
              </a:ext>
            </a:extLst>
          </p:cNvPr>
          <p:cNvSpPr/>
          <p:nvPr/>
        </p:nvSpPr>
        <p:spPr>
          <a:xfrm>
            <a:off x="3097866" y="1943555"/>
            <a:ext cx="2948268" cy="294953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46" h="21446" extrusionOk="0">
                <a:moveTo>
                  <a:pt x="21205" y="13029"/>
                </a:moveTo>
                <a:lnTo>
                  <a:pt x="18940" y="11329"/>
                </a:lnTo>
                <a:lnTo>
                  <a:pt x="20844" y="11329"/>
                </a:lnTo>
                <a:cubicBezTo>
                  <a:pt x="21177" y="11329"/>
                  <a:pt x="21445" y="11061"/>
                  <a:pt x="21445" y="10728"/>
                </a:cubicBezTo>
                <a:cubicBezTo>
                  <a:pt x="21445" y="10396"/>
                  <a:pt x="21177" y="10128"/>
                  <a:pt x="20844" y="10128"/>
                </a:cubicBezTo>
                <a:lnTo>
                  <a:pt x="18950" y="10128"/>
                </a:lnTo>
                <a:lnTo>
                  <a:pt x="21205" y="8428"/>
                </a:lnTo>
                <a:cubicBezTo>
                  <a:pt x="21473" y="8225"/>
                  <a:pt x="21519" y="7855"/>
                  <a:pt x="21325" y="7587"/>
                </a:cubicBezTo>
                <a:cubicBezTo>
                  <a:pt x="21122" y="7319"/>
                  <a:pt x="20752" y="7273"/>
                  <a:pt x="20484" y="7467"/>
                </a:cubicBezTo>
                <a:lnTo>
                  <a:pt x="16962" y="10128"/>
                </a:lnTo>
                <a:lnTo>
                  <a:pt x="14485" y="10128"/>
                </a:lnTo>
                <a:lnTo>
                  <a:pt x="14642" y="10008"/>
                </a:lnTo>
                <a:cubicBezTo>
                  <a:pt x="14809" y="9888"/>
                  <a:pt x="14837" y="9657"/>
                  <a:pt x="14716" y="9490"/>
                </a:cubicBezTo>
                <a:cubicBezTo>
                  <a:pt x="14596" y="9324"/>
                  <a:pt x="14365" y="9296"/>
                  <a:pt x="14199" y="9416"/>
                </a:cubicBezTo>
                <a:lnTo>
                  <a:pt x="13256" y="10128"/>
                </a:lnTo>
                <a:lnTo>
                  <a:pt x="12175" y="10128"/>
                </a:lnTo>
                <a:lnTo>
                  <a:pt x="12933" y="9370"/>
                </a:lnTo>
                <a:lnTo>
                  <a:pt x="14106" y="9204"/>
                </a:lnTo>
                <a:cubicBezTo>
                  <a:pt x="14310" y="9176"/>
                  <a:pt x="14448" y="8991"/>
                  <a:pt x="14421" y="8788"/>
                </a:cubicBezTo>
                <a:cubicBezTo>
                  <a:pt x="14393" y="8585"/>
                  <a:pt x="14208" y="8446"/>
                  <a:pt x="14005" y="8474"/>
                </a:cubicBezTo>
                <a:lnTo>
                  <a:pt x="13811" y="8502"/>
                </a:lnTo>
                <a:lnTo>
                  <a:pt x="15548" y="6765"/>
                </a:lnTo>
                <a:lnTo>
                  <a:pt x="19939" y="6137"/>
                </a:lnTo>
                <a:cubicBezTo>
                  <a:pt x="20271" y="6090"/>
                  <a:pt x="20493" y="5786"/>
                  <a:pt x="20447" y="5453"/>
                </a:cubicBezTo>
                <a:cubicBezTo>
                  <a:pt x="20401" y="5120"/>
                  <a:pt x="20096" y="4899"/>
                  <a:pt x="19763" y="4945"/>
                </a:cubicBezTo>
                <a:lnTo>
                  <a:pt x="16953" y="5342"/>
                </a:lnTo>
                <a:lnTo>
                  <a:pt x="18303" y="3993"/>
                </a:lnTo>
                <a:cubicBezTo>
                  <a:pt x="18534" y="3762"/>
                  <a:pt x="18534" y="3374"/>
                  <a:pt x="18303" y="3143"/>
                </a:cubicBezTo>
                <a:cubicBezTo>
                  <a:pt x="18072" y="2912"/>
                  <a:pt x="17683" y="2912"/>
                  <a:pt x="17452" y="3143"/>
                </a:cubicBezTo>
                <a:lnTo>
                  <a:pt x="16112" y="4483"/>
                </a:lnTo>
                <a:lnTo>
                  <a:pt x="16500" y="1684"/>
                </a:lnTo>
                <a:cubicBezTo>
                  <a:pt x="16546" y="1351"/>
                  <a:pt x="16315" y="1055"/>
                  <a:pt x="15992" y="1009"/>
                </a:cubicBezTo>
                <a:cubicBezTo>
                  <a:pt x="15659" y="963"/>
                  <a:pt x="15363" y="1194"/>
                  <a:pt x="15317" y="1517"/>
                </a:cubicBezTo>
                <a:lnTo>
                  <a:pt x="14707" y="5887"/>
                </a:lnTo>
                <a:lnTo>
                  <a:pt x="12960" y="7633"/>
                </a:lnTo>
                <a:lnTo>
                  <a:pt x="12988" y="7439"/>
                </a:lnTo>
                <a:cubicBezTo>
                  <a:pt x="13016" y="7236"/>
                  <a:pt x="12877" y="7051"/>
                  <a:pt x="12674" y="7024"/>
                </a:cubicBezTo>
                <a:cubicBezTo>
                  <a:pt x="12470" y="6996"/>
                  <a:pt x="12286" y="7134"/>
                  <a:pt x="12258" y="7338"/>
                </a:cubicBezTo>
                <a:lnTo>
                  <a:pt x="12092" y="8502"/>
                </a:lnTo>
                <a:lnTo>
                  <a:pt x="11324" y="9269"/>
                </a:lnTo>
                <a:lnTo>
                  <a:pt x="11324" y="8197"/>
                </a:lnTo>
                <a:lnTo>
                  <a:pt x="12036" y="7245"/>
                </a:lnTo>
                <a:cubicBezTo>
                  <a:pt x="12156" y="7079"/>
                  <a:pt x="12128" y="6848"/>
                  <a:pt x="11962" y="6728"/>
                </a:cubicBezTo>
                <a:cubicBezTo>
                  <a:pt x="11796" y="6608"/>
                  <a:pt x="11565" y="6636"/>
                  <a:pt x="11445" y="6802"/>
                </a:cubicBezTo>
                <a:lnTo>
                  <a:pt x="11324" y="6959"/>
                </a:lnTo>
                <a:lnTo>
                  <a:pt x="11324" y="4511"/>
                </a:lnTo>
                <a:lnTo>
                  <a:pt x="13986" y="963"/>
                </a:lnTo>
                <a:cubicBezTo>
                  <a:pt x="14190" y="695"/>
                  <a:pt x="14134" y="326"/>
                  <a:pt x="13866" y="122"/>
                </a:cubicBezTo>
                <a:cubicBezTo>
                  <a:pt x="13598" y="-81"/>
                  <a:pt x="13228" y="-26"/>
                  <a:pt x="13025" y="242"/>
                </a:cubicBezTo>
                <a:lnTo>
                  <a:pt x="11324" y="2506"/>
                </a:lnTo>
                <a:lnTo>
                  <a:pt x="11324" y="603"/>
                </a:lnTo>
                <a:cubicBezTo>
                  <a:pt x="11324" y="270"/>
                  <a:pt x="11056" y="2"/>
                  <a:pt x="10724" y="2"/>
                </a:cubicBezTo>
                <a:cubicBezTo>
                  <a:pt x="10391" y="2"/>
                  <a:pt x="10123" y="270"/>
                  <a:pt x="10123" y="603"/>
                </a:cubicBezTo>
                <a:lnTo>
                  <a:pt x="10123" y="2497"/>
                </a:lnTo>
                <a:lnTo>
                  <a:pt x="8422" y="242"/>
                </a:lnTo>
                <a:cubicBezTo>
                  <a:pt x="8219" y="-26"/>
                  <a:pt x="7849" y="-72"/>
                  <a:pt x="7581" y="122"/>
                </a:cubicBezTo>
                <a:cubicBezTo>
                  <a:pt x="7313" y="326"/>
                  <a:pt x="7267" y="695"/>
                  <a:pt x="7461" y="963"/>
                </a:cubicBezTo>
                <a:lnTo>
                  <a:pt x="10123" y="4483"/>
                </a:lnTo>
                <a:lnTo>
                  <a:pt x="10123" y="6959"/>
                </a:lnTo>
                <a:lnTo>
                  <a:pt x="10003" y="6802"/>
                </a:lnTo>
                <a:cubicBezTo>
                  <a:pt x="9883" y="6636"/>
                  <a:pt x="9651" y="6608"/>
                  <a:pt x="9485" y="6728"/>
                </a:cubicBezTo>
                <a:cubicBezTo>
                  <a:pt x="9319" y="6848"/>
                  <a:pt x="9291" y="7079"/>
                  <a:pt x="9411" y="7245"/>
                </a:cubicBezTo>
                <a:lnTo>
                  <a:pt x="10123" y="8188"/>
                </a:lnTo>
                <a:lnTo>
                  <a:pt x="10123" y="9269"/>
                </a:lnTo>
                <a:lnTo>
                  <a:pt x="9365" y="8511"/>
                </a:lnTo>
                <a:lnTo>
                  <a:pt x="9199" y="7338"/>
                </a:lnTo>
                <a:cubicBezTo>
                  <a:pt x="9171" y="7134"/>
                  <a:pt x="8986" y="6996"/>
                  <a:pt x="8783" y="7024"/>
                </a:cubicBezTo>
                <a:cubicBezTo>
                  <a:pt x="8579" y="7051"/>
                  <a:pt x="8441" y="7236"/>
                  <a:pt x="8468" y="7439"/>
                </a:cubicBezTo>
                <a:lnTo>
                  <a:pt x="8496" y="7633"/>
                </a:lnTo>
                <a:lnTo>
                  <a:pt x="6749" y="5915"/>
                </a:lnTo>
                <a:lnTo>
                  <a:pt x="6121" y="1527"/>
                </a:lnTo>
                <a:cubicBezTo>
                  <a:pt x="6075" y="1194"/>
                  <a:pt x="5770" y="972"/>
                  <a:pt x="5437" y="1018"/>
                </a:cubicBezTo>
                <a:cubicBezTo>
                  <a:pt x="5104" y="1065"/>
                  <a:pt x="4882" y="1369"/>
                  <a:pt x="4928" y="1702"/>
                </a:cubicBezTo>
                <a:lnTo>
                  <a:pt x="5326" y="4511"/>
                </a:lnTo>
                <a:lnTo>
                  <a:pt x="3986" y="3143"/>
                </a:lnTo>
                <a:cubicBezTo>
                  <a:pt x="3755" y="2912"/>
                  <a:pt x="3366" y="2912"/>
                  <a:pt x="3135" y="3143"/>
                </a:cubicBezTo>
                <a:cubicBezTo>
                  <a:pt x="2904" y="3374"/>
                  <a:pt x="2904" y="3762"/>
                  <a:pt x="3135" y="3993"/>
                </a:cubicBezTo>
                <a:lnTo>
                  <a:pt x="4476" y="5333"/>
                </a:lnTo>
                <a:lnTo>
                  <a:pt x="1675" y="4945"/>
                </a:lnTo>
                <a:cubicBezTo>
                  <a:pt x="1342" y="4899"/>
                  <a:pt x="1047" y="5130"/>
                  <a:pt x="1000" y="5453"/>
                </a:cubicBezTo>
                <a:cubicBezTo>
                  <a:pt x="954" y="5786"/>
                  <a:pt x="1185" y="6081"/>
                  <a:pt x="1509" y="6127"/>
                </a:cubicBezTo>
                <a:lnTo>
                  <a:pt x="5880" y="6737"/>
                </a:lnTo>
                <a:lnTo>
                  <a:pt x="7627" y="8483"/>
                </a:lnTo>
                <a:lnTo>
                  <a:pt x="7433" y="8456"/>
                </a:lnTo>
                <a:cubicBezTo>
                  <a:pt x="7230" y="8428"/>
                  <a:pt x="7045" y="8566"/>
                  <a:pt x="7017" y="8770"/>
                </a:cubicBezTo>
                <a:cubicBezTo>
                  <a:pt x="6990" y="8973"/>
                  <a:pt x="7128" y="9158"/>
                  <a:pt x="7332" y="9185"/>
                </a:cubicBezTo>
                <a:lnTo>
                  <a:pt x="8496" y="9352"/>
                </a:lnTo>
                <a:lnTo>
                  <a:pt x="9263" y="10118"/>
                </a:lnTo>
                <a:lnTo>
                  <a:pt x="8191" y="10118"/>
                </a:lnTo>
                <a:lnTo>
                  <a:pt x="7239" y="9407"/>
                </a:lnTo>
                <a:cubicBezTo>
                  <a:pt x="7073" y="9287"/>
                  <a:pt x="6842" y="9315"/>
                  <a:pt x="6722" y="9481"/>
                </a:cubicBezTo>
                <a:cubicBezTo>
                  <a:pt x="6601" y="9647"/>
                  <a:pt x="6629" y="9878"/>
                  <a:pt x="6796" y="9998"/>
                </a:cubicBezTo>
                <a:lnTo>
                  <a:pt x="6953" y="10118"/>
                </a:lnTo>
                <a:lnTo>
                  <a:pt x="4513" y="10118"/>
                </a:lnTo>
                <a:lnTo>
                  <a:pt x="963" y="7458"/>
                </a:lnTo>
                <a:cubicBezTo>
                  <a:pt x="695" y="7255"/>
                  <a:pt x="326" y="7310"/>
                  <a:pt x="122" y="7578"/>
                </a:cubicBezTo>
                <a:cubicBezTo>
                  <a:pt x="-81" y="7846"/>
                  <a:pt x="-26" y="8215"/>
                  <a:pt x="242" y="8419"/>
                </a:cubicBezTo>
                <a:lnTo>
                  <a:pt x="2507" y="10118"/>
                </a:lnTo>
                <a:lnTo>
                  <a:pt x="603" y="10118"/>
                </a:lnTo>
                <a:cubicBezTo>
                  <a:pt x="270" y="10118"/>
                  <a:pt x="2" y="10386"/>
                  <a:pt x="2" y="10719"/>
                </a:cubicBezTo>
                <a:cubicBezTo>
                  <a:pt x="2" y="11052"/>
                  <a:pt x="270" y="11320"/>
                  <a:pt x="603" y="11320"/>
                </a:cubicBezTo>
                <a:lnTo>
                  <a:pt x="2498" y="11320"/>
                </a:lnTo>
                <a:lnTo>
                  <a:pt x="242" y="13029"/>
                </a:lnTo>
                <a:cubicBezTo>
                  <a:pt x="-26" y="13232"/>
                  <a:pt x="-72" y="13601"/>
                  <a:pt x="122" y="13869"/>
                </a:cubicBezTo>
                <a:cubicBezTo>
                  <a:pt x="242" y="14026"/>
                  <a:pt x="418" y="14110"/>
                  <a:pt x="603" y="14110"/>
                </a:cubicBezTo>
                <a:cubicBezTo>
                  <a:pt x="732" y="14110"/>
                  <a:pt x="853" y="14073"/>
                  <a:pt x="963" y="13989"/>
                </a:cubicBezTo>
                <a:lnTo>
                  <a:pt x="4494" y="11329"/>
                </a:lnTo>
                <a:lnTo>
                  <a:pt x="6971" y="11329"/>
                </a:lnTo>
                <a:lnTo>
                  <a:pt x="6814" y="11449"/>
                </a:lnTo>
                <a:cubicBezTo>
                  <a:pt x="6648" y="11569"/>
                  <a:pt x="6620" y="11800"/>
                  <a:pt x="6740" y="11966"/>
                </a:cubicBezTo>
                <a:cubicBezTo>
                  <a:pt x="6814" y="12059"/>
                  <a:pt x="6925" y="12114"/>
                  <a:pt x="7036" y="12114"/>
                </a:cubicBezTo>
                <a:cubicBezTo>
                  <a:pt x="7110" y="12114"/>
                  <a:pt x="7193" y="12086"/>
                  <a:pt x="7258" y="12040"/>
                </a:cubicBezTo>
                <a:lnTo>
                  <a:pt x="8200" y="11329"/>
                </a:lnTo>
                <a:lnTo>
                  <a:pt x="9282" y="11329"/>
                </a:lnTo>
                <a:lnTo>
                  <a:pt x="8524" y="12086"/>
                </a:lnTo>
                <a:lnTo>
                  <a:pt x="7350" y="12253"/>
                </a:lnTo>
                <a:cubicBezTo>
                  <a:pt x="7147" y="12280"/>
                  <a:pt x="7008" y="12465"/>
                  <a:pt x="7036" y="12668"/>
                </a:cubicBezTo>
                <a:cubicBezTo>
                  <a:pt x="7064" y="12872"/>
                  <a:pt x="7248" y="13010"/>
                  <a:pt x="7452" y="12982"/>
                </a:cubicBezTo>
                <a:lnTo>
                  <a:pt x="7646" y="12955"/>
                </a:lnTo>
                <a:lnTo>
                  <a:pt x="5908" y="14692"/>
                </a:lnTo>
                <a:lnTo>
                  <a:pt x="1518" y="15320"/>
                </a:lnTo>
                <a:cubicBezTo>
                  <a:pt x="1185" y="15366"/>
                  <a:pt x="963" y="15671"/>
                  <a:pt x="1010" y="16004"/>
                </a:cubicBezTo>
                <a:cubicBezTo>
                  <a:pt x="1056" y="16336"/>
                  <a:pt x="1361" y="16558"/>
                  <a:pt x="1694" y="16512"/>
                </a:cubicBezTo>
                <a:lnTo>
                  <a:pt x="4503" y="16114"/>
                </a:lnTo>
                <a:lnTo>
                  <a:pt x="3135" y="17454"/>
                </a:lnTo>
                <a:cubicBezTo>
                  <a:pt x="2904" y="17685"/>
                  <a:pt x="2904" y="18073"/>
                  <a:pt x="3135" y="18304"/>
                </a:cubicBezTo>
                <a:cubicBezTo>
                  <a:pt x="3256" y="18424"/>
                  <a:pt x="3403" y="18479"/>
                  <a:pt x="3561" y="18479"/>
                </a:cubicBezTo>
                <a:cubicBezTo>
                  <a:pt x="3718" y="18479"/>
                  <a:pt x="3866" y="18424"/>
                  <a:pt x="3986" y="18304"/>
                </a:cubicBezTo>
                <a:lnTo>
                  <a:pt x="5326" y="16964"/>
                </a:lnTo>
                <a:lnTo>
                  <a:pt x="4938" y="19764"/>
                </a:lnTo>
                <a:cubicBezTo>
                  <a:pt x="4892" y="20096"/>
                  <a:pt x="5123" y="20392"/>
                  <a:pt x="5446" y="20438"/>
                </a:cubicBezTo>
                <a:cubicBezTo>
                  <a:pt x="5474" y="20438"/>
                  <a:pt x="5502" y="20447"/>
                  <a:pt x="5529" y="20447"/>
                </a:cubicBezTo>
                <a:cubicBezTo>
                  <a:pt x="5825" y="20447"/>
                  <a:pt x="6084" y="20226"/>
                  <a:pt x="6121" y="19930"/>
                </a:cubicBezTo>
                <a:lnTo>
                  <a:pt x="6731" y="15560"/>
                </a:lnTo>
                <a:lnTo>
                  <a:pt x="8478" y="13814"/>
                </a:lnTo>
                <a:lnTo>
                  <a:pt x="8450" y="14008"/>
                </a:lnTo>
                <a:cubicBezTo>
                  <a:pt x="8422" y="14211"/>
                  <a:pt x="8561" y="14396"/>
                  <a:pt x="8764" y="14424"/>
                </a:cubicBezTo>
                <a:cubicBezTo>
                  <a:pt x="8783" y="14424"/>
                  <a:pt x="8801" y="14424"/>
                  <a:pt x="8820" y="14424"/>
                </a:cubicBezTo>
                <a:cubicBezTo>
                  <a:pt x="9004" y="14424"/>
                  <a:pt x="9162" y="14294"/>
                  <a:pt x="9189" y="14110"/>
                </a:cubicBezTo>
                <a:lnTo>
                  <a:pt x="9356" y="12946"/>
                </a:lnTo>
                <a:lnTo>
                  <a:pt x="10123" y="12179"/>
                </a:lnTo>
                <a:lnTo>
                  <a:pt x="10123" y="13250"/>
                </a:lnTo>
                <a:lnTo>
                  <a:pt x="9411" y="14202"/>
                </a:lnTo>
                <a:cubicBezTo>
                  <a:pt x="9291" y="14368"/>
                  <a:pt x="9319" y="14599"/>
                  <a:pt x="9485" y="14719"/>
                </a:cubicBezTo>
                <a:cubicBezTo>
                  <a:pt x="9550" y="14766"/>
                  <a:pt x="9633" y="14793"/>
                  <a:pt x="9707" y="14793"/>
                </a:cubicBezTo>
                <a:cubicBezTo>
                  <a:pt x="9818" y="14793"/>
                  <a:pt x="9929" y="14738"/>
                  <a:pt x="10003" y="14645"/>
                </a:cubicBezTo>
                <a:lnTo>
                  <a:pt x="10123" y="14488"/>
                </a:lnTo>
                <a:lnTo>
                  <a:pt x="10123" y="16937"/>
                </a:lnTo>
                <a:lnTo>
                  <a:pt x="7461" y="20484"/>
                </a:lnTo>
                <a:cubicBezTo>
                  <a:pt x="7258" y="20752"/>
                  <a:pt x="7313" y="21122"/>
                  <a:pt x="7581" y="21325"/>
                </a:cubicBezTo>
                <a:cubicBezTo>
                  <a:pt x="7692" y="21408"/>
                  <a:pt x="7812" y="21445"/>
                  <a:pt x="7942" y="21445"/>
                </a:cubicBezTo>
                <a:cubicBezTo>
                  <a:pt x="8126" y="21445"/>
                  <a:pt x="8302" y="21362"/>
                  <a:pt x="8422" y="21205"/>
                </a:cubicBezTo>
                <a:lnTo>
                  <a:pt x="10123" y="18941"/>
                </a:lnTo>
                <a:lnTo>
                  <a:pt x="10123" y="20845"/>
                </a:lnTo>
                <a:cubicBezTo>
                  <a:pt x="10123" y="21177"/>
                  <a:pt x="10391" y="21445"/>
                  <a:pt x="10724" y="21445"/>
                </a:cubicBezTo>
                <a:cubicBezTo>
                  <a:pt x="11056" y="21445"/>
                  <a:pt x="11324" y="21177"/>
                  <a:pt x="11324" y="20845"/>
                </a:cubicBezTo>
                <a:lnTo>
                  <a:pt x="11324" y="18951"/>
                </a:lnTo>
                <a:lnTo>
                  <a:pt x="13025" y="21205"/>
                </a:lnTo>
                <a:cubicBezTo>
                  <a:pt x="13228" y="21473"/>
                  <a:pt x="13598" y="21519"/>
                  <a:pt x="13866" y="21325"/>
                </a:cubicBezTo>
                <a:cubicBezTo>
                  <a:pt x="14134" y="21122"/>
                  <a:pt x="14180" y="20752"/>
                  <a:pt x="13986" y="20484"/>
                </a:cubicBezTo>
                <a:lnTo>
                  <a:pt x="11324" y="16955"/>
                </a:lnTo>
                <a:lnTo>
                  <a:pt x="11324" y="14479"/>
                </a:lnTo>
                <a:lnTo>
                  <a:pt x="11445" y="14636"/>
                </a:lnTo>
                <a:cubicBezTo>
                  <a:pt x="11565" y="14802"/>
                  <a:pt x="11796" y="14830"/>
                  <a:pt x="11962" y="14710"/>
                </a:cubicBezTo>
                <a:cubicBezTo>
                  <a:pt x="12129" y="14590"/>
                  <a:pt x="12156" y="14359"/>
                  <a:pt x="12036" y="14193"/>
                </a:cubicBezTo>
                <a:lnTo>
                  <a:pt x="11324" y="13250"/>
                </a:lnTo>
                <a:lnTo>
                  <a:pt x="11324" y="12169"/>
                </a:lnTo>
                <a:lnTo>
                  <a:pt x="12082" y="12927"/>
                </a:lnTo>
                <a:lnTo>
                  <a:pt x="12249" y="14100"/>
                </a:lnTo>
                <a:cubicBezTo>
                  <a:pt x="12276" y="14285"/>
                  <a:pt x="12434" y="14414"/>
                  <a:pt x="12618" y="14414"/>
                </a:cubicBezTo>
                <a:cubicBezTo>
                  <a:pt x="12637" y="14414"/>
                  <a:pt x="12655" y="14414"/>
                  <a:pt x="12674" y="14414"/>
                </a:cubicBezTo>
                <a:cubicBezTo>
                  <a:pt x="12877" y="14387"/>
                  <a:pt x="13016" y="14202"/>
                  <a:pt x="12988" y="13999"/>
                </a:cubicBezTo>
                <a:lnTo>
                  <a:pt x="12960" y="13805"/>
                </a:lnTo>
                <a:lnTo>
                  <a:pt x="14698" y="15542"/>
                </a:lnTo>
                <a:lnTo>
                  <a:pt x="15326" y="19930"/>
                </a:lnTo>
                <a:cubicBezTo>
                  <a:pt x="15373" y="20226"/>
                  <a:pt x="15622" y="20447"/>
                  <a:pt x="15918" y="20447"/>
                </a:cubicBezTo>
                <a:cubicBezTo>
                  <a:pt x="15946" y="20447"/>
                  <a:pt x="15973" y="20447"/>
                  <a:pt x="16001" y="20438"/>
                </a:cubicBezTo>
                <a:cubicBezTo>
                  <a:pt x="16334" y="20392"/>
                  <a:pt x="16556" y="20087"/>
                  <a:pt x="16510" y="19754"/>
                </a:cubicBezTo>
                <a:lnTo>
                  <a:pt x="16112" y="16946"/>
                </a:lnTo>
                <a:lnTo>
                  <a:pt x="17461" y="18295"/>
                </a:lnTo>
                <a:cubicBezTo>
                  <a:pt x="17582" y="18415"/>
                  <a:pt x="17730" y="18470"/>
                  <a:pt x="17887" y="18470"/>
                </a:cubicBezTo>
                <a:cubicBezTo>
                  <a:pt x="18044" y="18470"/>
                  <a:pt x="18192" y="18415"/>
                  <a:pt x="18312" y="18295"/>
                </a:cubicBezTo>
                <a:cubicBezTo>
                  <a:pt x="18543" y="18064"/>
                  <a:pt x="18543" y="17676"/>
                  <a:pt x="18312" y="17445"/>
                </a:cubicBezTo>
                <a:lnTo>
                  <a:pt x="16972" y="16105"/>
                </a:lnTo>
                <a:lnTo>
                  <a:pt x="19772" y="16493"/>
                </a:lnTo>
                <a:cubicBezTo>
                  <a:pt x="20105" y="16539"/>
                  <a:pt x="20401" y="16308"/>
                  <a:pt x="20447" y="15985"/>
                </a:cubicBezTo>
                <a:cubicBezTo>
                  <a:pt x="20493" y="15652"/>
                  <a:pt x="20262" y="15357"/>
                  <a:pt x="19939" y="15311"/>
                </a:cubicBezTo>
                <a:lnTo>
                  <a:pt x="15567" y="14701"/>
                </a:lnTo>
                <a:lnTo>
                  <a:pt x="13820" y="12955"/>
                </a:lnTo>
                <a:lnTo>
                  <a:pt x="14014" y="12982"/>
                </a:lnTo>
                <a:cubicBezTo>
                  <a:pt x="14217" y="13010"/>
                  <a:pt x="14402" y="12872"/>
                  <a:pt x="14430" y="12668"/>
                </a:cubicBezTo>
                <a:cubicBezTo>
                  <a:pt x="14458" y="12465"/>
                  <a:pt x="14319" y="12280"/>
                  <a:pt x="14116" y="12253"/>
                </a:cubicBezTo>
                <a:lnTo>
                  <a:pt x="12951" y="12086"/>
                </a:lnTo>
                <a:lnTo>
                  <a:pt x="12184" y="11320"/>
                </a:lnTo>
                <a:lnTo>
                  <a:pt x="13256" y="11320"/>
                </a:lnTo>
                <a:lnTo>
                  <a:pt x="14208" y="12031"/>
                </a:lnTo>
                <a:cubicBezTo>
                  <a:pt x="14273" y="12077"/>
                  <a:pt x="14356" y="12105"/>
                  <a:pt x="14430" y="12105"/>
                </a:cubicBezTo>
                <a:cubicBezTo>
                  <a:pt x="14541" y="12105"/>
                  <a:pt x="14652" y="12049"/>
                  <a:pt x="14726" y="11957"/>
                </a:cubicBezTo>
                <a:cubicBezTo>
                  <a:pt x="14846" y="11791"/>
                  <a:pt x="14818" y="11560"/>
                  <a:pt x="14652" y="11440"/>
                </a:cubicBezTo>
                <a:lnTo>
                  <a:pt x="14495" y="11320"/>
                </a:lnTo>
                <a:lnTo>
                  <a:pt x="16944" y="11320"/>
                </a:lnTo>
                <a:lnTo>
                  <a:pt x="20493" y="13980"/>
                </a:lnTo>
                <a:cubicBezTo>
                  <a:pt x="20604" y="14063"/>
                  <a:pt x="20724" y="14100"/>
                  <a:pt x="20854" y="14100"/>
                </a:cubicBezTo>
                <a:cubicBezTo>
                  <a:pt x="21038" y="14100"/>
                  <a:pt x="21214" y="14017"/>
                  <a:pt x="21334" y="13860"/>
                </a:cubicBezTo>
                <a:cubicBezTo>
                  <a:pt x="21519" y="13601"/>
                  <a:pt x="21464" y="13223"/>
                  <a:pt x="21205" y="13029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4" name="TextBox 49">
            <a:extLst>
              <a:ext uri="{FF2B5EF4-FFF2-40B4-BE49-F238E27FC236}">
                <a16:creationId xmlns:a16="http://schemas.microsoft.com/office/drawing/2014/main" id="{E9158B33-ABBA-F44C-B946-24EC11395709}"/>
              </a:ext>
            </a:extLst>
          </p:cNvPr>
          <p:cNvSpPr txBox="1"/>
          <p:nvPr/>
        </p:nvSpPr>
        <p:spPr>
          <a:xfrm>
            <a:off x="4381884" y="2245311"/>
            <a:ext cx="380233" cy="3231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500" b="1" dirty="0"/>
              <a:t>01</a:t>
            </a:r>
          </a:p>
        </p:txBody>
      </p:sp>
      <p:sp>
        <p:nvSpPr>
          <p:cNvPr id="13" name="TextBox 74">
            <a:extLst>
              <a:ext uri="{FF2B5EF4-FFF2-40B4-BE49-F238E27FC236}">
                <a16:creationId xmlns:a16="http://schemas.microsoft.com/office/drawing/2014/main" id="{AADBE180-6BDC-AF44-9F57-74D6B97D8557}"/>
              </a:ext>
            </a:extLst>
          </p:cNvPr>
          <p:cNvSpPr txBox="1"/>
          <p:nvPr/>
        </p:nvSpPr>
        <p:spPr>
          <a:xfrm>
            <a:off x="4381884" y="4255706"/>
            <a:ext cx="380233" cy="3231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500" b="1" dirty="0"/>
              <a:t>05</a:t>
            </a:r>
          </a:p>
        </p:txBody>
      </p:sp>
      <p:sp>
        <p:nvSpPr>
          <p:cNvPr id="14" name="TextBox 75">
            <a:extLst>
              <a:ext uri="{FF2B5EF4-FFF2-40B4-BE49-F238E27FC236}">
                <a16:creationId xmlns:a16="http://schemas.microsoft.com/office/drawing/2014/main" id="{CF34D4EA-1BE8-1E4F-9F47-F856C5FBF60B}"/>
              </a:ext>
            </a:extLst>
          </p:cNvPr>
          <p:cNvSpPr txBox="1"/>
          <p:nvPr/>
        </p:nvSpPr>
        <p:spPr>
          <a:xfrm>
            <a:off x="5088776" y="2564333"/>
            <a:ext cx="380233" cy="3231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500" b="1" dirty="0"/>
              <a:t>02</a:t>
            </a:r>
          </a:p>
        </p:txBody>
      </p:sp>
      <p:sp>
        <p:nvSpPr>
          <p:cNvPr id="15" name="TextBox 76">
            <a:extLst>
              <a:ext uri="{FF2B5EF4-FFF2-40B4-BE49-F238E27FC236}">
                <a16:creationId xmlns:a16="http://schemas.microsoft.com/office/drawing/2014/main" id="{875FFEE7-9840-FE4E-A1FF-FCDBA4EA186C}"/>
              </a:ext>
            </a:extLst>
          </p:cNvPr>
          <p:cNvSpPr txBox="1"/>
          <p:nvPr/>
        </p:nvSpPr>
        <p:spPr>
          <a:xfrm>
            <a:off x="3674993" y="2564333"/>
            <a:ext cx="380233" cy="3231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500" b="1" dirty="0"/>
              <a:t>08</a:t>
            </a:r>
          </a:p>
        </p:txBody>
      </p:sp>
      <p:sp>
        <p:nvSpPr>
          <p:cNvPr id="16" name="TextBox 77">
            <a:extLst>
              <a:ext uri="{FF2B5EF4-FFF2-40B4-BE49-F238E27FC236}">
                <a16:creationId xmlns:a16="http://schemas.microsoft.com/office/drawing/2014/main" id="{7FABB649-B701-3249-B35A-D1F04AE7FDDE}"/>
              </a:ext>
            </a:extLst>
          </p:cNvPr>
          <p:cNvSpPr txBox="1"/>
          <p:nvPr/>
        </p:nvSpPr>
        <p:spPr>
          <a:xfrm>
            <a:off x="5088776" y="3929552"/>
            <a:ext cx="380233" cy="3231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500" b="1" dirty="0"/>
              <a:t>04</a:t>
            </a:r>
          </a:p>
        </p:txBody>
      </p:sp>
      <p:sp>
        <p:nvSpPr>
          <p:cNvPr id="17" name="TextBox 78">
            <a:extLst>
              <a:ext uri="{FF2B5EF4-FFF2-40B4-BE49-F238E27FC236}">
                <a16:creationId xmlns:a16="http://schemas.microsoft.com/office/drawing/2014/main" id="{6A216E3E-BE18-604A-B55C-C4FF7ED20F41}"/>
              </a:ext>
            </a:extLst>
          </p:cNvPr>
          <p:cNvSpPr txBox="1"/>
          <p:nvPr/>
        </p:nvSpPr>
        <p:spPr>
          <a:xfrm>
            <a:off x="3674993" y="3929552"/>
            <a:ext cx="380233" cy="3231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500" b="1" dirty="0"/>
              <a:t>06</a:t>
            </a:r>
          </a:p>
        </p:txBody>
      </p:sp>
      <p:sp>
        <p:nvSpPr>
          <p:cNvPr id="18" name="TextBox 79">
            <a:extLst>
              <a:ext uri="{FF2B5EF4-FFF2-40B4-BE49-F238E27FC236}">
                <a16:creationId xmlns:a16="http://schemas.microsoft.com/office/drawing/2014/main" id="{2FAFA10C-DB52-364B-B5B7-220BFE432696}"/>
              </a:ext>
            </a:extLst>
          </p:cNvPr>
          <p:cNvSpPr txBox="1"/>
          <p:nvPr/>
        </p:nvSpPr>
        <p:spPr>
          <a:xfrm>
            <a:off x="5393529" y="3256743"/>
            <a:ext cx="380233" cy="3231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500" b="1" dirty="0"/>
              <a:t>03</a:t>
            </a:r>
          </a:p>
        </p:txBody>
      </p:sp>
      <p:sp>
        <p:nvSpPr>
          <p:cNvPr id="19" name="TextBox 80">
            <a:extLst>
              <a:ext uri="{FF2B5EF4-FFF2-40B4-BE49-F238E27FC236}">
                <a16:creationId xmlns:a16="http://schemas.microsoft.com/office/drawing/2014/main" id="{0412FC5F-D6C4-7C4A-A34A-BA99699909C0}"/>
              </a:ext>
            </a:extLst>
          </p:cNvPr>
          <p:cNvSpPr txBox="1"/>
          <p:nvPr/>
        </p:nvSpPr>
        <p:spPr>
          <a:xfrm>
            <a:off x="3370241" y="3256743"/>
            <a:ext cx="380233" cy="3231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500" b="1" dirty="0"/>
              <a:t>07</a:t>
            </a:r>
          </a:p>
        </p:txBody>
      </p:sp>
      <p:pic>
        <p:nvPicPr>
          <p:cNvPr id="20" name="Graphic 81" descr="Trophy outline">
            <a:extLst>
              <a:ext uri="{FF2B5EF4-FFF2-40B4-BE49-F238E27FC236}">
                <a16:creationId xmlns:a16="http://schemas.microsoft.com/office/drawing/2014/main" id="{BB9E0ACB-81B8-1044-AC47-4A9CD81327E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405368" y="3251693"/>
            <a:ext cx="333264" cy="333264"/>
          </a:xfrm>
          <a:prstGeom prst="rect">
            <a:avLst/>
          </a:prstGeom>
        </p:spPr>
      </p:pic>
      <p:pic>
        <p:nvPicPr>
          <p:cNvPr id="26" name="Graphic 92" descr="Party hat with solid fill">
            <a:extLst>
              <a:ext uri="{FF2B5EF4-FFF2-40B4-BE49-F238E27FC236}">
                <a16:creationId xmlns:a16="http://schemas.microsoft.com/office/drawing/2014/main" id="{240F81E8-708D-8D46-98C3-99DBC01947E9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193881" y="4416047"/>
            <a:ext cx="342272" cy="342272"/>
          </a:xfrm>
          <a:prstGeom prst="rect">
            <a:avLst/>
          </a:prstGeom>
        </p:spPr>
      </p:pic>
      <p:pic>
        <p:nvPicPr>
          <p:cNvPr id="27" name="Graphic 94" descr="Firecracker with solid fill">
            <a:extLst>
              <a:ext uri="{FF2B5EF4-FFF2-40B4-BE49-F238E27FC236}">
                <a16:creationId xmlns:a16="http://schemas.microsoft.com/office/drawing/2014/main" id="{B854FDE2-2D4D-8F43-82C3-B26A18C6DC75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400864" y="4988356"/>
            <a:ext cx="342272" cy="342272"/>
          </a:xfrm>
          <a:prstGeom prst="rect">
            <a:avLst/>
          </a:prstGeom>
        </p:spPr>
      </p:pic>
      <p:pic>
        <p:nvPicPr>
          <p:cNvPr id="28" name="Graphic 96" descr="Balloons with solid fill">
            <a:extLst>
              <a:ext uri="{FF2B5EF4-FFF2-40B4-BE49-F238E27FC236}">
                <a16:creationId xmlns:a16="http://schemas.microsoft.com/office/drawing/2014/main" id="{B268502B-B1D9-E648-9999-29F136CE6D90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684221" y="4420725"/>
            <a:ext cx="342272" cy="342272"/>
          </a:xfrm>
          <a:prstGeom prst="rect">
            <a:avLst/>
          </a:prstGeom>
        </p:spPr>
      </p:pic>
      <p:pic>
        <p:nvPicPr>
          <p:cNvPr id="29" name="Graphic 98" descr="Present with solid fill">
            <a:extLst>
              <a:ext uri="{FF2B5EF4-FFF2-40B4-BE49-F238E27FC236}">
                <a16:creationId xmlns:a16="http://schemas.microsoft.com/office/drawing/2014/main" id="{68AC69AF-52BD-5646-B71E-B5C591173A16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6101246" y="3227919"/>
            <a:ext cx="342272" cy="342272"/>
          </a:xfrm>
          <a:prstGeom prst="rect">
            <a:avLst/>
          </a:prstGeom>
        </p:spPr>
      </p:pic>
      <p:pic>
        <p:nvPicPr>
          <p:cNvPr id="30" name="Graphic 100" descr="Bunting with solid fill">
            <a:extLst>
              <a:ext uri="{FF2B5EF4-FFF2-40B4-BE49-F238E27FC236}">
                <a16:creationId xmlns:a16="http://schemas.microsoft.com/office/drawing/2014/main" id="{34E5A502-4C9F-294C-9743-2B513D2C4FD9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5625892" y="2002921"/>
            <a:ext cx="342272" cy="342272"/>
          </a:xfrm>
          <a:prstGeom prst="rect">
            <a:avLst/>
          </a:prstGeom>
        </p:spPr>
      </p:pic>
      <p:pic>
        <p:nvPicPr>
          <p:cNvPr id="31" name="Graphic 102" descr="Cake with solid fill">
            <a:extLst>
              <a:ext uri="{FF2B5EF4-FFF2-40B4-BE49-F238E27FC236}">
                <a16:creationId xmlns:a16="http://schemas.microsoft.com/office/drawing/2014/main" id="{1E7546D5-0CDB-B143-831B-DB02D78CAB79}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4400864" y="1562073"/>
            <a:ext cx="342272" cy="342272"/>
          </a:xfrm>
          <a:prstGeom prst="rect">
            <a:avLst/>
          </a:prstGeom>
        </p:spPr>
      </p:pic>
      <p:pic>
        <p:nvPicPr>
          <p:cNvPr id="32" name="Graphic 104" descr="Party mask with solid fill">
            <a:extLst>
              <a:ext uri="{FF2B5EF4-FFF2-40B4-BE49-F238E27FC236}">
                <a16:creationId xmlns:a16="http://schemas.microsoft.com/office/drawing/2014/main" id="{95506B9B-9829-5547-9D5D-000C14F18F98}"/>
              </a:ext>
            </a:extLst>
          </p:cNvPr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2678119" y="3265267"/>
            <a:ext cx="342272" cy="342272"/>
          </a:xfrm>
          <a:prstGeom prst="rect">
            <a:avLst/>
          </a:prstGeom>
        </p:spPr>
      </p:pic>
      <p:pic>
        <p:nvPicPr>
          <p:cNvPr id="33" name="Graphic 106" descr="Confetti ball with solid fill">
            <a:extLst>
              <a:ext uri="{FF2B5EF4-FFF2-40B4-BE49-F238E27FC236}">
                <a16:creationId xmlns:a16="http://schemas.microsoft.com/office/drawing/2014/main" id="{F05C3805-6A54-5A4A-B93E-95907B142071}"/>
              </a:ext>
            </a:extLst>
          </p:cNvPr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3235948" y="2003377"/>
            <a:ext cx="342272" cy="342272"/>
          </a:xfrm>
          <a:prstGeom prst="rect">
            <a:avLst/>
          </a:prstGeom>
        </p:spPr>
      </p:pic>
      <p:grpSp>
        <p:nvGrpSpPr>
          <p:cNvPr id="53" name="Group 52">
            <a:extLst>
              <a:ext uri="{FF2B5EF4-FFF2-40B4-BE49-F238E27FC236}">
                <a16:creationId xmlns:a16="http://schemas.microsoft.com/office/drawing/2014/main" id="{61EC579D-49B2-4A96-AC33-04F21238F444}"/>
              </a:ext>
            </a:extLst>
          </p:cNvPr>
          <p:cNvGrpSpPr/>
          <p:nvPr/>
        </p:nvGrpSpPr>
        <p:grpSpPr>
          <a:xfrm>
            <a:off x="6850920" y="1230180"/>
            <a:ext cx="1945976" cy="952226"/>
            <a:chOff x="8921977" y="1394910"/>
            <a:chExt cx="2926080" cy="1269635"/>
          </a:xfrm>
        </p:grpSpPr>
        <p:sp>
          <p:nvSpPr>
            <p:cNvPr id="54" name="TextBox 51">
              <a:extLst>
                <a:ext uri="{FF2B5EF4-FFF2-40B4-BE49-F238E27FC236}">
                  <a16:creationId xmlns:a16="http://schemas.microsoft.com/office/drawing/2014/main" id="{AC14622D-0188-4950-B90B-1EC49A033102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1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2000" b="1" noProof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01. </a:t>
              </a:r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5" name="TextBox 52">
              <a:extLst>
                <a:ext uri="{FF2B5EF4-FFF2-40B4-BE49-F238E27FC236}">
                  <a16:creationId xmlns:a16="http://schemas.microsoft.com/office/drawing/2014/main" id="{5D78E255-5174-4D5A-B919-AE9A2EE41522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7386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 suspendisse viverra.</a:t>
              </a: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C9C9630F-92D3-485C-8982-914328EBA120}"/>
              </a:ext>
            </a:extLst>
          </p:cNvPr>
          <p:cNvGrpSpPr/>
          <p:nvPr/>
        </p:nvGrpSpPr>
        <p:grpSpPr>
          <a:xfrm>
            <a:off x="347106" y="1230180"/>
            <a:ext cx="1945976" cy="952226"/>
            <a:chOff x="8921977" y="1394910"/>
            <a:chExt cx="2926080" cy="1269635"/>
          </a:xfrm>
        </p:grpSpPr>
        <p:sp>
          <p:nvSpPr>
            <p:cNvPr id="57" name="TextBox 54">
              <a:extLst>
                <a:ext uri="{FF2B5EF4-FFF2-40B4-BE49-F238E27FC236}">
                  <a16:creationId xmlns:a16="http://schemas.microsoft.com/office/drawing/2014/main" id="{8198D891-0E2F-4C64-8F4B-E0F09F653A54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1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r>
                <a:rPr lang="en-US" sz="2000" b="1" noProof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08. </a:t>
              </a:r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8" name="TextBox 55">
              <a:extLst>
                <a:ext uri="{FF2B5EF4-FFF2-40B4-BE49-F238E27FC236}">
                  <a16:creationId xmlns:a16="http://schemas.microsoft.com/office/drawing/2014/main" id="{67169026-F87D-45AC-BEDA-D54B897C63F1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7386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 suspendisse viverra.</a:t>
              </a:r>
            </a:p>
          </p:txBody>
        </p:sp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id="{27504FAE-DBB0-4517-BA9C-0463C758FDC5}"/>
              </a:ext>
            </a:extLst>
          </p:cNvPr>
          <p:cNvGrpSpPr/>
          <p:nvPr/>
        </p:nvGrpSpPr>
        <p:grpSpPr>
          <a:xfrm>
            <a:off x="6850920" y="2371534"/>
            <a:ext cx="1945976" cy="952226"/>
            <a:chOff x="8921977" y="1394910"/>
            <a:chExt cx="2926080" cy="1269635"/>
          </a:xfrm>
        </p:grpSpPr>
        <p:sp>
          <p:nvSpPr>
            <p:cNvPr id="60" name="TextBox 57">
              <a:extLst>
                <a:ext uri="{FF2B5EF4-FFF2-40B4-BE49-F238E27FC236}">
                  <a16:creationId xmlns:a16="http://schemas.microsoft.com/office/drawing/2014/main" id="{DEBA7150-10E0-4611-9E7D-4453A332D589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1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2000" b="1" noProof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02. </a:t>
              </a:r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61" name="TextBox 58">
              <a:extLst>
                <a:ext uri="{FF2B5EF4-FFF2-40B4-BE49-F238E27FC236}">
                  <a16:creationId xmlns:a16="http://schemas.microsoft.com/office/drawing/2014/main" id="{874DEFBC-EEB2-47F4-ADCE-2F76748FDC12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7386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 suspendisse viverra.</a:t>
              </a:r>
            </a:p>
          </p:txBody>
        </p:sp>
      </p:grpSp>
      <p:grpSp>
        <p:nvGrpSpPr>
          <p:cNvPr id="62" name="Group 61">
            <a:extLst>
              <a:ext uri="{FF2B5EF4-FFF2-40B4-BE49-F238E27FC236}">
                <a16:creationId xmlns:a16="http://schemas.microsoft.com/office/drawing/2014/main" id="{D1BB5E58-016C-4359-A326-264D56D8DD07}"/>
              </a:ext>
            </a:extLst>
          </p:cNvPr>
          <p:cNvGrpSpPr/>
          <p:nvPr/>
        </p:nvGrpSpPr>
        <p:grpSpPr>
          <a:xfrm>
            <a:off x="347106" y="2371534"/>
            <a:ext cx="1945976" cy="952226"/>
            <a:chOff x="8921977" y="1394910"/>
            <a:chExt cx="2926080" cy="1269635"/>
          </a:xfrm>
        </p:grpSpPr>
        <p:sp>
          <p:nvSpPr>
            <p:cNvPr id="63" name="TextBox 60">
              <a:extLst>
                <a:ext uri="{FF2B5EF4-FFF2-40B4-BE49-F238E27FC236}">
                  <a16:creationId xmlns:a16="http://schemas.microsoft.com/office/drawing/2014/main" id="{43F3768E-31B0-4696-9B8C-21CD9EB96B0D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1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r>
                <a:rPr lang="en-US" sz="2000" b="1" noProof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07. </a:t>
              </a:r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64" name="TextBox 61">
              <a:extLst>
                <a:ext uri="{FF2B5EF4-FFF2-40B4-BE49-F238E27FC236}">
                  <a16:creationId xmlns:a16="http://schemas.microsoft.com/office/drawing/2014/main" id="{FC0A6A35-231D-43F0-988F-4F3817E17460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7386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 suspendisse viverra.</a:t>
              </a:r>
            </a:p>
          </p:txBody>
        </p:sp>
      </p:grpSp>
      <p:grpSp>
        <p:nvGrpSpPr>
          <p:cNvPr id="65" name="Group 64">
            <a:extLst>
              <a:ext uri="{FF2B5EF4-FFF2-40B4-BE49-F238E27FC236}">
                <a16:creationId xmlns:a16="http://schemas.microsoft.com/office/drawing/2014/main" id="{183342DC-66FB-4A6B-BAD0-EDEFA048D09E}"/>
              </a:ext>
            </a:extLst>
          </p:cNvPr>
          <p:cNvGrpSpPr/>
          <p:nvPr/>
        </p:nvGrpSpPr>
        <p:grpSpPr>
          <a:xfrm>
            <a:off x="6850920" y="3512888"/>
            <a:ext cx="1945976" cy="952226"/>
            <a:chOff x="8921977" y="1394910"/>
            <a:chExt cx="2926080" cy="1269635"/>
          </a:xfrm>
        </p:grpSpPr>
        <p:sp>
          <p:nvSpPr>
            <p:cNvPr id="66" name="TextBox 63">
              <a:extLst>
                <a:ext uri="{FF2B5EF4-FFF2-40B4-BE49-F238E27FC236}">
                  <a16:creationId xmlns:a16="http://schemas.microsoft.com/office/drawing/2014/main" id="{5A53E7DA-135F-4B42-B09A-AB0B25FA7C0C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1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2000" b="1" noProof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03. </a:t>
              </a:r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67" name="TextBox 64">
              <a:extLst>
                <a:ext uri="{FF2B5EF4-FFF2-40B4-BE49-F238E27FC236}">
                  <a16:creationId xmlns:a16="http://schemas.microsoft.com/office/drawing/2014/main" id="{5AC1E46E-8F7D-44B5-B4E2-C756C1C673C3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7386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 suspendisse viverra.</a:t>
              </a:r>
            </a:p>
          </p:txBody>
        </p:sp>
      </p:grpSp>
      <p:grpSp>
        <p:nvGrpSpPr>
          <p:cNvPr id="68" name="Group 67">
            <a:extLst>
              <a:ext uri="{FF2B5EF4-FFF2-40B4-BE49-F238E27FC236}">
                <a16:creationId xmlns:a16="http://schemas.microsoft.com/office/drawing/2014/main" id="{FF62BA6F-D462-433A-BF6E-C52D100C8E64}"/>
              </a:ext>
            </a:extLst>
          </p:cNvPr>
          <p:cNvGrpSpPr/>
          <p:nvPr/>
        </p:nvGrpSpPr>
        <p:grpSpPr>
          <a:xfrm>
            <a:off x="347106" y="3512888"/>
            <a:ext cx="1945976" cy="952226"/>
            <a:chOff x="8921977" y="1394910"/>
            <a:chExt cx="2926080" cy="1269635"/>
          </a:xfrm>
        </p:grpSpPr>
        <p:sp>
          <p:nvSpPr>
            <p:cNvPr id="69" name="TextBox 66">
              <a:extLst>
                <a:ext uri="{FF2B5EF4-FFF2-40B4-BE49-F238E27FC236}">
                  <a16:creationId xmlns:a16="http://schemas.microsoft.com/office/drawing/2014/main" id="{438727A1-6EB8-4067-ACF8-2C8D09DA37C5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1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r>
                <a:rPr lang="en-US" sz="2000" b="1" noProof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06. </a:t>
              </a:r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70" name="TextBox 67">
              <a:extLst>
                <a:ext uri="{FF2B5EF4-FFF2-40B4-BE49-F238E27FC236}">
                  <a16:creationId xmlns:a16="http://schemas.microsoft.com/office/drawing/2014/main" id="{DB0D3DCB-1720-4EAD-97CE-E2586D3261B6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7386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 suspendisse viverra.</a:t>
              </a:r>
            </a:p>
          </p:txBody>
        </p:sp>
      </p:grpSp>
      <p:grpSp>
        <p:nvGrpSpPr>
          <p:cNvPr id="71" name="Group 70">
            <a:extLst>
              <a:ext uri="{FF2B5EF4-FFF2-40B4-BE49-F238E27FC236}">
                <a16:creationId xmlns:a16="http://schemas.microsoft.com/office/drawing/2014/main" id="{C1DE20BF-343C-45C6-AAE8-C41F4C42E696}"/>
              </a:ext>
            </a:extLst>
          </p:cNvPr>
          <p:cNvGrpSpPr/>
          <p:nvPr/>
        </p:nvGrpSpPr>
        <p:grpSpPr>
          <a:xfrm>
            <a:off x="6850920" y="4654242"/>
            <a:ext cx="1945976" cy="952226"/>
            <a:chOff x="8921977" y="1394910"/>
            <a:chExt cx="2926080" cy="1269635"/>
          </a:xfrm>
        </p:grpSpPr>
        <p:sp>
          <p:nvSpPr>
            <p:cNvPr id="72" name="TextBox 69">
              <a:extLst>
                <a:ext uri="{FF2B5EF4-FFF2-40B4-BE49-F238E27FC236}">
                  <a16:creationId xmlns:a16="http://schemas.microsoft.com/office/drawing/2014/main" id="{66FF36FD-580D-471A-940E-729BB71D0CD9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1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2000" b="1" noProof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04. </a:t>
              </a:r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73" name="TextBox 70">
              <a:extLst>
                <a:ext uri="{FF2B5EF4-FFF2-40B4-BE49-F238E27FC236}">
                  <a16:creationId xmlns:a16="http://schemas.microsoft.com/office/drawing/2014/main" id="{6E5372BC-2CD5-4140-AD34-9A61681AB0AC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7386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 suspendisse viverra.</a:t>
              </a:r>
            </a:p>
          </p:txBody>
        </p:sp>
      </p:grpSp>
      <p:grpSp>
        <p:nvGrpSpPr>
          <p:cNvPr id="74" name="Group 73">
            <a:extLst>
              <a:ext uri="{FF2B5EF4-FFF2-40B4-BE49-F238E27FC236}">
                <a16:creationId xmlns:a16="http://schemas.microsoft.com/office/drawing/2014/main" id="{6C28111A-E949-464E-9952-778C763B7021}"/>
              </a:ext>
            </a:extLst>
          </p:cNvPr>
          <p:cNvGrpSpPr/>
          <p:nvPr/>
        </p:nvGrpSpPr>
        <p:grpSpPr>
          <a:xfrm>
            <a:off x="347106" y="4654242"/>
            <a:ext cx="1945976" cy="952226"/>
            <a:chOff x="8921977" y="1394910"/>
            <a:chExt cx="2926080" cy="1269635"/>
          </a:xfrm>
        </p:grpSpPr>
        <p:sp>
          <p:nvSpPr>
            <p:cNvPr id="75" name="TextBox 72">
              <a:extLst>
                <a:ext uri="{FF2B5EF4-FFF2-40B4-BE49-F238E27FC236}">
                  <a16:creationId xmlns:a16="http://schemas.microsoft.com/office/drawing/2014/main" id="{3524F1C6-8B72-43B2-B92B-1DC179D69C7F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1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r>
                <a:rPr lang="en-US" sz="2000" b="1" noProof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05. </a:t>
              </a:r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76" name="TextBox 73">
              <a:extLst>
                <a:ext uri="{FF2B5EF4-FFF2-40B4-BE49-F238E27FC236}">
                  <a16:creationId xmlns:a16="http://schemas.microsoft.com/office/drawing/2014/main" id="{551AED53-2138-4D36-86B5-7DD3D95CAC78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7386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 suspendisse viverra.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129424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10270</TotalTime>
  <Words>503</Words>
  <PresentationFormat>On-screen Show (4:3)</PresentationFormat>
  <Paragraphs>56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8-Branch Snowflake – Slide Template</vt:lpstr>
      <vt:lpstr>8-Branch Snowflake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8-Branch Snowflake</dc:title>
  <dc:creator>PresentationGO.com</dc:creator>
  <dc:description>© Copyright PresentationGO.com - Do not distribute or sale without written permission.</dc:description>
  <dcterms:created xsi:type="dcterms:W3CDTF">2014-11-26T05:14:11Z</dcterms:created>
  <dcterms:modified xsi:type="dcterms:W3CDTF">2022-01-10T20:08:54Z</dcterms:modified>
  <cp:category>Charts &amp; Diagrams; Graphics &amp; Metaphors</cp:category>
</cp:coreProperties>
</file>