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3C1A56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8B9B84F-3C08-4324-B2EA-F3F5EC5C2A91}"/>
              </a:ext>
            </a:extLst>
          </p:cNvPr>
          <p:cNvSpPr/>
          <p:nvPr/>
        </p:nvSpPr>
        <p:spPr>
          <a:xfrm>
            <a:off x="4661640" y="2165325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A5943C-C11B-0D4F-AB87-D55DAAEF6071}"/>
              </a:ext>
            </a:extLst>
          </p:cNvPr>
          <p:cNvSpPr/>
          <p:nvPr/>
        </p:nvSpPr>
        <p:spPr>
          <a:xfrm rot="1800000">
            <a:off x="5272891" y="2181733"/>
            <a:ext cx="739464" cy="739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454" extrusionOk="0">
                <a:moveTo>
                  <a:pt x="16624" y="16624"/>
                </a:moveTo>
                <a:cubicBezTo>
                  <a:pt x="15254" y="17994"/>
                  <a:pt x="13803" y="19041"/>
                  <a:pt x="12191" y="19928"/>
                </a:cubicBezTo>
                <a:cubicBezTo>
                  <a:pt x="10660" y="20734"/>
                  <a:pt x="9209" y="21218"/>
                  <a:pt x="7677" y="21379"/>
                </a:cubicBezTo>
                <a:cubicBezTo>
                  <a:pt x="6227" y="21540"/>
                  <a:pt x="4937" y="21459"/>
                  <a:pt x="3809" y="20976"/>
                </a:cubicBezTo>
                <a:cubicBezTo>
                  <a:pt x="2680" y="20573"/>
                  <a:pt x="1713" y="19847"/>
                  <a:pt x="1068" y="18800"/>
                </a:cubicBezTo>
                <a:cubicBezTo>
                  <a:pt x="424" y="17833"/>
                  <a:pt x="101" y="16785"/>
                  <a:pt x="21" y="15495"/>
                </a:cubicBezTo>
                <a:cubicBezTo>
                  <a:pt x="-60" y="14367"/>
                  <a:pt x="101" y="13158"/>
                  <a:pt x="504" y="11868"/>
                </a:cubicBezTo>
                <a:cubicBezTo>
                  <a:pt x="827" y="10659"/>
                  <a:pt x="1391" y="9450"/>
                  <a:pt x="2116" y="8241"/>
                </a:cubicBezTo>
                <a:lnTo>
                  <a:pt x="2116" y="8241"/>
                </a:lnTo>
                <a:cubicBezTo>
                  <a:pt x="3567" y="5824"/>
                  <a:pt x="5824" y="3647"/>
                  <a:pt x="8241" y="2116"/>
                </a:cubicBezTo>
                <a:cubicBezTo>
                  <a:pt x="9450" y="1391"/>
                  <a:pt x="10659" y="827"/>
                  <a:pt x="11868" y="504"/>
                </a:cubicBezTo>
                <a:cubicBezTo>
                  <a:pt x="13158" y="101"/>
                  <a:pt x="14367" y="-60"/>
                  <a:pt x="15495" y="21"/>
                </a:cubicBezTo>
                <a:cubicBezTo>
                  <a:pt x="16785" y="101"/>
                  <a:pt x="17833" y="504"/>
                  <a:pt x="18800" y="1068"/>
                </a:cubicBezTo>
                <a:cubicBezTo>
                  <a:pt x="19767" y="1713"/>
                  <a:pt x="20492" y="2680"/>
                  <a:pt x="20976" y="3809"/>
                </a:cubicBezTo>
                <a:cubicBezTo>
                  <a:pt x="21379" y="4937"/>
                  <a:pt x="21540" y="6227"/>
                  <a:pt x="21379" y="7677"/>
                </a:cubicBezTo>
                <a:cubicBezTo>
                  <a:pt x="21218" y="9128"/>
                  <a:pt x="20734" y="10659"/>
                  <a:pt x="19928" y="12191"/>
                </a:cubicBezTo>
                <a:cubicBezTo>
                  <a:pt x="19042" y="13803"/>
                  <a:pt x="17913" y="15334"/>
                  <a:pt x="16624" y="16624"/>
                </a:cubicBezTo>
                <a:close/>
                <a:moveTo>
                  <a:pt x="2842" y="8725"/>
                </a:moveTo>
                <a:lnTo>
                  <a:pt x="2842" y="8725"/>
                </a:lnTo>
                <a:cubicBezTo>
                  <a:pt x="2116" y="9853"/>
                  <a:pt x="1633" y="10982"/>
                  <a:pt x="1310" y="12191"/>
                </a:cubicBezTo>
                <a:cubicBezTo>
                  <a:pt x="988" y="13400"/>
                  <a:pt x="827" y="14447"/>
                  <a:pt x="907" y="15495"/>
                </a:cubicBezTo>
                <a:cubicBezTo>
                  <a:pt x="988" y="16624"/>
                  <a:pt x="1310" y="17510"/>
                  <a:pt x="1794" y="18316"/>
                </a:cubicBezTo>
                <a:cubicBezTo>
                  <a:pt x="2358" y="19122"/>
                  <a:pt x="3164" y="19767"/>
                  <a:pt x="4051" y="20089"/>
                </a:cubicBezTo>
                <a:cubicBezTo>
                  <a:pt x="5018" y="20492"/>
                  <a:pt x="6227" y="20573"/>
                  <a:pt x="7516" y="20412"/>
                </a:cubicBezTo>
                <a:cubicBezTo>
                  <a:pt x="8886" y="20250"/>
                  <a:pt x="10257" y="19767"/>
                  <a:pt x="11707" y="19041"/>
                </a:cubicBezTo>
                <a:cubicBezTo>
                  <a:pt x="13239" y="18236"/>
                  <a:pt x="14609" y="17188"/>
                  <a:pt x="15898" y="15898"/>
                </a:cubicBezTo>
                <a:cubicBezTo>
                  <a:pt x="17188" y="14609"/>
                  <a:pt x="18236" y="13158"/>
                  <a:pt x="19042" y="11707"/>
                </a:cubicBezTo>
                <a:cubicBezTo>
                  <a:pt x="19767" y="10256"/>
                  <a:pt x="20251" y="8886"/>
                  <a:pt x="20412" y="7516"/>
                </a:cubicBezTo>
                <a:cubicBezTo>
                  <a:pt x="20573" y="6227"/>
                  <a:pt x="20492" y="5098"/>
                  <a:pt x="20089" y="4050"/>
                </a:cubicBezTo>
                <a:cubicBezTo>
                  <a:pt x="19686" y="3083"/>
                  <a:pt x="19122" y="2277"/>
                  <a:pt x="18316" y="1794"/>
                </a:cubicBezTo>
                <a:cubicBezTo>
                  <a:pt x="17510" y="1230"/>
                  <a:pt x="16543" y="988"/>
                  <a:pt x="15495" y="907"/>
                </a:cubicBezTo>
                <a:cubicBezTo>
                  <a:pt x="14448" y="827"/>
                  <a:pt x="13319" y="988"/>
                  <a:pt x="12191" y="1310"/>
                </a:cubicBezTo>
                <a:cubicBezTo>
                  <a:pt x="11063" y="1633"/>
                  <a:pt x="9854" y="2197"/>
                  <a:pt x="8725" y="2842"/>
                </a:cubicBezTo>
                <a:cubicBezTo>
                  <a:pt x="6388" y="4373"/>
                  <a:pt x="4292" y="6468"/>
                  <a:pt x="2842" y="87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EFFB8A-991E-2447-87E0-33BE54A2B76C}"/>
              </a:ext>
            </a:extLst>
          </p:cNvPr>
          <p:cNvSpPr/>
          <p:nvPr/>
        </p:nvSpPr>
        <p:spPr>
          <a:xfrm rot="1800000">
            <a:off x="6082327" y="2250161"/>
            <a:ext cx="873061" cy="580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175" extrusionOk="0">
                <a:moveTo>
                  <a:pt x="11148" y="21097"/>
                </a:moveTo>
                <a:cubicBezTo>
                  <a:pt x="9513" y="21300"/>
                  <a:pt x="7946" y="21097"/>
                  <a:pt x="6515" y="20590"/>
                </a:cubicBezTo>
                <a:cubicBezTo>
                  <a:pt x="5084" y="20083"/>
                  <a:pt x="3857" y="19373"/>
                  <a:pt x="2835" y="18258"/>
                </a:cubicBezTo>
                <a:cubicBezTo>
                  <a:pt x="1813" y="17244"/>
                  <a:pt x="1063" y="16027"/>
                  <a:pt x="586" y="14708"/>
                </a:cubicBezTo>
                <a:cubicBezTo>
                  <a:pt x="109" y="13390"/>
                  <a:pt x="-95" y="11869"/>
                  <a:pt x="41" y="10449"/>
                </a:cubicBezTo>
                <a:cubicBezTo>
                  <a:pt x="177" y="9030"/>
                  <a:pt x="518" y="7711"/>
                  <a:pt x="1200" y="6393"/>
                </a:cubicBezTo>
                <a:cubicBezTo>
                  <a:pt x="1813" y="5277"/>
                  <a:pt x="2562" y="4162"/>
                  <a:pt x="3516" y="3249"/>
                </a:cubicBezTo>
                <a:cubicBezTo>
                  <a:pt x="4402" y="2337"/>
                  <a:pt x="5424" y="1627"/>
                  <a:pt x="6583" y="1120"/>
                </a:cubicBezTo>
                <a:lnTo>
                  <a:pt x="6583" y="1120"/>
                </a:lnTo>
                <a:cubicBezTo>
                  <a:pt x="8899" y="4"/>
                  <a:pt x="11489" y="-300"/>
                  <a:pt x="13873" y="308"/>
                </a:cubicBezTo>
                <a:cubicBezTo>
                  <a:pt x="15032" y="613"/>
                  <a:pt x="16122" y="1018"/>
                  <a:pt x="17144" y="1728"/>
                </a:cubicBezTo>
                <a:cubicBezTo>
                  <a:pt x="18166" y="2438"/>
                  <a:pt x="19052" y="3249"/>
                  <a:pt x="19733" y="4263"/>
                </a:cubicBezTo>
                <a:cubicBezTo>
                  <a:pt x="20483" y="5379"/>
                  <a:pt x="21028" y="6596"/>
                  <a:pt x="21232" y="8015"/>
                </a:cubicBezTo>
                <a:cubicBezTo>
                  <a:pt x="21505" y="9435"/>
                  <a:pt x="21437" y="10956"/>
                  <a:pt x="21096" y="12376"/>
                </a:cubicBezTo>
                <a:cubicBezTo>
                  <a:pt x="20755" y="13796"/>
                  <a:pt x="20142" y="15215"/>
                  <a:pt x="19188" y="16432"/>
                </a:cubicBezTo>
                <a:cubicBezTo>
                  <a:pt x="18234" y="17649"/>
                  <a:pt x="17144" y="18765"/>
                  <a:pt x="15781" y="19475"/>
                </a:cubicBezTo>
                <a:cubicBezTo>
                  <a:pt x="14282" y="20489"/>
                  <a:pt x="12715" y="20996"/>
                  <a:pt x="11148" y="21097"/>
                </a:cubicBezTo>
                <a:close/>
                <a:moveTo>
                  <a:pt x="6719" y="2337"/>
                </a:moveTo>
                <a:lnTo>
                  <a:pt x="6719" y="2337"/>
                </a:lnTo>
                <a:cubicBezTo>
                  <a:pt x="5629" y="2844"/>
                  <a:pt x="4675" y="3554"/>
                  <a:pt x="3857" y="4365"/>
                </a:cubicBezTo>
                <a:cubicBezTo>
                  <a:pt x="2971" y="5176"/>
                  <a:pt x="2290" y="6190"/>
                  <a:pt x="1745" y="7204"/>
                </a:cubicBezTo>
                <a:cubicBezTo>
                  <a:pt x="1200" y="8320"/>
                  <a:pt x="859" y="9435"/>
                  <a:pt x="791" y="10652"/>
                </a:cubicBezTo>
                <a:cubicBezTo>
                  <a:pt x="723" y="11869"/>
                  <a:pt x="859" y="13086"/>
                  <a:pt x="1268" y="14303"/>
                </a:cubicBezTo>
                <a:cubicBezTo>
                  <a:pt x="1677" y="15520"/>
                  <a:pt x="2358" y="16534"/>
                  <a:pt x="3312" y="17446"/>
                </a:cubicBezTo>
                <a:cubicBezTo>
                  <a:pt x="4266" y="18359"/>
                  <a:pt x="5424" y="19069"/>
                  <a:pt x="6719" y="19576"/>
                </a:cubicBezTo>
                <a:cubicBezTo>
                  <a:pt x="8082" y="20083"/>
                  <a:pt x="9581" y="20185"/>
                  <a:pt x="11148" y="20083"/>
                </a:cubicBezTo>
                <a:cubicBezTo>
                  <a:pt x="12715" y="19880"/>
                  <a:pt x="14146" y="19475"/>
                  <a:pt x="15441" y="18663"/>
                </a:cubicBezTo>
                <a:cubicBezTo>
                  <a:pt x="16667" y="17954"/>
                  <a:pt x="17758" y="16939"/>
                  <a:pt x="18643" y="15824"/>
                </a:cubicBezTo>
                <a:cubicBezTo>
                  <a:pt x="19461" y="14708"/>
                  <a:pt x="20006" y="13492"/>
                  <a:pt x="20347" y="12275"/>
                </a:cubicBezTo>
                <a:cubicBezTo>
                  <a:pt x="20619" y="11058"/>
                  <a:pt x="20687" y="9841"/>
                  <a:pt x="20483" y="8624"/>
                </a:cubicBezTo>
                <a:cubicBezTo>
                  <a:pt x="20279" y="7508"/>
                  <a:pt x="19802" y="6393"/>
                  <a:pt x="19188" y="5379"/>
                </a:cubicBezTo>
                <a:cubicBezTo>
                  <a:pt x="18575" y="4466"/>
                  <a:pt x="17757" y="3655"/>
                  <a:pt x="16803" y="3046"/>
                </a:cubicBezTo>
                <a:cubicBezTo>
                  <a:pt x="15850" y="2438"/>
                  <a:pt x="14827" y="1931"/>
                  <a:pt x="13737" y="1728"/>
                </a:cubicBezTo>
                <a:cubicBezTo>
                  <a:pt x="11352" y="1018"/>
                  <a:pt x="8831" y="1323"/>
                  <a:pt x="6719" y="233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25F9514-C7BE-684C-8ADF-C1C18C9C6AF1}"/>
              </a:ext>
            </a:extLst>
          </p:cNvPr>
          <p:cNvSpPr/>
          <p:nvPr/>
        </p:nvSpPr>
        <p:spPr>
          <a:xfrm rot="1800000">
            <a:off x="4681031" y="3668036"/>
            <a:ext cx="739932" cy="739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21440" extrusionOk="0">
                <a:moveTo>
                  <a:pt x="16624" y="4817"/>
                </a:moveTo>
                <a:cubicBezTo>
                  <a:pt x="17994" y="6188"/>
                  <a:pt x="19041" y="7638"/>
                  <a:pt x="19928" y="9250"/>
                </a:cubicBezTo>
                <a:cubicBezTo>
                  <a:pt x="20734" y="10782"/>
                  <a:pt x="21218" y="12232"/>
                  <a:pt x="21379" y="13764"/>
                </a:cubicBezTo>
                <a:cubicBezTo>
                  <a:pt x="21540" y="15214"/>
                  <a:pt x="21459" y="16504"/>
                  <a:pt x="20976" y="17632"/>
                </a:cubicBezTo>
                <a:cubicBezTo>
                  <a:pt x="20573" y="18761"/>
                  <a:pt x="19847" y="19728"/>
                  <a:pt x="18800" y="20373"/>
                </a:cubicBezTo>
                <a:cubicBezTo>
                  <a:pt x="17833" y="21017"/>
                  <a:pt x="16785" y="21340"/>
                  <a:pt x="15495" y="21420"/>
                </a:cubicBezTo>
                <a:cubicBezTo>
                  <a:pt x="14367" y="21501"/>
                  <a:pt x="13158" y="21340"/>
                  <a:pt x="11868" y="20937"/>
                </a:cubicBezTo>
                <a:cubicBezTo>
                  <a:pt x="10659" y="20614"/>
                  <a:pt x="9450" y="20050"/>
                  <a:pt x="8241" y="19325"/>
                </a:cubicBezTo>
                <a:lnTo>
                  <a:pt x="8241" y="19325"/>
                </a:lnTo>
                <a:cubicBezTo>
                  <a:pt x="5824" y="17874"/>
                  <a:pt x="3647" y="15617"/>
                  <a:pt x="2116" y="13200"/>
                </a:cubicBezTo>
                <a:cubicBezTo>
                  <a:pt x="1391" y="11991"/>
                  <a:pt x="827" y="10782"/>
                  <a:pt x="504" y="9573"/>
                </a:cubicBezTo>
                <a:cubicBezTo>
                  <a:pt x="101" y="8283"/>
                  <a:pt x="-60" y="7074"/>
                  <a:pt x="21" y="5946"/>
                </a:cubicBezTo>
                <a:cubicBezTo>
                  <a:pt x="101" y="4656"/>
                  <a:pt x="504" y="3608"/>
                  <a:pt x="1068" y="2641"/>
                </a:cubicBezTo>
                <a:cubicBezTo>
                  <a:pt x="1713" y="1674"/>
                  <a:pt x="2680" y="949"/>
                  <a:pt x="3809" y="465"/>
                </a:cubicBezTo>
                <a:cubicBezTo>
                  <a:pt x="4937" y="62"/>
                  <a:pt x="6227" y="-99"/>
                  <a:pt x="7677" y="62"/>
                </a:cubicBezTo>
                <a:cubicBezTo>
                  <a:pt x="9128" y="223"/>
                  <a:pt x="10660" y="707"/>
                  <a:pt x="12191" y="1513"/>
                </a:cubicBezTo>
                <a:cubicBezTo>
                  <a:pt x="13803" y="2400"/>
                  <a:pt x="15334" y="3528"/>
                  <a:pt x="16624" y="4817"/>
                </a:cubicBezTo>
                <a:close/>
                <a:moveTo>
                  <a:pt x="8725" y="18600"/>
                </a:moveTo>
                <a:lnTo>
                  <a:pt x="8725" y="18600"/>
                </a:lnTo>
                <a:cubicBezTo>
                  <a:pt x="9853" y="19325"/>
                  <a:pt x="10982" y="19808"/>
                  <a:pt x="12191" y="20131"/>
                </a:cubicBezTo>
                <a:cubicBezTo>
                  <a:pt x="13400" y="20453"/>
                  <a:pt x="14447" y="20614"/>
                  <a:pt x="15495" y="20534"/>
                </a:cubicBezTo>
                <a:cubicBezTo>
                  <a:pt x="16624" y="20453"/>
                  <a:pt x="17510" y="20131"/>
                  <a:pt x="18316" y="19647"/>
                </a:cubicBezTo>
                <a:cubicBezTo>
                  <a:pt x="19122" y="19083"/>
                  <a:pt x="19767" y="18277"/>
                  <a:pt x="20089" y="17391"/>
                </a:cubicBezTo>
                <a:cubicBezTo>
                  <a:pt x="20492" y="16423"/>
                  <a:pt x="20573" y="15214"/>
                  <a:pt x="20412" y="13925"/>
                </a:cubicBezTo>
                <a:cubicBezTo>
                  <a:pt x="20250" y="12555"/>
                  <a:pt x="19767" y="11185"/>
                  <a:pt x="19041" y="9734"/>
                </a:cubicBezTo>
                <a:cubicBezTo>
                  <a:pt x="18236" y="8203"/>
                  <a:pt x="17188" y="6832"/>
                  <a:pt x="15898" y="5543"/>
                </a:cubicBezTo>
                <a:cubicBezTo>
                  <a:pt x="14609" y="4253"/>
                  <a:pt x="13158" y="3206"/>
                  <a:pt x="11707" y="2400"/>
                </a:cubicBezTo>
                <a:cubicBezTo>
                  <a:pt x="10256" y="1674"/>
                  <a:pt x="8886" y="1191"/>
                  <a:pt x="7516" y="1029"/>
                </a:cubicBezTo>
                <a:cubicBezTo>
                  <a:pt x="6227" y="868"/>
                  <a:pt x="5098" y="949"/>
                  <a:pt x="4050" y="1352"/>
                </a:cubicBezTo>
                <a:cubicBezTo>
                  <a:pt x="3083" y="1755"/>
                  <a:pt x="2277" y="2319"/>
                  <a:pt x="1794" y="3125"/>
                </a:cubicBezTo>
                <a:cubicBezTo>
                  <a:pt x="1229" y="3931"/>
                  <a:pt x="988" y="4898"/>
                  <a:pt x="907" y="5946"/>
                </a:cubicBezTo>
                <a:cubicBezTo>
                  <a:pt x="826" y="6994"/>
                  <a:pt x="988" y="8122"/>
                  <a:pt x="1310" y="9250"/>
                </a:cubicBezTo>
                <a:cubicBezTo>
                  <a:pt x="1632" y="10379"/>
                  <a:pt x="2197" y="11588"/>
                  <a:pt x="2841" y="12716"/>
                </a:cubicBezTo>
                <a:cubicBezTo>
                  <a:pt x="4373" y="15053"/>
                  <a:pt x="6468" y="17149"/>
                  <a:pt x="8725" y="18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BF715E-F978-9549-9618-AAC1E0ABCEEB}"/>
              </a:ext>
            </a:extLst>
          </p:cNvPr>
          <p:cNvSpPr/>
          <p:nvPr/>
        </p:nvSpPr>
        <p:spPr>
          <a:xfrm rot="1800000">
            <a:off x="4741076" y="2737125"/>
            <a:ext cx="578200" cy="872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9" extrusionOk="0">
                <a:moveTo>
                  <a:pt x="21394" y="10656"/>
                </a:moveTo>
                <a:cubicBezTo>
                  <a:pt x="21394" y="12291"/>
                  <a:pt x="21085" y="13858"/>
                  <a:pt x="20365" y="15289"/>
                </a:cubicBezTo>
                <a:cubicBezTo>
                  <a:pt x="19748" y="16652"/>
                  <a:pt x="18823" y="17879"/>
                  <a:pt x="17588" y="18833"/>
                </a:cubicBezTo>
                <a:cubicBezTo>
                  <a:pt x="16457" y="19787"/>
                  <a:pt x="15120" y="20468"/>
                  <a:pt x="13680" y="20945"/>
                </a:cubicBezTo>
                <a:cubicBezTo>
                  <a:pt x="12240" y="21354"/>
                  <a:pt x="10800" y="21490"/>
                  <a:pt x="9257" y="21286"/>
                </a:cubicBezTo>
                <a:cubicBezTo>
                  <a:pt x="7817" y="21081"/>
                  <a:pt x="6480" y="20672"/>
                  <a:pt x="5348" y="19923"/>
                </a:cubicBezTo>
                <a:cubicBezTo>
                  <a:pt x="4217" y="19310"/>
                  <a:pt x="3291" y="18492"/>
                  <a:pt x="2468" y="17470"/>
                </a:cubicBezTo>
                <a:cubicBezTo>
                  <a:pt x="1645" y="16516"/>
                  <a:pt x="1131" y="15426"/>
                  <a:pt x="617" y="14335"/>
                </a:cubicBezTo>
                <a:lnTo>
                  <a:pt x="617" y="14335"/>
                </a:lnTo>
                <a:cubicBezTo>
                  <a:pt x="-206" y="12019"/>
                  <a:pt x="-206" y="9361"/>
                  <a:pt x="617" y="7045"/>
                </a:cubicBezTo>
                <a:cubicBezTo>
                  <a:pt x="1028" y="5886"/>
                  <a:pt x="1645" y="4796"/>
                  <a:pt x="2468" y="3910"/>
                </a:cubicBezTo>
                <a:cubicBezTo>
                  <a:pt x="3291" y="2956"/>
                  <a:pt x="4217" y="2070"/>
                  <a:pt x="5348" y="1457"/>
                </a:cubicBezTo>
                <a:cubicBezTo>
                  <a:pt x="6583" y="776"/>
                  <a:pt x="7920" y="299"/>
                  <a:pt x="9257" y="94"/>
                </a:cubicBezTo>
                <a:cubicBezTo>
                  <a:pt x="10800" y="-110"/>
                  <a:pt x="12240" y="26"/>
                  <a:pt x="13680" y="435"/>
                </a:cubicBezTo>
                <a:cubicBezTo>
                  <a:pt x="15120" y="844"/>
                  <a:pt x="16354" y="1525"/>
                  <a:pt x="17485" y="2547"/>
                </a:cubicBezTo>
                <a:cubicBezTo>
                  <a:pt x="18617" y="3501"/>
                  <a:pt x="19543" y="4728"/>
                  <a:pt x="20262" y="6091"/>
                </a:cubicBezTo>
                <a:cubicBezTo>
                  <a:pt x="20983" y="7453"/>
                  <a:pt x="21394" y="9021"/>
                  <a:pt x="21394" y="10656"/>
                </a:cubicBezTo>
                <a:close/>
                <a:moveTo>
                  <a:pt x="1851" y="14131"/>
                </a:moveTo>
                <a:lnTo>
                  <a:pt x="1851" y="14131"/>
                </a:lnTo>
                <a:cubicBezTo>
                  <a:pt x="2263" y="15221"/>
                  <a:pt x="2777" y="16243"/>
                  <a:pt x="3497" y="17129"/>
                </a:cubicBezTo>
                <a:cubicBezTo>
                  <a:pt x="4217" y="18015"/>
                  <a:pt x="5143" y="18764"/>
                  <a:pt x="6171" y="19378"/>
                </a:cubicBezTo>
                <a:cubicBezTo>
                  <a:pt x="7200" y="19991"/>
                  <a:pt x="8331" y="20400"/>
                  <a:pt x="9566" y="20536"/>
                </a:cubicBezTo>
                <a:cubicBezTo>
                  <a:pt x="10800" y="20672"/>
                  <a:pt x="12034" y="20604"/>
                  <a:pt x="13268" y="20264"/>
                </a:cubicBezTo>
                <a:cubicBezTo>
                  <a:pt x="14503" y="19923"/>
                  <a:pt x="15634" y="19241"/>
                  <a:pt x="16663" y="18424"/>
                </a:cubicBezTo>
                <a:cubicBezTo>
                  <a:pt x="17691" y="17538"/>
                  <a:pt x="18617" y="16380"/>
                  <a:pt x="19234" y="15085"/>
                </a:cubicBezTo>
                <a:cubicBezTo>
                  <a:pt x="19851" y="13722"/>
                  <a:pt x="20263" y="12223"/>
                  <a:pt x="20263" y="10724"/>
                </a:cubicBezTo>
                <a:cubicBezTo>
                  <a:pt x="20263" y="9157"/>
                  <a:pt x="19954" y="7726"/>
                  <a:pt x="19234" y="6363"/>
                </a:cubicBezTo>
                <a:cubicBezTo>
                  <a:pt x="18617" y="5069"/>
                  <a:pt x="17794" y="3978"/>
                  <a:pt x="16663" y="3024"/>
                </a:cubicBezTo>
                <a:cubicBezTo>
                  <a:pt x="15634" y="2139"/>
                  <a:pt x="14503" y="1525"/>
                  <a:pt x="13268" y="1185"/>
                </a:cubicBezTo>
                <a:cubicBezTo>
                  <a:pt x="12034" y="844"/>
                  <a:pt x="10800" y="708"/>
                  <a:pt x="9566" y="912"/>
                </a:cubicBezTo>
                <a:cubicBezTo>
                  <a:pt x="8331" y="1048"/>
                  <a:pt x="7200" y="1457"/>
                  <a:pt x="6171" y="2070"/>
                </a:cubicBezTo>
                <a:cubicBezTo>
                  <a:pt x="5143" y="2616"/>
                  <a:pt x="4320" y="3365"/>
                  <a:pt x="3497" y="4319"/>
                </a:cubicBezTo>
                <a:cubicBezTo>
                  <a:pt x="2777" y="5205"/>
                  <a:pt x="2160" y="6227"/>
                  <a:pt x="1851" y="7317"/>
                </a:cubicBezTo>
                <a:cubicBezTo>
                  <a:pt x="1029" y="9361"/>
                  <a:pt x="1029" y="11882"/>
                  <a:pt x="1851" y="141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54E34C1-326C-1A46-A7E2-99E28FA6778F}"/>
              </a:ext>
            </a:extLst>
          </p:cNvPr>
          <p:cNvSpPr/>
          <p:nvPr/>
        </p:nvSpPr>
        <p:spPr>
          <a:xfrm rot="1800000">
            <a:off x="6174920" y="4278021"/>
            <a:ext cx="694839" cy="780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425" extrusionOk="0">
                <a:moveTo>
                  <a:pt x="3613" y="6065"/>
                </a:moveTo>
                <a:cubicBezTo>
                  <a:pt x="4813" y="4615"/>
                  <a:pt x="6184" y="3394"/>
                  <a:pt x="7727" y="2325"/>
                </a:cubicBezTo>
                <a:cubicBezTo>
                  <a:pt x="9184" y="1410"/>
                  <a:pt x="10727" y="723"/>
                  <a:pt x="12184" y="341"/>
                </a:cubicBezTo>
                <a:cubicBezTo>
                  <a:pt x="13641" y="-41"/>
                  <a:pt x="15098" y="-117"/>
                  <a:pt x="16298" y="188"/>
                </a:cubicBezTo>
                <a:cubicBezTo>
                  <a:pt x="17584" y="417"/>
                  <a:pt x="18613" y="952"/>
                  <a:pt x="19556" y="1791"/>
                </a:cubicBezTo>
                <a:cubicBezTo>
                  <a:pt x="20327" y="2554"/>
                  <a:pt x="20927" y="3547"/>
                  <a:pt x="21184" y="4691"/>
                </a:cubicBezTo>
                <a:cubicBezTo>
                  <a:pt x="21441" y="5760"/>
                  <a:pt x="21527" y="6905"/>
                  <a:pt x="21270" y="8202"/>
                </a:cubicBezTo>
                <a:cubicBezTo>
                  <a:pt x="21098" y="9424"/>
                  <a:pt x="20670" y="10645"/>
                  <a:pt x="20155" y="11866"/>
                </a:cubicBezTo>
                <a:lnTo>
                  <a:pt x="20155" y="11866"/>
                </a:lnTo>
                <a:cubicBezTo>
                  <a:pt x="18955" y="14385"/>
                  <a:pt x="16984" y="16751"/>
                  <a:pt x="14670" y="18430"/>
                </a:cubicBezTo>
                <a:cubicBezTo>
                  <a:pt x="13555" y="19270"/>
                  <a:pt x="12355" y="19956"/>
                  <a:pt x="11070" y="20491"/>
                </a:cubicBezTo>
                <a:cubicBezTo>
                  <a:pt x="9784" y="21025"/>
                  <a:pt x="8498" y="21330"/>
                  <a:pt x="7298" y="21407"/>
                </a:cubicBezTo>
                <a:cubicBezTo>
                  <a:pt x="5927" y="21483"/>
                  <a:pt x="4727" y="21330"/>
                  <a:pt x="3698" y="20872"/>
                </a:cubicBezTo>
                <a:cubicBezTo>
                  <a:pt x="2584" y="20414"/>
                  <a:pt x="1641" y="19651"/>
                  <a:pt x="1041" y="18583"/>
                </a:cubicBezTo>
                <a:cubicBezTo>
                  <a:pt x="441" y="17590"/>
                  <a:pt x="13" y="16369"/>
                  <a:pt x="13" y="14995"/>
                </a:cubicBezTo>
                <a:cubicBezTo>
                  <a:pt x="-73" y="13622"/>
                  <a:pt x="270" y="12095"/>
                  <a:pt x="870" y="10569"/>
                </a:cubicBezTo>
                <a:cubicBezTo>
                  <a:pt x="1470" y="9118"/>
                  <a:pt x="2413" y="7592"/>
                  <a:pt x="3613" y="6065"/>
                </a:cubicBezTo>
                <a:close/>
                <a:moveTo>
                  <a:pt x="19298" y="11561"/>
                </a:moveTo>
                <a:lnTo>
                  <a:pt x="19298" y="11561"/>
                </a:lnTo>
                <a:cubicBezTo>
                  <a:pt x="19813" y="10416"/>
                  <a:pt x="20241" y="9271"/>
                  <a:pt x="20413" y="8126"/>
                </a:cubicBezTo>
                <a:cubicBezTo>
                  <a:pt x="20584" y="6981"/>
                  <a:pt x="20584" y="5913"/>
                  <a:pt x="20327" y="4920"/>
                </a:cubicBezTo>
                <a:cubicBezTo>
                  <a:pt x="20070" y="3928"/>
                  <a:pt x="19556" y="3089"/>
                  <a:pt x="18870" y="2402"/>
                </a:cubicBezTo>
                <a:cubicBezTo>
                  <a:pt x="18184" y="1715"/>
                  <a:pt x="17241" y="1257"/>
                  <a:pt x="16127" y="1028"/>
                </a:cubicBezTo>
                <a:cubicBezTo>
                  <a:pt x="15013" y="799"/>
                  <a:pt x="13813" y="875"/>
                  <a:pt x="12441" y="1181"/>
                </a:cubicBezTo>
                <a:cubicBezTo>
                  <a:pt x="11070" y="1562"/>
                  <a:pt x="9613" y="2173"/>
                  <a:pt x="8241" y="3012"/>
                </a:cubicBezTo>
                <a:cubicBezTo>
                  <a:pt x="6784" y="3928"/>
                  <a:pt x="5498" y="5149"/>
                  <a:pt x="4298" y="6523"/>
                </a:cubicBezTo>
                <a:cubicBezTo>
                  <a:pt x="3184" y="7897"/>
                  <a:pt x="2241" y="9347"/>
                  <a:pt x="1727" y="10874"/>
                </a:cubicBezTo>
                <a:cubicBezTo>
                  <a:pt x="1213" y="12324"/>
                  <a:pt x="956" y="13698"/>
                  <a:pt x="956" y="14995"/>
                </a:cubicBezTo>
                <a:cubicBezTo>
                  <a:pt x="956" y="16217"/>
                  <a:pt x="1298" y="17285"/>
                  <a:pt x="1898" y="18201"/>
                </a:cubicBezTo>
                <a:cubicBezTo>
                  <a:pt x="2413" y="19041"/>
                  <a:pt x="3184" y="19728"/>
                  <a:pt x="4127" y="20109"/>
                </a:cubicBezTo>
                <a:cubicBezTo>
                  <a:pt x="5070" y="20491"/>
                  <a:pt x="6098" y="20643"/>
                  <a:pt x="7298" y="20567"/>
                </a:cubicBezTo>
                <a:cubicBezTo>
                  <a:pt x="8413" y="20491"/>
                  <a:pt x="9527" y="20186"/>
                  <a:pt x="10727" y="19728"/>
                </a:cubicBezTo>
                <a:cubicBezTo>
                  <a:pt x="11841" y="19270"/>
                  <a:pt x="13041" y="18583"/>
                  <a:pt x="14070" y="17819"/>
                </a:cubicBezTo>
                <a:cubicBezTo>
                  <a:pt x="16298" y="16140"/>
                  <a:pt x="18184" y="13927"/>
                  <a:pt x="19298" y="115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DC412BE-1E8E-C548-A635-4F4A1C76370E}"/>
              </a:ext>
            </a:extLst>
          </p:cNvPr>
          <p:cNvSpPr/>
          <p:nvPr/>
        </p:nvSpPr>
        <p:spPr>
          <a:xfrm rot="1800000">
            <a:off x="5207328" y="4360913"/>
            <a:ext cx="870590" cy="581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213" extrusionOk="0">
                <a:moveTo>
                  <a:pt x="10011" y="171"/>
                </a:moveTo>
                <a:cubicBezTo>
                  <a:pt x="11657" y="-133"/>
                  <a:pt x="13234" y="-32"/>
                  <a:pt x="14674" y="475"/>
                </a:cubicBezTo>
                <a:cubicBezTo>
                  <a:pt x="16114" y="881"/>
                  <a:pt x="17348" y="1591"/>
                  <a:pt x="18445" y="2605"/>
                </a:cubicBezTo>
                <a:cubicBezTo>
                  <a:pt x="19474" y="3518"/>
                  <a:pt x="20297" y="4735"/>
                  <a:pt x="20777" y="6053"/>
                </a:cubicBezTo>
                <a:cubicBezTo>
                  <a:pt x="21325" y="7371"/>
                  <a:pt x="21531" y="8791"/>
                  <a:pt x="21462" y="10312"/>
                </a:cubicBezTo>
                <a:cubicBezTo>
                  <a:pt x="21394" y="11732"/>
                  <a:pt x="21051" y="13050"/>
                  <a:pt x="20434" y="14368"/>
                </a:cubicBezTo>
                <a:cubicBezTo>
                  <a:pt x="19885" y="15585"/>
                  <a:pt x="19131" y="16599"/>
                  <a:pt x="18171" y="17613"/>
                </a:cubicBezTo>
                <a:cubicBezTo>
                  <a:pt x="17280" y="18526"/>
                  <a:pt x="16251" y="19337"/>
                  <a:pt x="15154" y="19844"/>
                </a:cubicBezTo>
                <a:lnTo>
                  <a:pt x="15154" y="19844"/>
                </a:lnTo>
                <a:cubicBezTo>
                  <a:pt x="12891" y="21061"/>
                  <a:pt x="10217" y="21467"/>
                  <a:pt x="7817" y="21061"/>
                </a:cubicBezTo>
                <a:cubicBezTo>
                  <a:pt x="6651" y="20859"/>
                  <a:pt x="5554" y="20453"/>
                  <a:pt x="4525" y="19844"/>
                </a:cubicBezTo>
                <a:cubicBezTo>
                  <a:pt x="3497" y="19236"/>
                  <a:pt x="2605" y="18425"/>
                  <a:pt x="1851" y="17411"/>
                </a:cubicBezTo>
                <a:cubicBezTo>
                  <a:pt x="1097" y="16295"/>
                  <a:pt x="548" y="15078"/>
                  <a:pt x="205" y="13760"/>
                </a:cubicBezTo>
                <a:cubicBezTo>
                  <a:pt x="-69" y="12340"/>
                  <a:pt x="-69" y="10819"/>
                  <a:pt x="205" y="9399"/>
                </a:cubicBezTo>
                <a:cubicBezTo>
                  <a:pt x="548" y="7980"/>
                  <a:pt x="1165" y="6560"/>
                  <a:pt x="1988" y="5242"/>
                </a:cubicBezTo>
                <a:cubicBezTo>
                  <a:pt x="2880" y="3923"/>
                  <a:pt x="4045" y="2808"/>
                  <a:pt x="5348" y="1997"/>
                </a:cubicBezTo>
                <a:cubicBezTo>
                  <a:pt x="6857" y="982"/>
                  <a:pt x="8365" y="475"/>
                  <a:pt x="10011" y="171"/>
                </a:cubicBezTo>
                <a:close/>
                <a:moveTo>
                  <a:pt x="14880" y="18729"/>
                </a:moveTo>
                <a:lnTo>
                  <a:pt x="14880" y="18729"/>
                </a:lnTo>
                <a:cubicBezTo>
                  <a:pt x="15908" y="18120"/>
                  <a:pt x="16868" y="17411"/>
                  <a:pt x="17760" y="16599"/>
                </a:cubicBezTo>
                <a:cubicBezTo>
                  <a:pt x="18582" y="15687"/>
                  <a:pt x="19268" y="14774"/>
                  <a:pt x="19817" y="13659"/>
                </a:cubicBezTo>
                <a:cubicBezTo>
                  <a:pt x="20365" y="12543"/>
                  <a:pt x="20640" y="11326"/>
                  <a:pt x="20708" y="10109"/>
                </a:cubicBezTo>
                <a:cubicBezTo>
                  <a:pt x="20777" y="8892"/>
                  <a:pt x="20571" y="7675"/>
                  <a:pt x="20160" y="6560"/>
                </a:cubicBezTo>
                <a:cubicBezTo>
                  <a:pt x="19680" y="5444"/>
                  <a:pt x="18994" y="4329"/>
                  <a:pt x="18034" y="3518"/>
                </a:cubicBezTo>
                <a:cubicBezTo>
                  <a:pt x="17074" y="2605"/>
                  <a:pt x="15840" y="1997"/>
                  <a:pt x="14537" y="1591"/>
                </a:cubicBezTo>
                <a:cubicBezTo>
                  <a:pt x="13097" y="1185"/>
                  <a:pt x="11657" y="1084"/>
                  <a:pt x="10080" y="1388"/>
                </a:cubicBezTo>
                <a:cubicBezTo>
                  <a:pt x="8571" y="1591"/>
                  <a:pt x="7063" y="2199"/>
                  <a:pt x="5760" y="3011"/>
                </a:cubicBezTo>
                <a:cubicBezTo>
                  <a:pt x="4525" y="3822"/>
                  <a:pt x="3497" y="4836"/>
                  <a:pt x="2605" y="6053"/>
                </a:cubicBezTo>
                <a:cubicBezTo>
                  <a:pt x="1851" y="7168"/>
                  <a:pt x="1303" y="8385"/>
                  <a:pt x="1028" y="9704"/>
                </a:cubicBezTo>
                <a:cubicBezTo>
                  <a:pt x="754" y="10921"/>
                  <a:pt x="754" y="12137"/>
                  <a:pt x="1028" y="13354"/>
                </a:cubicBezTo>
                <a:cubicBezTo>
                  <a:pt x="1303" y="14470"/>
                  <a:pt x="1714" y="15585"/>
                  <a:pt x="2400" y="16498"/>
                </a:cubicBezTo>
                <a:cubicBezTo>
                  <a:pt x="3017" y="17411"/>
                  <a:pt x="3840" y="18121"/>
                  <a:pt x="4800" y="18729"/>
                </a:cubicBezTo>
                <a:cubicBezTo>
                  <a:pt x="5760" y="19337"/>
                  <a:pt x="6788" y="19743"/>
                  <a:pt x="7885" y="19946"/>
                </a:cubicBezTo>
                <a:cubicBezTo>
                  <a:pt x="10217" y="20250"/>
                  <a:pt x="12754" y="19844"/>
                  <a:pt x="14880" y="1872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907675F-353D-B842-AED2-88103FA62476}"/>
              </a:ext>
            </a:extLst>
          </p:cNvPr>
          <p:cNvSpPr/>
          <p:nvPr/>
        </p:nvSpPr>
        <p:spPr>
          <a:xfrm rot="1800000">
            <a:off x="6776057" y="2789994"/>
            <a:ext cx="749673" cy="722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439" extrusionOk="0">
                <a:moveTo>
                  <a:pt x="5235" y="17049"/>
                </a:moveTo>
                <a:cubicBezTo>
                  <a:pt x="3801" y="15730"/>
                  <a:pt x="2685" y="14246"/>
                  <a:pt x="1808" y="12680"/>
                </a:cubicBezTo>
                <a:cubicBezTo>
                  <a:pt x="931" y="11196"/>
                  <a:pt x="373" y="9629"/>
                  <a:pt x="134" y="8145"/>
                </a:cubicBezTo>
                <a:cubicBezTo>
                  <a:pt x="-105" y="6661"/>
                  <a:pt x="-25" y="5342"/>
                  <a:pt x="373" y="4188"/>
                </a:cubicBezTo>
                <a:cubicBezTo>
                  <a:pt x="772" y="3034"/>
                  <a:pt x="1410" y="2045"/>
                  <a:pt x="2366" y="1303"/>
                </a:cubicBezTo>
                <a:cubicBezTo>
                  <a:pt x="3243" y="643"/>
                  <a:pt x="4359" y="231"/>
                  <a:pt x="5554" y="66"/>
                </a:cubicBezTo>
                <a:cubicBezTo>
                  <a:pt x="6670" y="-99"/>
                  <a:pt x="7866" y="66"/>
                  <a:pt x="9141" y="313"/>
                </a:cubicBezTo>
                <a:cubicBezTo>
                  <a:pt x="10336" y="643"/>
                  <a:pt x="11612" y="1138"/>
                  <a:pt x="12807" y="1797"/>
                </a:cubicBezTo>
                <a:lnTo>
                  <a:pt x="12807" y="1797"/>
                </a:lnTo>
                <a:cubicBezTo>
                  <a:pt x="15278" y="3199"/>
                  <a:pt x="17510" y="5342"/>
                  <a:pt x="19104" y="7733"/>
                </a:cubicBezTo>
                <a:cubicBezTo>
                  <a:pt x="19901" y="8887"/>
                  <a:pt x="20459" y="10124"/>
                  <a:pt x="20857" y="11361"/>
                </a:cubicBezTo>
                <a:cubicBezTo>
                  <a:pt x="21256" y="12680"/>
                  <a:pt x="21495" y="13916"/>
                  <a:pt x="21495" y="15070"/>
                </a:cubicBezTo>
                <a:cubicBezTo>
                  <a:pt x="21495" y="16390"/>
                  <a:pt x="21176" y="17544"/>
                  <a:pt x="20618" y="18533"/>
                </a:cubicBezTo>
                <a:cubicBezTo>
                  <a:pt x="19981" y="19605"/>
                  <a:pt x="19104" y="20347"/>
                  <a:pt x="17988" y="20841"/>
                </a:cubicBezTo>
                <a:cubicBezTo>
                  <a:pt x="16872" y="21336"/>
                  <a:pt x="15597" y="21501"/>
                  <a:pt x="14162" y="21419"/>
                </a:cubicBezTo>
                <a:cubicBezTo>
                  <a:pt x="12727" y="21336"/>
                  <a:pt x="11213" y="20841"/>
                  <a:pt x="9699" y="20099"/>
                </a:cubicBezTo>
                <a:cubicBezTo>
                  <a:pt x="8184" y="19440"/>
                  <a:pt x="6590" y="18368"/>
                  <a:pt x="5235" y="17049"/>
                </a:cubicBezTo>
                <a:close/>
                <a:moveTo>
                  <a:pt x="12409" y="2704"/>
                </a:moveTo>
                <a:lnTo>
                  <a:pt x="12409" y="2704"/>
                </a:lnTo>
                <a:cubicBezTo>
                  <a:pt x="11293" y="2045"/>
                  <a:pt x="10097" y="1550"/>
                  <a:pt x="8981" y="1303"/>
                </a:cubicBezTo>
                <a:cubicBezTo>
                  <a:pt x="7786" y="973"/>
                  <a:pt x="6670" y="890"/>
                  <a:pt x="5713" y="1055"/>
                </a:cubicBezTo>
                <a:cubicBezTo>
                  <a:pt x="4598" y="1220"/>
                  <a:pt x="3721" y="1550"/>
                  <a:pt x="2924" y="2127"/>
                </a:cubicBezTo>
                <a:cubicBezTo>
                  <a:pt x="2127" y="2704"/>
                  <a:pt x="1569" y="3528"/>
                  <a:pt x="1250" y="4518"/>
                </a:cubicBezTo>
                <a:cubicBezTo>
                  <a:pt x="931" y="5590"/>
                  <a:pt x="852" y="6744"/>
                  <a:pt x="1091" y="8063"/>
                </a:cubicBezTo>
                <a:cubicBezTo>
                  <a:pt x="1330" y="9464"/>
                  <a:pt x="1808" y="10866"/>
                  <a:pt x="2605" y="12267"/>
                </a:cubicBezTo>
                <a:cubicBezTo>
                  <a:pt x="3482" y="13751"/>
                  <a:pt x="4518" y="15153"/>
                  <a:pt x="5873" y="16390"/>
                </a:cubicBezTo>
                <a:cubicBezTo>
                  <a:pt x="7228" y="17626"/>
                  <a:pt x="8663" y="18616"/>
                  <a:pt x="10177" y="19357"/>
                </a:cubicBezTo>
                <a:cubicBezTo>
                  <a:pt x="11612" y="20017"/>
                  <a:pt x="13046" y="20429"/>
                  <a:pt x="14322" y="20594"/>
                </a:cubicBezTo>
                <a:cubicBezTo>
                  <a:pt x="15597" y="20677"/>
                  <a:pt x="16713" y="20512"/>
                  <a:pt x="17669" y="20099"/>
                </a:cubicBezTo>
                <a:cubicBezTo>
                  <a:pt x="18626" y="19687"/>
                  <a:pt x="19343" y="19028"/>
                  <a:pt x="19821" y="18121"/>
                </a:cubicBezTo>
                <a:cubicBezTo>
                  <a:pt x="20299" y="17296"/>
                  <a:pt x="20538" y="16307"/>
                  <a:pt x="20618" y="15153"/>
                </a:cubicBezTo>
                <a:cubicBezTo>
                  <a:pt x="20618" y="14081"/>
                  <a:pt x="20459" y="12927"/>
                  <a:pt x="20060" y="11773"/>
                </a:cubicBezTo>
                <a:cubicBezTo>
                  <a:pt x="19662" y="10619"/>
                  <a:pt x="19104" y="9464"/>
                  <a:pt x="18387" y="8310"/>
                </a:cubicBezTo>
                <a:cubicBezTo>
                  <a:pt x="16952" y="6084"/>
                  <a:pt x="14800" y="4023"/>
                  <a:pt x="12409" y="2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0CB0BB-B966-004B-A1E2-E12AA67FAE12}"/>
              </a:ext>
            </a:extLst>
          </p:cNvPr>
          <p:cNvSpPr/>
          <p:nvPr/>
        </p:nvSpPr>
        <p:spPr>
          <a:xfrm rot="1800000">
            <a:off x="6870012" y="3618366"/>
            <a:ext cx="576528" cy="871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1" h="21420" extrusionOk="0">
                <a:moveTo>
                  <a:pt x="19" y="10987"/>
                </a:moveTo>
                <a:cubicBezTo>
                  <a:pt x="-83" y="9347"/>
                  <a:pt x="224" y="7775"/>
                  <a:pt x="838" y="6339"/>
                </a:cubicBezTo>
                <a:cubicBezTo>
                  <a:pt x="1453" y="4972"/>
                  <a:pt x="2272" y="3742"/>
                  <a:pt x="3398" y="2717"/>
                </a:cubicBezTo>
                <a:cubicBezTo>
                  <a:pt x="4524" y="1691"/>
                  <a:pt x="5752" y="1008"/>
                  <a:pt x="7083" y="529"/>
                </a:cubicBezTo>
                <a:cubicBezTo>
                  <a:pt x="8516" y="51"/>
                  <a:pt x="9949" y="-86"/>
                  <a:pt x="11485" y="51"/>
                </a:cubicBezTo>
                <a:cubicBezTo>
                  <a:pt x="12918" y="187"/>
                  <a:pt x="14249" y="598"/>
                  <a:pt x="15477" y="1281"/>
                </a:cubicBezTo>
                <a:cubicBezTo>
                  <a:pt x="16603" y="1896"/>
                  <a:pt x="17627" y="2717"/>
                  <a:pt x="18446" y="3673"/>
                </a:cubicBezTo>
                <a:cubicBezTo>
                  <a:pt x="19265" y="4630"/>
                  <a:pt x="19981" y="5656"/>
                  <a:pt x="20391" y="6818"/>
                </a:cubicBezTo>
                <a:lnTo>
                  <a:pt x="20391" y="6818"/>
                </a:lnTo>
                <a:cubicBezTo>
                  <a:pt x="21312" y="9142"/>
                  <a:pt x="21517" y="11808"/>
                  <a:pt x="20800" y="14132"/>
                </a:cubicBezTo>
                <a:cubicBezTo>
                  <a:pt x="20493" y="15294"/>
                  <a:pt x="19879" y="16387"/>
                  <a:pt x="19163" y="17344"/>
                </a:cubicBezTo>
                <a:cubicBezTo>
                  <a:pt x="18446" y="18370"/>
                  <a:pt x="17525" y="19190"/>
                  <a:pt x="16399" y="19873"/>
                </a:cubicBezTo>
                <a:cubicBezTo>
                  <a:pt x="15273" y="20625"/>
                  <a:pt x="13942" y="21104"/>
                  <a:pt x="12509" y="21309"/>
                </a:cubicBezTo>
                <a:cubicBezTo>
                  <a:pt x="11075" y="21514"/>
                  <a:pt x="9540" y="21446"/>
                  <a:pt x="8107" y="21036"/>
                </a:cubicBezTo>
                <a:cubicBezTo>
                  <a:pt x="6673" y="20625"/>
                  <a:pt x="5343" y="19942"/>
                  <a:pt x="4114" y="19053"/>
                </a:cubicBezTo>
                <a:cubicBezTo>
                  <a:pt x="2886" y="18096"/>
                  <a:pt x="1965" y="16934"/>
                  <a:pt x="1248" y="15567"/>
                </a:cubicBezTo>
                <a:cubicBezTo>
                  <a:pt x="531" y="14132"/>
                  <a:pt x="122" y="12628"/>
                  <a:pt x="19" y="10987"/>
                </a:cubicBezTo>
                <a:close/>
                <a:moveTo>
                  <a:pt x="19265" y="7023"/>
                </a:moveTo>
                <a:lnTo>
                  <a:pt x="19265" y="7023"/>
                </a:lnTo>
                <a:cubicBezTo>
                  <a:pt x="18855" y="5929"/>
                  <a:pt x="18241" y="4972"/>
                  <a:pt x="17422" y="4084"/>
                </a:cubicBezTo>
                <a:cubicBezTo>
                  <a:pt x="16603" y="3195"/>
                  <a:pt x="15682" y="2443"/>
                  <a:pt x="14658" y="1896"/>
                </a:cubicBezTo>
                <a:cubicBezTo>
                  <a:pt x="13532" y="1281"/>
                  <a:pt x="12406" y="939"/>
                  <a:pt x="11178" y="803"/>
                </a:cubicBezTo>
                <a:cubicBezTo>
                  <a:pt x="9949" y="666"/>
                  <a:pt x="8721" y="803"/>
                  <a:pt x="7492" y="1213"/>
                </a:cubicBezTo>
                <a:cubicBezTo>
                  <a:pt x="6264" y="1623"/>
                  <a:pt x="5138" y="2238"/>
                  <a:pt x="4217" y="3127"/>
                </a:cubicBezTo>
                <a:cubicBezTo>
                  <a:pt x="3193" y="4084"/>
                  <a:pt x="2374" y="5177"/>
                  <a:pt x="1862" y="6476"/>
                </a:cubicBezTo>
                <a:cubicBezTo>
                  <a:pt x="1248" y="7843"/>
                  <a:pt x="1043" y="9347"/>
                  <a:pt x="1146" y="10919"/>
                </a:cubicBezTo>
                <a:cubicBezTo>
                  <a:pt x="1248" y="12491"/>
                  <a:pt x="1657" y="13927"/>
                  <a:pt x="2374" y="15294"/>
                </a:cubicBezTo>
                <a:cubicBezTo>
                  <a:pt x="3090" y="16592"/>
                  <a:pt x="4012" y="17686"/>
                  <a:pt x="5035" y="18575"/>
                </a:cubicBezTo>
                <a:cubicBezTo>
                  <a:pt x="6059" y="19395"/>
                  <a:pt x="7288" y="20010"/>
                  <a:pt x="8516" y="20352"/>
                </a:cubicBezTo>
                <a:cubicBezTo>
                  <a:pt x="9744" y="20694"/>
                  <a:pt x="10973" y="20762"/>
                  <a:pt x="12201" y="20557"/>
                </a:cubicBezTo>
                <a:cubicBezTo>
                  <a:pt x="13430" y="20352"/>
                  <a:pt x="14556" y="19942"/>
                  <a:pt x="15477" y="19327"/>
                </a:cubicBezTo>
                <a:cubicBezTo>
                  <a:pt x="16398" y="18711"/>
                  <a:pt x="17320" y="17960"/>
                  <a:pt x="17934" y="17003"/>
                </a:cubicBezTo>
                <a:cubicBezTo>
                  <a:pt x="18650" y="16114"/>
                  <a:pt x="19162" y="15089"/>
                  <a:pt x="19469" y="13995"/>
                </a:cubicBezTo>
                <a:cubicBezTo>
                  <a:pt x="20288" y="11739"/>
                  <a:pt x="20186" y="9210"/>
                  <a:pt x="19265" y="702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E1CF00D-6A97-4962-BF47-0AAFA7627503}"/>
              </a:ext>
            </a:extLst>
          </p:cNvPr>
          <p:cNvGrpSpPr/>
          <p:nvPr/>
        </p:nvGrpSpPr>
        <p:grpSpPr>
          <a:xfrm>
            <a:off x="4693472" y="1366872"/>
            <a:ext cx="1323304" cy="1388740"/>
            <a:chOff x="4693472" y="1366872"/>
            <a:chExt cx="1323304" cy="1388740"/>
          </a:xfrm>
        </p:grpSpPr>
        <p:sp>
          <p:nvSpPr>
            <p:cNvPr id="113" name="Oval">
              <a:extLst>
                <a:ext uri="{FF2B5EF4-FFF2-40B4-BE49-F238E27FC236}">
                  <a16:creationId xmlns:a16="http://schemas.microsoft.com/office/drawing/2014/main" id="{049922D5-B627-4335-8DDD-A9CF824471A7}"/>
                </a:ext>
              </a:extLst>
            </p:cNvPr>
            <p:cNvSpPr/>
            <p:nvPr/>
          </p:nvSpPr>
          <p:spPr>
            <a:xfrm rot="9000000">
              <a:off x="4693472" y="1366872"/>
              <a:ext cx="1009601" cy="65978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329525CA-E29F-402F-B1B0-8A92930B2078}"/>
                </a:ext>
              </a:extLst>
            </p:cNvPr>
            <p:cNvSpPr/>
            <p:nvPr/>
          </p:nvSpPr>
          <p:spPr>
            <a:xfrm rot="9000000">
              <a:off x="5038170" y="177830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D525411-4227-4BC5-8BB8-770CA4D27FFE}"/>
              </a:ext>
            </a:extLst>
          </p:cNvPr>
          <p:cNvGrpSpPr/>
          <p:nvPr/>
        </p:nvGrpSpPr>
        <p:grpSpPr>
          <a:xfrm>
            <a:off x="4693472" y="4445438"/>
            <a:ext cx="1323305" cy="1388739"/>
            <a:chOff x="4693472" y="4445438"/>
            <a:chExt cx="1323305" cy="1388739"/>
          </a:xfrm>
        </p:grpSpPr>
        <p:sp>
          <p:nvSpPr>
            <p:cNvPr id="123" name="Oval">
              <a:extLst>
                <a:ext uri="{FF2B5EF4-FFF2-40B4-BE49-F238E27FC236}">
                  <a16:creationId xmlns:a16="http://schemas.microsoft.com/office/drawing/2014/main" id="{35775455-AAD7-4FB5-A53F-1121D14E189E}"/>
                </a:ext>
              </a:extLst>
            </p:cNvPr>
            <p:cNvSpPr/>
            <p:nvPr/>
          </p:nvSpPr>
          <p:spPr>
            <a:xfrm rot="1800000">
              <a:off x="4693472" y="5174392"/>
              <a:ext cx="1009601" cy="65978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D80B7D8-DF1C-4238-B100-C4BB43E415BC}"/>
                </a:ext>
              </a:extLst>
            </p:cNvPr>
            <p:cNvSpPr/>
            <p:nvPr/>
          </p:nvSpPr>
          <p:spPr>
            <a:xfrm rot="1800000">
              <a:off x="5038171" y="4445438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DF69565-51AA-47FF-B689-242C39289966}"/>
              </a:ext>
            </a:extLst>
          </p:cNvPr>
          <p:cNvGrpSpPr/>
          <p:nvPr/>
        </p:nvGrpSpPr>
        <p:grpSpPr>
          <a:xfrm>
            <a:off x="6181636" y="4445437"/>
            <a:ext cx="1323304" cy="1388740"/>
            <a:chOff x="6181636" y="4445437"/>
            <a:chExt cx="1323304" cy="1388740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CD2C180E-1F55-4F75-8E0F-9ABA16EA29AC}"/>
                </a:ext>
              </a:extLst>
            </p:cNvPr>
            <p:cNvSpPr/>
            <p:nvPr/>
          </p:nvSpPr>
          <p:spPr>
            <a:xfrm rot="19800000">
              <a:off x="6495339" y="5174392"/>
              <a:ext cx="1009601" cy="65978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B4FA62A9-138B-4136-9544-BB08FD7FE442}"/>
                </a:ext>
              </a:extLst>
            </p:cNvPr>
            <p:cNvSpPr/>
            <p:nvPr/>
          </p:nvSpPr>
          <p:spPr>
            <a:xfrm rot="19800000">
              <a:off x="6181636" y="444543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225B706-97F0-4C6C-B942-D5E954653F2D}"/>
              </a:ext>
            </a:extLst>
          </p:cNvPr>
          <p:cNvGrpSpPr/>
          <p:nvPr/>
        </p:nvGrpSpPr>
        <p:grpSpPr>
          <a:xfrm>
            <a:off x="6181635" y="1366872"/>
            <a:ext cx="1323305" cy="1388739"/>
            <a:chOff x="6181635" y="1366872"/>
            <a:chExt cx="1323305" cy="1388739"/>
          </a:xfrm>
        </p:grpSpPr>
        <p:sp>
          <p:nvSpPr>
            <p:cNvPr id="131" name="Oval">
              <a:extLst>
                <a:ext uri="{FF2B5EF4-FFF2-40B4-BE49-F238E27FC236}">
                  <a16:creationId xmlns:a16="http://schemas.microsoft.com/office/drawing/2014/main" id="{F0CFFE5E-C8DB-4B85-952A-972CEF7C599A}"/>
                </a:ext>
              </a:extLst>
            </p:cNvPr>
            <p:cNvSpPr/>
            <p:nvPr/>
          </p:nvSpPr>
          <p:spPr>
            <a:xfrm rot="12600000">
              <a:off x="6495339" y="1366872"/>
              <a:ext cx="1009601" cy="65978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B0866A5D-84A5-4CC5-AEBE-979A67EED20F}"/>
                </a:ext>
              </a:extLst>
            </p:cNvPr>
            <p:cNvSpPr/>
            <p:nvPr/>
          </p:nvSpPr>
          <p:spPr>
            <a:xfrm rot="12600000">
              <a:off x="6181635" y="1778302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39" name="Graphic 68" descr="Trophy">
            <a:extLst>
              <a:ext uri="{FF2B5EF4-FFF2-40B4-BE49-F238E27FC236}">
                <a16:creationId xmlns:a16="http://schemas.microsoft.com/office/drawing/2014/main" id="{A5433179-7CAD-4563-A3BC-69E23989D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6263" y="2999948"/>
            <a:ext cx="1199475" cy="1199475"/>
          </a:xfrm>
          <a:prstGeom prst="rect">
            <a:avLst/>
          </a:prstGeom>
        </p:spPr>
      </p:pic>
      <p:pic>
        <p:nvPicPr>
          <p:cNvPr id="141" name="Graphic 63" descr="Brainstorm with solid fill">
            <a:extLst>
              <a:ext uri="{FF2B5EF4-FFF2-40B4-BE49-F238E27FC236}">
                <a16:creationId xmlns:a16="http://schemas.microsoft.com/office/drawing/2014/main" id="{BB5BDBC1-C482-460D-A450-F41880980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5603" y="150409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B651467-DC20-4764-9C06-FCEB6037ED95}"/>
              </a:ext>
            </a:extLst>
          </p:cNvPr>
          <p:cNvGrpSpPr/>
          <p:nvPr/>
        </p:nvGrpSpPr>
        <p:grpSpPr>
          <a:xfrm>
            <a:off x="3774446" y="2385059"/>
            <a:ext cx="1454514" cy="1164512"/>
            <a:chOff x="3774446" y="2385059"/>
            <a:chExt cx="1454514" cy="1164512"/>
          </a:xfrm>
        </p:grpSpPr>
        <p:sp>
          <p:nvSpPr>
            <p:cNvPr id="117" name="Oval">
              <a:extLst>
                <a:ext uri="{FF2B5EF4-FFF2-40B4-BE49-F238E27FC236}">
                  <a16:creationId xmlns:a16="http://schemas.microsoft.com/office/drawing/2014/main" id="{6FC876E5-8616-4712-B85B-D6FD78CA705A}"/>
                </a:ext>
              </a:extLst>
            </p:cNvPr>
            <p:cNvSpPr/>
            <p:nvPr/>
          </p:nvSpPr>
          <p:spPr>
            <a:xfrm rot="6300000">
              <a:off x="3599538" y="2559967"/>
              <a:ext cx="1009601" cy="659785"/>
            </a:xfrm>
            <a:prstGeom prst="ellipse">
              <a:avLst/>
            </a:pr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71488664-3DB1-498D-97D0-B72F312DF948}"/>
                </a:ext>
              </a:extLst>
            </p:cNvPr>
            <p:cNvSpPr/>
            <p:nvPr/>
          </p:nvSpPr>
          <p:spPr>
            <a:xfrm rot="6300000">
              <a:off x="4251003" y="257161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rgbClr val="3C1A5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2816DA7-C702-41A1-A2FA-B6F4E4A22634}"/>
              </a:ext>
            </a:extLst>
          </p:cNvPr>
          <p:cNvGrpSpPr/>
          <p:nvPr/>
        </p:nvGrpSpPr>
        <p:grpSpPr>
          <a:xfrm>
            <a:off x="3774446" y="3613249"/>
            <a:ext cx="1454514" cy="1164510"/>
            <a:chOff x="3774446" y="3613249"/>
            <a:chExt cx="1454514" cy="1164510"/>
          </a:xfrm>
        </p:grpSpPr>
        <p:sp>
          <p:nvSpPr>
            <p:cNvPr id="120" name="Oval">
              <a:extLst>
                <a:ext uri="{FF2B5EF4-FFF2-40B4-BE49-F238E27FC236}">
                  <a16:creationId xmlns:a16="http://schemas.microsoft.com/office/drawing/2014/main" id="{2F7AF5F5-0F1E-47FE-B976-582B71F5BDC1}"/>
                </a:ext>
              </a:extLst>
            </p:cNvPr>
            <p:cNvSpPr/>
            <p:nvPr/>
          </p:nvSpPr>
          <p:spPr>
            <a:xfrm rot="4500000">
              <a:off x="3599538" y="3943066"/>
              <a:ext cx="1009601" cy="65978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DC8E2A9B-D29D-484A-9192-A3280ADD909C}"/>
                </a:ext>
              </a:extLst>
            </p:cNvPr>
            <p:cNvSpPr/>
            <p:nvPr/>
          </p:nvSpPr>
          <p:spPr>
            <a:xfrm rot="4500000">
              <a:off x="4251003" y="361389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0" name="Graphic 61" descr="Bar graph with downward trend with solid fill">
            <a:extLst>
              <a:ext uri="{FF2B5EF4-FFF2-40B4-BE49-F238E27FC236}">
                <a16:creationId xmlns:a16="http://schemas.microsoft.com/office/drawing/2014/main" id="{8C30657B-6C9F-4979-A0B9-86626EB6BE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1669" y="269719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2" name="Graphic 64" descr="Bullseye with solid fill">
            <a:extLst>
              <a:ext uri="{FF2B5EF4-FFF2-40B4-BE49-F238E27FC236}">
                <a16:creationId xmlns:a16="http://schemas.microsoft.com/office/drawing/2014/main" id="{85012571-025C-45D0-8BC7-8343ABB807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11669" y="408028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65" descr="Database with solid fill">
            <a:extLst>
              <a:ext uri="{FF2B5EF4-FFF2-40B4-BE49-F238E27FC236}">
                <a16:creationId xmlns:a16="http://schemas.microsoft.com/office/drawing/2014/main" id="{2CCCA9FC-7A07-4EC8-8EEE-CA88D3E86E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5603" y="531161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66" descr="Gears with solid fill">
            <a:extLst>
              <a:ext uri="{FF2B5EF4-FFF2-40B4-BE49-F238E27FC236}">
                <a16:creationId xmlns:a16="http://schemas.microsoft.com/office/drawing/2014/main" id="{F03A016E-9000-40F3-9392-893F5DF5E4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07470" y="531161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68" descr="Lightbulb with solid fill">
            <a:extLst>
              <a:ext uri="{FF2B5EF4-FFF2-40B4-BE49-F238E27FC236}">
                <a16:creationId xmlns:a16="http://schemas.microsoft.com/office/drawing/2014/main" id="{A89477A8-C828-4EDE-A27B-AF4297E8C57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07470" y="150409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8E87068-0580-4F24-9997-9788F596D37C}"/>
              </a:ext>
            </a:extLst>
          </p:cNvPr>
          <p:cNvGrpSpPr/>
          <p:nvPr/>
        </p:nvGrpSpPr>
        <p:grpSpPr>
          <a:xfrm>
            <a:off x="6969451" y="3651479"/>
            <a:ext cx="1454515" cy="1164511"/>
            <a:chOff x="6969451" y="3651479"/>
            <a:chExt cx="1454515" cy="1164511"/>
          </a:xfrm>
        </p:grpSpPr>
        <p:sp>
          <p:nvSpPr>
            <p:cNvPr id="135" name="Oval">
              <a:extLst>
                <a:ext uri="{FF2B5EF4-FFF2-40B4-BE49-F238E27FC236}">
                  <a16:creationId xmlns:a16="http://schemas.microsoft.com/office/drawing/2014/main" id="{6F61D097-C985-4547-B7A5-FF693055FD0E}"/>
                </a:ext>
              </a:extLst>
            </p:cNvPr>
            <p:cNvSpPr/>
            <p:nvPr/>
          </p:nvSpPr>
          <p:spPr>
            <a:xfrm rot="17100000">
              <a:off x="7589273" y="3981297"/>
              <a:ext cx="1009601" cy="65978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3C80274-57DD-4EA9-8181-605D62BDE0F6}"/>
                </a:ext>
              </a:extLst>
            </p:cNvPr>
            <p:cNvSpPr/>
            <p:nvPr/>
          </p:nvSpPr>
          <p:spPr>
            <a:xfrm rot="17100000">
              <a:off x="6968803" y="365212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FFEE0DA-26CA-4E24-8A61-C3B243AEBE6D}"/>
              </a:ext>
            </a:extLst>
          </p:cNvPr>
          <p:cNvGrpSpPr/>
          <p:nvPr/>
        </p:nvGrpSpPr>
        <p:grpSpPr>
          <a:xfrm>
            <a:off x="6969451" y="2423290"/>
            <a:ext cx="1454515" cy="1164511"/>
            <a:chOff x="6969451" y="2423290"/>
            <a:chExt cx="1454515" cy="1164511"/>
          </a:xfrm>
        </p:grpSpPr>
        <p:sp>
          <p:nvSpPr>
            <p:cNvPr id="133" name="Oval">
              <a:extLst>
                <a:ext uri="{FF2B5EF4-FFF2-40B4-BE49-F238E27FC236}">
                  <a16:creationId xmlns:a16="http://schemas.microsoft.com/office/drawing/2014/main" id="{E29E709C-8EAF-4FAA-9161-E77DEF568A8E}"/>
                </a:ext>
              </a:extLst>
            </p:cNvPr>
            <p:cNvSpPr/>
            <p:nvPr/>
          </p:nvSpPr>
          <p:spPr>
            <a:xfrm rot="15300000">
              <a:off x="7589273" y="2598198"/>
              <a:ext cx="1009601" cy="65978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F01E965-86CD-4EFC-854D-B973331D79C6}"/>
                </a:ext>
              </a:extLst>
            </p:cNvPr>
            <p:cNvSpPr/>
            <p:nvPr/>
          </p:nvSpPr>
          <p:spPr>
            <a:xfrm rot="15300000">
              <a:off x="6968803" y="260984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5" name="Graphic 67" descr="Hourglass 30% with solid fill">
            <a:extLst>
              <a:ext uri="{FF2B5EF4-FFF2-40B4-BE49-F238E27FC236}">
                <a16:creationId xmlns:a16="http://schemas.microsoft.com/office/drawing/2014/main" id="{CC214456-7248-424F-A45D-55DFF309E43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01404" y="2735421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7" name="Graphic 69" descr="Research with solid fill">
            <a:extLst>
              <a:ext uri="{FF2B5EF4-FFF2-40B4-BE49-F238E27FC236}">
                <a16:creationId xmlns:a16="http://schemas.microsoft.com/office/drawing/2014/main" id="{1F236BBA-107B-4B1B-B311-193787075DC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901404" y="411852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6B45A10-D825-40B6-A5BE-6C8BFB1843BC}"/>
              </a:ext>
            </a:extLst>
          </p:cNvPr>
          <p:cNvGrpSpPr/>
          <p:nvPr/>
        </p:nvGrpSpPr>
        <p:grpSpPr>
          <a:xfrm>
            <a:off x="417576" y="2505527"/>
            <a:ext cx="2926080" cy="920821"/>
            <a:chOff x="332936" y="2627766"/>
            <a:chExt cx="2926080" cy="920821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B7305C7-8A20-485C-9BF1-10901497C4F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554A3E3-D318-4463-B142-144776487B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8AA8E28-9E4A-40FB-9DE6-062E8205F7D9}"/>
              </a:ext>
            </a:extLst>
          </p:cNvPr>
          <p:cNvGrpSpPr/>
          <p:nvPr/>
        </p:nvGrpSpPr>
        <p:grpSpPr>
          <a:xfrm>
            <a:off x="1123566" y="5043874"/>
            <a:ext cx="2926080" cy="920821"/>
            <a:chOff x="332936" y="4652338"/>
            <a:chExt cx="2926080" cy="920821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90F2C6C-A141-46D9-B2E6-AA15656246E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DF13FAB-3DEA-4C46-9D8F-8EBDFAD208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46469C3-9081-4945-B804-4B0A981C21E2}"/>
              </a:ext>
            </a:extLst>
          </p:cNvPr>
          <p:cNvGrpSpPr/>
          <p:nvPr/>
        </p:nvGrpSpPr>
        <p:grpSpPr>
          <a:xfrm>
            <a:off x="1123566" y="1236354"/>
            <a:ext cx="2926080" cy="920821"/>
            <a:chOff x="332936" y="2627766"/>
            <a:chExt cx="2926080" cy="920821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746D522-D75E-4921-8014-CDB1C7F4B7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A7648AB-2462-419D-9E8D-7C1D0BF7A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BB45887-D241-4A4D-8569-09B8DED12439}"/>
              </a:ext>
            </a:extLst>
          </p:cNvPr>
          <p:cNvGrpSpPr/>
          <p:nvPr/>
        </p:nvGrpSpPr>
        <p:grpSpPr>
          <a:xfrm>
            <a:off x="417793" y="3774700"/>
            <a:ext cx="2926080" cy="920821"/>
            <a:chOff x="332936" y="2627766"/>
            <a:chExt cx="2926080" cy="920821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F3C3912-9F58-4C6F-A3DC-3ED29FECA3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BE86767-25CF-4B09-B027-D32A5B3471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0BC0F46-C4FC-46BB-A251-3CA6CF5397B9}"/>
              </a:ext>
            </a:extLst>
          </p:cNvPr>
          <p:cNvGrpSpPr/>
          <p:nvPr/>
        </p:nvGrpSpPr>
        <p:grpSpPr>
          <a:xfrm>
            <a:off x="8927481" y="2509391"/>
            <a:ext cx="2926080" cy="920821"/>
            <a:chOff x="8921977" y="1466725"/>
            <a:chExt cx="2926080" cy="920821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877107B-7145-4729-8730-C2E3D16757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1B6C674-3393-47F4-93B2-47848FB4C2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21FCDB-7AA8-4ED0-B7DB-004A6BBD85AE}"/>
              </a:ext>
            </a:extLst>
          </p:cNvPr>
          <p:cNvGrpSpPr/>
          <p:nvPr/>
        </p:nvGrpSpPr>
        <p:grpSpPr>
          <a:xfrm>
            <a:off x="8142354" y="5043874"/>
            <a:ext cx="2926080" cy="920821"/>
            <a:chOff x="8921977" y="4073386"/>
            <a:chExt cx="2926080" cy="92082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4BB00D8-6EC3-4681-A094-7DB49BB895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C780FF0-13A0-4EE3-BD4F-61900F938A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C489CDB-7893-4077-8040-CFE394513FEA}"/>
              </a:ext>
            </a:extLst>
          </p:cNvPr>
          <p:cNvGrpSpPr/>
          <p:nvPr/>
        </p:nvGrpSpPr>
        <p:grpSpPr>
          <a:xfrm>
            <a:off x="8142354" y="1242150"/>
            <a:ext cx="2926080" cy="920821"/>
            <a:chOff x="8921977" y="1466725"/>
            <a:chExt cx="2926080" cy="920821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7482BE9-B5C7-4C9C-A049-D059818A4E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23FC2B4-AC35-4556-9A16-7D570FF0AF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75228D5-0D00-404D-AD9B-6B8E8F82AD92}"/>
              </a:ext>
            </a:extLst>
          </p:cNvPr>
          <p:cNvGrpSpPr/>
          <p:nvPr/>
        </p:nvGrpSpPr>
        <p:grpSpPr>
          <a:xfrm>
            <a:off x="8927481" y="3776632"/>
            <a:ext cx="2926080" cy="920821"/>
            <a:chOff x="8921977" y="1466725"/>
            <a:chExt cx="2926080" cy="920821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5C77AC92-2237-4195-B34E-262B489170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2AD3C49-7FB6-4328-9BF3-7040E383F1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49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8B9B84F-3C08-4324-B2EA-F3F5EC5C2A91}"/>
              </a:ext>
            </a:extLst>
          </p:cNvPr>
          <p:cNvSpPr/>
          <p:nvPr/>
        </p:nvSpPr>
        <p:spPr>
          <a:xfrm>
            <a:off x="4661640" y="2165325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A5943C-C11B-0D4F-AB87-D55DAAEF6071}"/>
              </a:ext>
            </a:extLst>
          </p:cNvPr>
          <p:cNvSpPr/>
          <p:nvPr/>
        </p:nvSpPr>
        <p:spPr>
          <a:xfrm rot="1800000">
            <a:off x="5272891" y="2181733"/>
            <a:ext cx="739464" cy="739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454" extrusionOk="0">
                <a:moveTo>
                  <a:pt x="16624" y="16624"/>
                </a:moveTo>
                <a:cubicBezTo>
                  <a:pt x="15254" y="17994"/>
                  <a:pt x="13803" y="19041"/>
                  <a:pt x="12191" y="19928"/>
                </a:cubicBezTo>
                <a:cubicBezTo>
                  <a:pt x="10660" y="20734"/>
                  <a:pt x="9209" y="21218"/>
                  <a:pt x="7677" y="21379"/>
                </a:cubicBezTo>
                <a:cubicBezTo>
                  <a:pt x="6227" y="21540"/>
                  <a:pt x="4937" y="21459"/>
                  <a:pt x="3809" y="20976"/>
                </a:cubicBezTo>
                <a:cubicBezTo>
                  <a:pt x="2680" y="20573"/>
                  <a:pt x="1713" y="19847"/>
                  <a:pt x="1068" y="18800"/>
                </a:cubicBezTo>
                <a:cubicBezTo>
                  <a:pt x="424" y="17833"/>
                  <a:pt x="101" y="16785"/>
                  <a:pt x="21" y="15495"/>
                </a:cubicBezTo>
                <a:cubicBezTo>
                  <a:pt x="-60" y="14367"/>
                  <a:pt x="101" y="13158"/>
                  <a:pt x="504" y="11868"/>
                </a:cubicBezTo>
                <a:cubicBezTo>
                  <a:pt x="827" y="10659"/>
                  <a:pt x="1391" y="9450"/>
                  <a:pt x="2116" y="8241"/>
                </a:cubicBezTo>
                <a:lnTo>
                  <a:pt x="2116" y="8241"/>
                </a:lnTo>
                <a:cubicBezTo>
                  <a:pt x="3567" y="5824"/>
                  <a:pt x="5824" y="3647"/>
                  <a:pt x="8241" y="2116"/>
                </a:cubicBezTo>
                <a:cubicBezTo>
                  <a:pt x="9450" y="1391"/>
                  <a:pt x="10659" y="827"/>
                  <a:pt x="11868" y="504"/>
                </a:cubicBezTo>
                <a:cubicBezTo>
                  <a:pt x="13158" y="101"/>
                  <a:pt x="14367" y="-60"/>
                  <a:pt x="15495" y="21"/>
                </a:cubicBezTo>
                <a:cubicBezTo>
                  <a:pt x="16785" y="101"/>
                  <a:pt x="17833" y="504"/>
                  <a:pt x="18800" y="1068"/>
                </a:cubicBezTo>
                <a:cubicBezTo>
                  <a:pt x="19767" y="1713"/>
                  <a:pt x="20492" y="2680"/>
                  <a:pt x="20976" y="3809"/>
                </a:cubicBezTo>
                <a:cubicBezTo>
                  <a:pt x="21379" y="4937"/>
                  <a:pt x="21540" y="6227"/>
                  <a:pt x="21379" y="7677"/>
                </a:cubicBezTo>
                <a:cubicBezTo>
                  <a:pt x="21218" y="9128"/>
                  <a:pt x="20734" y="10659"/>
                  <a:pt x="19928" y="12191"/>
                </a:cubicBezTo>
                <a:cubicBezTo>
                  <a:pt x="19042" y="13803"/>
                  <a:pt x="17913" y="15334"/>
                  <a:pt x="16624" y="16624"/>
                </a:cubicBezTo>
                <a:close/>
                <a:moveTo>
                  <a:pt x="2842" y="8725"/>
                </a:moveTo>
                <a:lnTo>
                  <a:pt x="2842" y="8725"/>
                </a:lnTo>
                <a:cubicBezTo>
                  <a:pt x="2116" y="9853"/>
                  <a:pt x="1633" y="10982"/>
                  <a:pt x="1310" y="12191"/>
                </a:cubicBezTo>
                <a:cubicBezTo>
                  <a:pt x="988" y="13400"/>
                  <a:pt x="827" y="14447"/>
                  <a:pt x="907" y="15495"/>
                </a:cubicBezTo>
                <a:cubicBezTo>
                  <a:pt x="988" y="16624"/>
                  <a:pt x="1310" y="17510"/>
                  <a:pt x="1794" y="18316"/>
                </a:cubicBezTo>
                <a:cubicBezTo>
                  <a:pt x="2358" y="19122"/>
                  <a:pt x="3164" y="19767"/>
                  <a:pt x="4051" y="20089"/>
                </a:cubicBezTo>
                <a:cubicBezTo>
                  <a:pt x="5018" y="20492"/>
                  <a:pt x="6227" y="20573"/>
                  <a:pt x="7516" y="20412"/>
                </a:cubicBezTo>
                <a:cubicBezTo>
                  <a:pt x="8886" y="20250"/>
                  <a:pt x="10257" y="19767"/>
                  <a:pt x="11707" y="19041"/>
                </a:cubicBezTo>
                <a:cubicBezTo>
                  <a:pt x="13239" y="18236"/>
                  <a:pt x="14609" y="17188"/>
                  <a:pt x="15898" y="15898"/>
                </a:cubicBezTo>
                <a:cubicBezTo>
                  <a:pt x="17188" y="14609"/>
                  <a:pt x="18236" y="13158"/>
                  <a:pt x="19042" y="11707"/>
                </a:cubicBezTo>
                <a:cubicBezTo>
                  <a:pt x="19767" y="10256"/>
                  <a:pt x="20251" y="8886"/>
                  <a:pt x="20412" y="7516"/>
                </a:cubicBezTo>
                <a:cubicBezTo>
                  <a:pt x="20573" y="6227"/>
                  <a:pt x="20492" y="5098"/>
                  <a:pt x="20089" y="4050"/>
                </a:cubicBezTo>
                <a:cubicBezTo>
                  <a:pt x="19686" y="3083"/>
                  <a:pt x="19122" y="2277"/>
                  <a:pt x="18316" y="1794"/>
                </a:cubicBezTo>
                <a:cubicBezTo>
                  <a:pt x="17510" y="1230"/>
                  <a:pt x="16543" y="988"/>
                  <a:pt x="15495" y="907"/>
                </a:cubicBezTo>
                <a:cubicBezTo>
                  <a:pt x="14448" y="827"/>
                  <a:pt x="13319" y="988"/>
                  <a:pt x="12191" y="1310"/>
                </a:cubicBezTo>
                <a:cubicBezTo>
                  <a:pt x="11063" y="1633"/>
                  <a:pt x="9854" y="2197"/>
                  <a:pt x="8725" y="2842"/>
                </a:cubicBezTo>
                <a:cubicBezTo>
                  <a:pt x="6388" y="4373"/>
                  <a:pt x="4292" y="6468"/>
                  <a:pt x="2842" y="87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EFFB8A-991E-2447-87E0-33BE54A2B76C}"/>
              </a:ext>
            </a:extLst>
          </p:cNvPr>
          <p:cNvSpPr/>
          <p:nvPr/>
        </p:nvSpPr>
        <p:spPr>
          <a:xfrm rot="1800000">
            <a:off x="6082327" y="2250161"/>
            <a:ext cx="873061" cy="580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175" extrusionOk="0">
                <a:moveTo>
                  <a:pt x="11148" y="21097"/>
                </a:moveTo>
                <a:cubicBezTo>
                  <a:pt x="9513" y="21300"/>
                  <a:pt x="7946" y="21097"/>
                  <a:pt x="6515" y="20590"/>
                </a:cubicBezTo>
                <a:cubicBezTo>
                  <a:pt x="5084" y="20083"/>
                  <a:pt x="3857" y="19373"/>
                  <a:pt x="2835" y="18258"/>
                </a:cubicBezTo>
                <a:cubicBezTo>
                  <a:pt x="1813" y="17244"/>
                  <a:pt x="1063" y="16027"/>
                  <a:pt x="586" y="14708"/>
                </a:cubicBezTo>
                <a:cubicBezTo>
                  <a:pt x="109" y="13390"/>
                  <a:pt x="-95" y="11869"/>
                  <a:pt x="41" y="10449"/>
                </a:cubicBezTo>
                <a:cubicBezTo>
                  <a:pt x="177" y="9030"/>
                  <a:pt x="518" y="7711"/>
                  <a:pt x="1200" y="6393"/>
                </a:cubicBezTo>
                <a:cubicBezTo>
                  <a:pt x="1813" y="5277"/>
                  <a:pt x="2562" y="4162"/>
                  <a:pt x="3516" y="3249"/>
                </a:cubicBezTo>
                <a:cubicBezTo>
                  <a:pt x="4402" y="2337"/>
                  <a:pt x="5424" y="1627"/>
                  <a:pt x="6583" y="1120"/>
                </a:cubicBezTo>
                <a:lnTo>
                  <a:pt x="6583" y="1120"/>
                </a:lnTo>
                <a:cubicBezTo>
                  <a:pt x="8899" y="4"/>
                  <a:pt x="11489" y="-300"/>
                  <a:pt x="13873" y="308"/>
                </a:cubicBezTo>
                <a:cubicBezTo>
                  <a:pt x="15032" y="613"/>
                  <a:pt x="16122" y="1018"/>
                  <a:pt x="17144" y="1728"/>
                </a:cubicBezTo>
                <a:cubicBezTo>
                  <a:pt x="18166" y="2438"/>
                  <a:pt x="19052" y="3249"/>
                  <a:pt x="19733" y="4263"/>
                </a:cubicBezTo>
                <a:cubicBezTo>
                  <a:pt x="20483" y="5379"/>
                  <a:pt x="21028" y="6596"/>
                  <a:pt x="21232" y="8015"/>
                </a:cubicBezTo>
                <a:cubicBezTo>
                  <a:pt x="21505" y="9435"/>
                  <a:pt x="21437" y="10956"/>
                  <a:pt x="21096" y="12376"/>
                </a:cubicBezTo>
                <a:cubicBezTo>
                  <a:pt x="20755" y="13796"/>
                  <a:pt x="20142" y="15215"/>
                  <a:pt x="19188" y="16432"/>
                </a:cubicBezTo>
                <a:cubicBezTo>
                  <a:pt x="18234" y="17649"/>
                  <a:pt x="17144" y="18765"/>
                  <a:pt x="15781" y="19475"/>
                </a:cubicBezTo>
                <a:cubicBezTo>
                  <a:pt x="14282" y="20489"/>
                  <a:pt x="12715" y="20996"/>
                  <a:pt x="11148" y="21097"/>
                </a:cubicBezTo>
                <a:close/>
                <a:moveTo>
                  <a:pt x="6719" y="2337"/>
                </a:moveTo>
                <a:lnTo>
                  <a:pt x="6719" y="2337"/>
                </a:lnTo>
                <a:cubicBezTo>
                  <a:pt x="5629" y="2844"/>
                  <a:pt x="4675" y="3554"/>
                  <a:pt x="3857" y="4365"/>
                </a:cubicBezTo>
                <a:cubicBezTo>
                  <a:pt x="2971" y="5176"/>
                  <a:pt x="2290" y="6190"/>
                  <a:pt x="1745" y="7204"/>
                </a:cubicBezTo>
                <a:cubicBezTo>
                  <a:pt x="1200" y="8320"/>
                  <a:pt x="859" y="9435"/>
                  <a:pt x="791" y="10652"/>
                </a:cubicBezTo>
                <a:cubicBezTo>
                  <a:pt x="723" y="11869"/>
                  <a:pt x="859" y="13086"/>
                  <a:pt x="1268" y="14303"/>
                </a:cubicBezTo>
                <a:cubicBezTo>
                  <a:pt x="1677" y="15520"/>
                  <a:pt x="2358" y="16534"/>
                  <a:pt x="3312" y="17446"/>
                </a:cubicBezTo>
                <a:cubicBezTo>
                  <a:pt x="4266" y="18359"/>
                  <a:pt x="5424" y="19069"/>
                  <a:pt x="6719" y="19576"/>
                </a:cubicBezTo>
                <a:cubicBezTo>
                  <a:pt x="8082" y="20083"/>
                  <a:pt x="9581" y="20185"/>
                  <a:pt x="11148" y="20083"/>
                </a:cubicBezTo>
                <a:cubicBezTo>
                  <a:pt x="12715" y="19880"/>
                  <a:pt x="14146" y="19475"/>
                  <a:pt x="15441" y="18663"/>
                </a:cubicBezTo>
                <a:cubicBezTo>
                  <a:pt x="16667" y="17954"/>
                  <a:pt x="17758" y="16939"/>
                  <a:pt x="18643" y="15824"/>
                </a:cubicBezTo>
                <a:cubicBezTo>
                  <a:pt x="19461" y="14708"/>
                  <a:pt x="20006" y="13492"/>
                  <a:pt x="20347" y="12275"/>
                </a:cubicBezTo>
                <a:cubicBezTo>
                  <a:pt x="20619" y="11058"/>
                  <a:pt x="20687" y="9841"/>
                  <a:pt x="20483" y="8624"/>
                </a:cubicBezTo>
                <a:cubicBezTo>
                  <a:pt x="20279" y="7508"/>
                  <a:pt x="19802" y="6393"/>
                  <a:pt x="19188" y="5379"/>
                </a:cubicBezTo>
                <a:cubicBezTo>
                  <a:pt x="18575" y="4466"/>
                  <a:pt x="17757" y="3655"/>
                  <a:pt x="16803" y="3046"/>
                </a:cubicBezTo>
                <a:cubicBezTo>
                  <a:pt x="15850" y="2438"/>
                  <a:pt x="14827" y="1931"/>
                  <a:pt x="13737" y="1728"/>
                </a:cubicBezTo>
                <a:cubicBezTo>
                  <a:pt x="11352" y="1018"/>
                  <a:pt x="8831" y="1323"/>
                  <a:pt x="6719" y="233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25F9514-C7BE-684C-8ADF-C1C18C9C6AF1}"/>
              </a:ext>
            </a:extLst>
          </p:cNvPr>
          <p:cNvSpPr/>
          <p:nvPr/>
        </p:nvSpPr>
        <p:spPr>
          <a:xfrm rot="1800000">
            <a:off x="4681031" y="3668036"/>
            <a:ext cx="739932" cy="739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21440" extrusionOk="0">
                <a:moveTo>
                  <a:pt x="16624" y="4817"/>
                </a:moveTo>
                <a:cubicBezTo>
                  <a:pt x="17994" y="6188"/>
                  <a:pt x="19041" y="7638"/>
                  <a:pt x="19928" y="9250"/>
                </a:cubicBezTo>
                <a:cubicBezTo>
                  <a:pt x="20734" y="10782"/>
                  <a:pt x="21218" y="12232"/>
                  <a:pt x="21379" y="13764"/>
                </a:cubicBezTo>
                <a:cubicBezTo>
                  <a:pt x="21540" y="15214"/>
                  <a:pt x="21459" y="16504"/>
                  <a:pt x="20976" y="17632"/>
                </a:cubicBezTo>
                <a:cubicBezTo>
                  <a:pt x="20573" y="18761"/>
                  <a:pt x="19847" y="19728"/>
                  <a:pt x="18800" y="20373"/>
                </a:cubicBezTo>
                <a:cubicBezTo>
                  <a:pt x="17833" y="21017"/>
                  <a:pt x="16785" y="21340"/>
                  <a:pt x="15495" y="21420"/>
                </a:cubicBezTo>
                <a:cubicBezTo>
                  <a:pt x="14367" y="21501"/>
                  <a:pt x="13158" y="21340"/>
                  <a:pt x="11868" y="20937"/>
                </a:cubicBezTo>
                <a:cubicBezTo>
                  <a:pt x="10659" y="20614"/>
                  <a:pt x="9450" y="20050"/>
                  <a:pt x="8241" y="19325"/>
                </a:cubicBezTo>
                <a:lnTo>
                  <a:pt x="8241" y="19325"/>
                </a:lnTo>
                <a:cubicBezTo>
                  <a:pt x="5824" y="17874"/>
                  <a:pt x="3647" y="15617"/>
                  <a:pt x="2116" y="13200"/>
                </a:cubicBezTo>
                <a:cubicBezTo>
                  <a:pt x="1391" y="11991"/>
                  <a:pt x="827" y="10782"/>
                  <a:pt x="504" y="9573"/>
                </a:cubicBezTo>
                <a:cubicBezTo>
                  <a:pt x="101" y="8283"/>
                  <a:pt x="-60" y="7074"/>
                  <a:pt x="21" y="5946"/>
                </a:cubicBezTo>
                <a:cubicBezTo>
                  <a:pt x="101" y="4656"/>
                  <a:pt x="504" y="3608"/>
                  <a:pt x="1068" y="2641"/>
                </a:cubicBezTo>
                <a:cubicBezTo>
                  <a:pt x="1713" y="1674"/>
                  <a:pt x="2680" y="949"/>
                  <a:pt x="3809" y="465"/>
                </a:cubicBezTo>
                <a:cubicBezTo>
                  <a:pt x="4937" y="62"/>
                  <a:pt x="6227" y="-99"/>
                  <a:pt x="7677" y="62"/>
                </a:cubicBezTo>
                <a:cubicBezTo>
                  <a:pt x="9128" y="223"/>
                  <a:pt x="10660" y="707"/>
                  <a:pt x="12191" y="1513"/>
                </a:cubicBezTo>
                <a:cubicBezTo>
                  <a:pt x="13803" y="2400"/>
                  <a:pt x="15334" y="3528"/>
                  <a:pt x="16624" y="4817"/>
                </a:cubicBezTo>
                <a:close/>
                <a:moveTo>
                  <a:pt x="8725" y="18600"/>
                </a:moveTo>
                <a:lnTo>
                  <a:pt x="8725" y="18600"/>
                </a:lnTo>
                <a:cubicBezTo>
                  <a:pt x="9853" y="19325"/>
                  <a:pt x="10982" y="19808"/>
                  <a:pt x="12191" y="20131"/>
                </a:cubicBezTo>
                <a:cubicBezTo>
                  <a:pt x="13400" y="20453"/>
                  <a:pt x="14447" y="20614"/>
                  <a:pt x="15495" y="20534"/>
                </a:cubicBezTo>
                <a:cubicBezTo>
                  <a:pt x="16624" y="20453"/>
                  <a:pt x="17510" y="20131"/>
                  <a:pt x="18316" y="19647"/>
                </a:cubicBezTo>
                <a:cubicBezTo>
                  <a:pt x="19122" y="19083"/>
                  <a:pt x="19767" y="18277"/>
                  <a:pt x="20089" y="17391"/>
                </a:cubicBezTo>
                <a:cubicBezTo>
                  <a:pt x="20492" y="16423"/>
                  <a:pt x="20573" y="15214"/>
                  <a:pt x="20412" y="13925"/>
                </a:cubicBezTo>
                <a:cubicBezTo>
                  <a:pt x="20250" y="12555"/>
                  <a:pt x="19767" y="11185"/>
                  <a:pt x="19041" y="9734"/>
                </a:cubicBezTo>
                <a:cubicBezTo>
                  <a:pt x="18236" y="8203"/>
                  <a:pt x="17188" y="6832"/>
                  <a:pt x="15898" y="5543"/>
                </a:cubicBezTo>
                <a:cubicBezTo>
                  <a:pt x="14609" y="4253"/>
                  <a:pt x="13158" y="3206"/>
                  <a:pt x="11707" y="2400"/>
                </a:cubicBezTo>
                <a:cubicBezTo>
                  <a:pt x="10256" y="1674"/>
                  <a:pt x="8886" y="1191"/>
                  <a:pt x="7516" y="1029"/>
                </a:cubicBezTo>
                <a:cubicBezTo>
                  <a:pt x="6227" y="868"/>
                  <a:pt x="5098" y="949"/>
                  <a:pt x="4050" y="1352"/>
                </a:cubicBezTo>
                <a:cubicBezTo>
                  <a:pt x="3083" y="1755"/>
                  <a:pt x="2277" y="2319"/>
                  <a:pt x="1794" y="3125"/>
                </a:cubicBezTo>
                <a:cubicBezTo>
                  <a:pt x="1229" y="3931"/>
                  <a:pt x="988" y="4898"/>
                  <a:pt x="907" y="5946"/>
                </a:cubicBezTo>
                <a:cubicBezTo>
                  <a:pt x="826" y="6994"/>
                  <a:pt x="988" y="8122"/>
                  <a:pt x="1310" y="9250"/>
                </a:cubicBezTo>
                <a:cubicBezTo>
                  <a:pt x="1632" y="10379"/>
                  <a:pt x="2197" y="11588"/>
                  <a:pt x="2841" y="12716"/>
                </a:cubicBezTo>
                <a:cubicBezTo>
                  <a:pt x="4373" y="15053"/>
                  <a:pt x="6468" y="17149"/>
                  <a:pt x="8725" y="18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BF715E-F978-9549-9618-AAC1E0ABCEEB}"/>
              </a:ext>
            </a:extLst>
          </p:cNvPr>
          <p:cNvSpPr/>
          <p:nvPr/>
        </p:nvSpPr>
        <p:spPr>
          <a:xfrm rot="1800000">
            <a:off x="4741076" y="2737125"/>
            <a:ext cx="578200" cy="872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9" extrusionOk="0">
                <a:moveTo>
                  <a:pt x="21394" y="10656"/>
                </a:moveTo>
                <a:cubicBezTo>
                  <a:pt x="21394" y="12291"/>
                  <a:pt x="21085" y="13858"/>
                  <a:pt x="20365" y="15289"/>
                </a:cubicBezTo>
                <a:cubicBezTo>
                  <a:pt x="19748" y="16652"/>
                  <a:pt x="18823" y="17879"/>
                  <a:pt x="17588" y="18833"/>
                </a:cubicBezTo>
                <a:cubicBezTo>
                  <a:pt x="16457" y="19787"/>
                  <a:pt x="15120" y="20468"/>
                  <a:pt x="13680" y="20945"/>
                </a:cubicBezTo>
                <a:cubicBezTo>
                  <a:pt x="12240" y="21354"/>
                  <a:pt x="10800" y="21490"/>
                  <a:pt x="9257" y="21286"/>
                </a:cubicBezTo>
                <a:cubicBezTo>
                  <a:pt x="7817" y="21081"/>
                  <a:pt x="6480" y="20672"/>
                  <a:pt x="5348" y="19923"/>
                </a:cubicBezTo>
                <a:cubicBezTo>
                  <a:pt x="4217" y="19310"/>
                  <a:pt x="3291" y="18492"/>
                  <a:pt x="2468" y="17470"/>
                </a:cubicBezTo>
                <a:cubicBezTo>
                  <a:pt x="1645" y="16516"/>
                  <a:pt x="1131" y="15426"/>
                  <a:pt x="617" y="14335"/>
                </a:cubicBezTo>
                <a:lnTo>
                  <a:pt x="617" y="14335"/>
                </a:lnTo>
                <a:cubicBezTo>
                  <a:pt x="-206" y="12019"/>
                  <a:pt x="-206" y="9361"/>
                  <a:pt x="617" y="7045"/>
                </a:cubicBezTo>
                <a:cubicBezTo>
                  <a:pt x="1028" y="5886"/>
                  <a:pt x="1645" y="4796"/>
                  <a:pt x="2468" y="3910"/>
                </a:cubicBezTo>
                <a:cubicBezTo>
                  <a:pt x="3291" y="2956"/>
                  <a:pt x="4217" y="2070"/>
                  <a:pt x="5348" y="1457"/>
                </a:cubicBezTo>
                <a:cubicBezTo>
                  <a:pt x="6583" y="776"/>
                  <a:pt x="7920" y="299"/>
                  <a:pt x="9257" y="94"/>
                </a:cubicBezTo>
                <a:cubicBezTo>
                  <a:pt x="10800" y="-110"/>
                  <a:pt x="12240" y="26"/>
                  <a:pt x="13680" y="435"/>
                </a:cubicBezTo>
                <a:cubicBezTo>
                  <a:pt x="15120" y="844"/>
                  <a:pt x="16354" y="1525"/>
                  <a:pt x="17485" y="2547"/>
                </a:cubicBezTo>
                <a:cubicBezTo>
                  <a:pt x="18617" y="3501"/>
                  <a:pt x="19543" y="4728"/>
                  <a:pt x="20262" y="6091"/>
                </a:cubicBezTo>
                <a:cubicBezTo>
                  <a:pt x="20983" y="7453"/>
                  <a:pt x="21394" y="9021"/>
                  <a:pt x="21394" y="10656"/>
                </a:cubicBezTo>
                <a:close/>
                <a:moveTo>
                  <a:pt x="1851" y="14131"/>
                </a:moveTo>
                <a:lnTo>
                  <a:pt x="1851" y="14131"/>
                </a:lnTo>
                <a:cubicBezTo>
                  <a:pt x="2263" y="15221"/>
                  <a:pt x="2777" y="16243"/>
                  <a:pt x="3497" y="17129"/>
                </a:cubicBezTo>
                <a:cubicBezTo>
                  <a:pt x="4217" y="18015"/>
                  <a:pt x="5143" y="18764"/>
                  <a:pt x="6171" y="19378"/>
                </a:cubicBezTo>
                <a:cubicBezTo>
                  <a:pt x="7200" y="19991"/>
                  <a:pt x="8331" y="20400"/>
                  <a:pt x="9566" y="20536"/>
                </a:cubicBezTo>
                <a:cubicBezTo>
                  <a:pt x="10800" y="20672"/>
                  <a:pt x="12034" y="20604"/>
                  <a:pt x="13268" y="20264"/>
                </a:cubicBezTo>
                <a:cubicBezTo>
                  <a:pt x="14503" y="19923"/>
                  <a:pt x="15634" y="19241"/>
                  <a:pt x="16663" y="18424"/>
                </a:cubicBezTo>
                <a:cubicBezTo>
                  <a:pt x="17691" y="17538"/>
                  <a:pt x="18617" y="16380"/>
                  <a:pt x="19234" y="15085"/>
                </a:cubicBezTo>
                <a:cubicBezTo>
                  <a:pt x="19851" y="13722"/>
                  <a:pt x="20263" y="12223"/>
                  <a:pt x="20263" y="10724"/>
                </a:cubicBezTo>
                <a:cubicBezTo>
                  <a:pt x="20263" y="9157"/>
                  <a:pt x="19954" y="7726"/>
                  <a:pt x="19234" y="6363"/>
                </a:cubicBezTo>
                <a:cubicBezTo>
                  <a:pt x="18617" y="5069"/>
                  <a:pt x="17794" y="3978"/>
                  <a:pt x="16663" y="3024"/>
                </a:cubicBezTo>
                <a:cubicBezTo>
                  <a:pt x="15634" y="2139"/>
                  <a:pt x="14503" y="1525"/>
                  <a:pt x="13268" y="1185"/>
                </a:cubicBezTo>
                <a:cubicBezTo>
                  <a:pt x="12034" y="844"/>
                  <a:pt x="10800" y="708"/>
                  <a:pt x="9566" y="912"/>
                </a:cubicBezTo>
                <a:cubicBezTo>
                  <a:pt x="8331" y="1048"/>
                  <a:pt x="7200" y="1457"/>
                  <a:pt x="6171" y="2070"/>
                </a:cubicBezTo>
                <a:cubicBezTo>
                  <a:pt x="5143" y="2616"/>
                  <a:pt x="4320" y="3365"/>
                  <a:pt x="3497" y="4319"/>
                </a:cubicBezTo>
                <a:cubicBezTo>
                  <a:pt x="2777" y="5205"/>
                  <a:pt x="2160" y="6227"/>
                  <a:pt x="1851" y="7317"/>
                </a:cubicBezTo>
                <a:cubicBezTo>
                  <a:pt x="1029" y="9361"/>
                  <a:pt x="1029" y="11882"/>
                  <a:pt x="1851" y="141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54E34C1-326C-1A46-A7E2-99E28FA6778F}"/>
              </a:ext>
            </a:extLst>
          </p:cNvPr>
          <p:cNvSpPr/>
          <p:nvPr/>
        </p:nvSpPr>
        <p:spPr>
          <a:xfrm rot="1800000">
            <a:off x="6174920" y="4278021"/>
            <a:ext cx="694839" cy="780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425" extrusionOk="0">
                <a:moveTo>
                  <a:pt x="3613" y="6065"/>
                </a:moveTo>
                <a:cubicBezTo>
                  <a:pt x="4813" y="4615"/>
                  <a:pt x="6184" y="3394"/>
                  <a:pt x="7727" y="2325"/>
                </a:cubicBezTo>
                <a:cubicBezTo>
                  <a:pt x="9184" y="1410"/>
                  <a:pt x="10727" y="723"/>
                  <a:pt x="12184" y="341"/>
                </a:cubicBezTo>
                <a:cubicBezTo>
                  <a:pt x="13641" y="-41"/>
                  <a:pt x="15098" y="-117"/>
                  <a:pt x="16298" y="188"/>
                </a:cubicBezTo>
                <a:cubicBezTo>
                  <a:pt x="17584" y="417"/>
                  <a:pt x="18613" y="952"/>
                  <a:pt x="19556" y="1791"/>
                </a:cubicBezTo>
                <a:cubicBezTo>
                  <a:pt x="20327" y="2554"/>
                  <a:pt x="20927" y="3547"/>
                  <a:pt x="21184" y="4691"/>
                </a:cubicBezTo>
                <a:cubicBezTo>
                  <a:pt x="21441" y="5760"/>
                  <a:pt x="21527" y="6905"/>
                  <a:pt x="21270" y="8202"/>
                </a:cubicBezTo>
                <a:cubicBezTo>
                  <a:pt x="21098" y="9424"/>
                  <a:pt x="20670" y="10645"/>
                  <a:pt x="20155" y="11866"/>
                </a:cubicBezTo>
                <a:lnTo>
                  <a:pt x="20155" y="11866"/>
                </a:lnTo>
                <a:cubicBezTo>
                  <a:pt x="18955" y="14385"/>
                  <a:pt x="16984" y="16751"/>
                  <a:pt x="14670" y="18430"/>
                </a:cubicBezTo>
                <a:cubicBezTo>
                  <a:pt x="13555" y="19270"/>
                  <a:pt x="12355" y="19956"/>
                  <a:pt x="11070" y="20491"/>
                </a:cubicBezTo>
                <a:cubicBezTo>
                  <a:pt x="9784" y="21025"/>
                  <a:pt x="8498" y="21330"/>
                  <a:pt x="7298" y="21407"/>
                </a:cubicBezTo>
                <a:cubicBezTo>
                  <a:pt x="5927" y="21483"/>
                  <a:pt x="4727" y="21330"/>
                  <a:pt x="3698" y="20872"/>
                </a:cubicBezTo>
                <a:cubicBezTo>
                  <a:pt x="2584" y="20414"/>
                  <a:pt x="1641" y="19651"/>
                  <a:pt x="1041" y="18583"/>
                </a:cubicBezTo>
                <a:cubicBezTo>
                  <a:pt x="441" y="17590"/>
                  <a:pt x="13" y="16369"/>
                  <a:pt x="13" y="14995"/>
                </a:cubicBezTo>
                <a:cubicBezTo>
                  <a:pt x="-73" y="13622"/>
                  <a:pt x="270" y="12095"/>
                  <a:pt x="870" y="10569"/>
                </a:cubicBezTo>
                <a:cubicBezTo>
                  <a:pt x="1470" y="9118"/>
                  <a:pt x="2413" y="7592"/>
                  <a:pt x="3613" y="6065"/>
                </a:cubicBezTo>
                <a:close/>
                <a:moveTo>
                  <a:pt x="19298" y="11561"/>
                </a:moveTo>
                <a:lnTo>
                  <a:pt x="19298" y="11561"/>
                </a:lnTo>
                <a:cubicBezTo>
                  <a:pt x="19813" y="10416"/>
                  <a:pt x="20241" y="9271"/>
                  <a:pt x="20413" y="8126"/>
                </a:cubicBezTo>
                <a:cubicBezTo>
                  <a:pt x="20584" y="6981"/>
                  <a:pt x="20584" y="5913"/>
                  <a:pt x="20327" y="4920"/>
                </a:cubicBezTo>
                <a:cubicBezTo>
                  <a:pt x="20070" y="3928"/>
                  <a:pt x="19556" y="3089"/>
                  <a:pt x="18870" y="2402"/>
                </a:cubicBezTo>
                <a:cubicBezTo>
                  <a:pt x="18184" y="1715"/>
                  <a:pt x="17241" y="1257"/>
                  <a:pt x="16127" y="1028"/>
                </a:cubicBezTo>
                <a:cubicBezTo>
                  <a:pt x="15013" y="799"/>
                  <a:pt x="13813" y="875"/>
                  <a:pt x="12441" y="1181"/>
                </a:cubicBezTo>
                <a:cubicBezTo>
                  <a:pt x="11070" y="1562"/>
                  <a:pt x="9613" y="2173"/>
                  <a:pt x="8241" y="3012"/>
                </a:cubicBezTo>
                <a:cubicBezTo>
                  <a:pt x="6784" y="3928"/>
                  <a:pt x="5498" y="5149"/>
                  <a:pt x="4298" y="6523"/>
                </a:cubicBezTo>
                <a:cubicBezTo>
                  <a:pt x="3184" y="7897"/>
                  <a:pt x="2241" y="9347"/>
                  <a:pt x="1727" y="10874"/>
                </a:cubicBezTo>
                <a:cubicBezTo>
                  <a:pt x="1213" y="12324"/>
                  <a:pt x="956" y="13698"/>
                  <a:pt x="956" y="14995"/>
                </a:cubicBezTo>
                <a:cubicBezTo>
                  <a:pt x="956" y="16217"/>
                  <a:pt x="1298" y="17285"/>
                  <a:pt x="1898" y="18201"/>
                </a:cubicBezTo>
                <a:cubicBezTo>
                  <a:pt x="2413" y="19041"/>
                  <a:pt x="3184" y="19728"/>
                  <a:pt x="4127" y="20109"/>
                </a:cubicBezTo>
                <a:cubicBezTo>
                  <a:pt x="5070" y="20491"/>
                  <a:pt x="6098" y="20643"/>
                  <a:pt x="7298" y="20567"/>
                </a:cubicBezTo>
                <a:cubicBezTo>
                  <a:pt x="8413" y="20491"/>
                  <a:pt x="9527" y="20186"/>
                  <a:pt x="10727" y="19728"/>
                </a:cubicBezTo>
                <a:cubicBezTo>
                  <a:pt x="11841" y="19270"/>
                  <a:pt x="13041" y="18583"/>
                  <a:pt x="14070" y="17819"/>
                </a:cubicBezTo>
                <a:cubicBezTo>
                  <a:pt x="16298" y="16140"/>
                  <a:pt x="18184" y="13927"/>
                  <a:pt x="19298" y="115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DC412BE-1E8E-C548-A635-4F4A1C76370E}"/>
              </a:ext>
            </a:extLst>
          </p:cNvPr>
          <p:cNvSpPr/>
          <p:nvPr/>
        </p:nvSpPr>
        <p:spPr>
          <a:xfrm rot="1800000">
            <a:off x="5207328" y="4360913"/>
            <a:ext cx="870590" cy="581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213" extrusionOk="0">
                <a:moveTo>
                  <a:pt x="10011" y="171"/>
                </a:moveTo>
                <a:cubicBezTo>
                  <a:pt x="11657" y="-133"/>
                  <a:pt x="13234" y="-32"/>
                  <a:pt x="14674" y="475"/>
                </a:cubicBezTo>
                <a:cubicBezTo>
                  <a:pt x="16114" y="881"/>
                  <a:pt x="17348" y="1591"/>
                  <a:pt x="18445" y="2605"/>
                </a:cubicBezTo>
                <a:cubicBezTo>
                  <a:pt x="19474" y="3518"/>
                  <a:pt x="20297" y="4735"/>
                  <a:pt x="20777" y="6053"/>
                </a:cubicBezTo>
                <a:cubicBezTo>
                  <a:pt x="21325" y="7371"/>
                  <a:pt x="21531" y="8791"/>
                  <a:pt x="21462" y="10312"/>
                </a:cubicBezTo>
                <a:cubicBezTo>
                  <a:pt x="21394" y="11732"/>
                  <a:pt x="21051" y="13050"/>
                  <a:pt x="20434" y="14368"/>
                </a:cubicBezTo>
                <a:cubicBezTo>
                  <a:pt x="19885" y="15585"/>
                  <a:pt x="19131" y="16599"/>
                  <a:pt x="18171" y="17613"/>
                </a:cubicBezTo>
                <a:cubicBezTo>
                  <a:pt x="17280" y="18526"/>
                  <a:pt x="16251" y="19337"/>
                  <a:pt x="15154" y="19844"/>
                </a:cubicBezTo>
                <a:lnTo>
                  <a:pt x="15154" y="19844"/>
                </a:lnTo>
                <a:cubicBezTo>
                  <a:pt x="12891" y="21061"/>
                  <a:pt x="10217" y="21467"/>
                  <a:pt x="7817" y="21061"/>
                </a:cubicBezTo>
                <a:cubicBezTo>
                  <a:pt x="6651" y="20859"/>
                  <a:pt x="5554" y="20453"/>
                  <a:pt x="4525" y="19844"/>
                </a:cubicBezTo>
                <a:cubicBezTo>
                  <a:pt x="3497" y="19236"/>
                  <a:pt x="2605" y="18425"/>
                  <a:pt x="1851" y="17411"/>
                </a:cubicBezTo>
                <a:cubicBezTo>
                  <a:pt x="1097" y="16295"/>
                  <a:pt x="548" y="15078"/>
                  <a:pt x="205" y="13760"/>
                </a:cubicBezTo>
                <a:cubicBezTo>
                  <a:pt x="-69" y="12340"/>
                  <a:pt x="-69" y="10819"/>
                  <a:pt x="205" y="9399"/>
                </a:cubicBezTo>
                <a:cubicBezTo>
                  <a:pt x="548" y="7980"/>
                  <a:pt x="1165" y="6560"/>
                  <a:pt x="1988" y="5242"/>
                </a:cubicBezTo>
                <a:cubicBezTo>
                  <a:pt x="2880" y="3923"/>
                  <a:pt x="4045" y="2808"/>
                  <a:pt x="5348" y="1997"/>
                </a:cubicBezTo>
                <a:cubicBezTo>
                  <a:pt x="6857" y="982"/>
                  <a:pt x="8365" y="475"/>
                  <a:pt x="10011" y="171"/>
                </a:cubicBezTo>
                <a:close/>
                <a:moveTo>
                  <a:pt x="14880" y="18729"/>
                </a:moveTo>
                <a:lnTo>
                  <a:pt x="14880" y="18729"/>
                </a:lnTo>
                <a:cubicBezTo>
                  <a:pt x="15908" y="18120"/>
                  <a:pt x="16868" y="17411"/>
                  <a:pt x="17760" y="16599"/>
                </a:cubicBezTo>
                <a:cubicBezTo>
                  <a:pt x="18582" y="15687"/>
                  <a:pt x="19268" y="14774"/>
                  <a:pt x="19817" y="13659"/>
                </a:cubicBezTo>
                <a:cubicBezTo>
                  <a:pt x="20365" y="12543"/>
                  <a:pt x="20640" y="11326"/>
                  <a:pt x="20708" y="10109"/>
                </a:cubicBezTo>
                <a:cubicBezTo>
                  <a:pt x="20777" y="8892"/>
                  <a:pt x="20571" y="7675"/>
                  <a:pt x="20160" y="6560"/>
                </a:cubicBezTo>
                <a:cubicBezTo>
                  <a:pt x="19680" y="5444"/>
                  <a:pt x="18994" y="4329"/>
                  <a:pt x="18034" y="3518"/>
                </a:cubicBezTo>
                <a:cubicBezTo>
                  <a:pt x="17074" y="2605"/>
                  <a:pt x="15840" y="1997"/>
                  <a:pt x="14537" y="1591"/>
                </a:cubicBezTo>
                <a:cubicBezTo>
                  <a:pt x="13097" y="1185"/>
                  <a:pt x="11657" y="1084"/>
                  <a:pt x="10080" y="1388"/>
                </a:cubicBezTo>
                <a:cubicBezTo>
                  <a:pt x="8571" y="1591"/>
                  <a:pt x="7063" y="2199"/>
                  <a:pt x="5760" y="3011"/>
                </a:cubicBezTo>
                <a:cubicBezTo>
                  <a:pt x="4525" y="3822"/>
                  <a:pt x="3497" y="4836"/>
                  <a:pt x="2605" y="6053"/>
                </a:cubicBezTo>
                <a:cubicBezTo>
                  <a:pt x="1851" y="7168"/>
                  <a:pt x="1303" y="8385"/>
                  <a:pt x="1028" y="9704"/>
                </a:cubicBezTo>
                <a:cubicBezTo>
                  <a:pt x="754" y="10921"/>
                  <a:pt x="754" y="12137"/>
                  <a:pt x="1028" y="13354"/>
                </a:cubicBezTo>
                <a:cubicBezTo>
                  <a:pt x="1303" y="14470"/>
                  <a:pt x="1714" y="15585"/>
                  <a:pt x="2400" y="16498"/>
                </a:cubicBezTo>
                <a:cubicBezTo>
                  <a:pt x="3017" y="17411"/>
                  <a:pt x="3840" y="18121"/>
                  <a:pt x="4800" y="18729"/>
                </a:cubicBezTo>
                <a:cubicBezTo>
                  <a:pt x="5760" y="19337"/>
                  <a:pt x="6788" y="19743"/>
                  <a:pt x="7885" y="19946"/>
                </a:cubicBezTo>
                <a:cubicBezTo>
                  <a:pt x="10217" y="20250"/>
                  <a:pt x="12754" y="19844"/>
                  <a:pt x="14880" y="1872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907675F-353D-B842-AED2-88103FA62476}"/>
              </a:ext>
            </a:extLst>
          </p:cNvPr>
          <p:cNvSpPr/>
          <p:nvPr/>
        </p:nvSpPr>
        <p:spPr>
          <a:xfrm rot="1800000">
            <a:off x="6776057" y="2789994"/>
            <a:ext cx="749673" cy="722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439" extrusionOk="0">
                <a:moveTo>
                  <a:pt x="5235" y="17049"/>
                </a:moveTo>
                <a:cubicBezTo>
                  <a:pt x="3801" y="15730"/>
                  <a:pt x="2685" y="14246"/>
                  <a:pt x="1808" y="12680"/>
                </a:cubicBezTo>
                <a:cubicBezTo>
                  <a:pt x="931" y="11196"/>
                  <a:pt x="373" y="9629"/>
                  <a:pt x="134" y="8145"/>
                </a:cubicBezTo>
                <a:cubicBezTo>
                  <a:pt x="-105" y="6661"/>
                  <a:pt x="-25" y="5342"/>
                  <a:pt x="373" y="4188"/>
                </a:cubicBezTo>
                <a:cubicBezTo>
                  <a:pt x="772" y="3034"/>
                  <a:pt x="1410" y="2045"/>
                  <a:pt x="2366" y="1303"/>
                </a:cubicBezTo>
                <a:cubicBezTo>
                  <a:pt x="3243" y="643"/>
                  <a:pt x="4359" y="231"/>
                  <a:pt x="5554" y="66"/>
                </a:cubicBezTo>
                <a:cubicBezTo>
                  <a:pt x="6670" y="-99"/>
                  <a:pt x="7866" y="66"/>
                  <a:pt x="9141" y="313"/>
                </a:cubicBezTo>
                <a:cubicBezTo>
                  <a:pt x="10336" y="643"/>
                  <a:pt x="11612" y="1138"/>
                  <a:pt x="12807" y="1797"/>
                </a:cubicBezTo>
                <a:lnTo>
                  <a:pt x="12807" y="1797"/>
                </a:lnTo>
                <a:cubicBezTo>
                  <a:pt x="15278" y="3199"/>
                  <a:pt x="17510" y="5342"/>
                  <a:pt x="19104" y="7733"/>
                </a:cubicBezTo>
                <a:cubicBezTo>
                  <a:pt x="19901" y="8887"/>
                  <a:pt x="20459" y="10124"/>
                  <a:pt x="20857" y="11361"/>
                </a:cubicBezTo>
                <a:cubicBezTo>
                  <a:pt x="21256" y="12680"/>
                  <a:pt x="21495" y="13916"/>
                  <a:pt x="21495" y="15070"/>
                </a:cubicBezTo>
                <a:cubicBezTo>
                  <a:pt x="21495" y="16390"/>
                  <a:pt x="21176" y="17544"/>
                  <a:pt x="20618" y="18533"/>
                </a:cubicBezTo>
                <a:cubicBezTo>
                  <a:pt x="19981" y="19605"/>
                  <a:pt x="19104" y="20347"/>
                  <a:pt x="17988" y="20841"/>
                </a:cubicBezTo>
                <a:cubicBezTo>
                  <a:pt x="16872" y="21336"/>
                  <a:pt x="15597" y="21501"/>
                  <a:pt x="14162" y="21419"/>
                </a:cubicBezTo>
                <a:cubicBezTo>
                  <a:pt x="12727" y="21336"/>
                  <a:pt x="11213" y="20841"/>
                  <a:pt x="9699" y="20099"/>
                </a:cubicBezTo>
                <a:cubicBezTo>
                  <a:pt x="8184" y="19440"/>
                  <a:pt x="6590" y="18368"/>
                  <a:pt x="5235" y="17049"/>
                </a:cubicBezTo>
                <a:close/>
                <a:moveTo>
                  <a:pt x="12409" y="2704"/>
                </a:moveTo>
                <a:lnTo>
                  <a:pt x="12409" y="2704"/>
                </a:lnTo>
                <a:cubicBezTo>
                  <a:pt x="11293" y="2045"/>
                  <a:pt x="10097" y="1550"/>
                  <a:pt x="8981" y="1303"/>
                </a:cubicBezTo>
                <a:cubicBezTo>
                  <a:pt x="7786" y="973"/>
                  <a:pt x="6670" y="890"/>
                  <a:pt x="5713" y="1055"/>
                </a:cubicBezTo>
                <a:cubicBezTo>
                  <a:pt x="4598" y="1220"/>
                  <a:pt x="3721" y="1550"/>
                  <a:pt x="2924" y="2127"/>
                </a:cubicBezTo>
                <a:cubicBezTo>
                  <a:pt x="2127" y="2704"/>
                  <a:pt x="1569" y="3528"/>
                  <a:pt x="1250" y="4518"/>
                </a:cubicBezTo>
                <a:cubicBezTo>
                  <a:pt x="931" y="5590"/>
                  <a:pt x="852" y="6744"/>
                  <a:pt x="1091" y="8063"/>
                </a:cubicBezTo>
                <a:cubicBezTo>
                  <a:pt x="1330" y="9464"/>
                  <a:pt x="1808" y="10866"/>
                  <a:pt x="2605" y="12267"/>
                </a:cubicBezTo>
                <a:cubicBezTo>
                  <a:pt x="3482" y="13751"/>
                  <a:pt x="4518" y="15153"/>
                  <a:pt x="5873" y="16390"/>
                </a:cubicBezTo>
                <a:cubicBezTo>
                  <a:pt x="7228" y="17626"/>
                  <a:pt x="8663" y="18616"/>
                  <a:pt x="10177" y="19357"/>
                </a:cubicBezTo>
                <a:cubicBezTo>
                  <a:pt x="11612" y="20017"/>
                  <a:pt x="13046" y="20429"/>
                  <a:pt x="14322" y="20594"/>
                </a:cubicBezTo>
                <a:cubicBezTo>
                  <a:pt x="15597" y="20677"/>
                  <a:pt x="16713" y="20512"/>
                  <a:pt x="17669" y="20099"/>
                </a:cubicBezTo>
                <a:cubicBezTo>
                  <a:pt x="18626" y="19687"/>
                  <a:pt x="19343" y="19028"/>
                  <a:pt x="19821" y="18121"/>
                </a:cubicBezTo>
                <a:cubicBezTo>
                  <a:pt x="20299" y="17296"/>
                  <a:pt x="20538" y="16307"/>
                  <a:pt x="20618" y="15153"/>
                </a:cubicBezTo>
                <a:cubicBezTo>
                  <a:pt x="20618" y="14081"/>
                  <a:pt x="20459" y="12927"/>
                  <a:pt x="20060" y="11773"/>
                </a:cubicBezTo>
                <a:cubicBezTo>
                  <a:pt x="19662" y="10619"/>
                  <a:pt x="19104" y="9464"/>
                  <a:pt x="18387" y="8310"/>
                </a:cubicBezTo>
                <a:cubicBezTo>
                  <a:pt x="16952" y="6084"/>
                  <a:pt x="14800" y="4023"/>
                  <a:pt x="12409" y="2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0CB0BB-B966-004B-A1E2-E12AA67FAE12}"/>
              </a:ext>
            </a:extLst>
          </p:cNvPr>
          <p:cNvSpPr/>
          <p:nvPr/>
        </p:nvSpPr>
        <p:spPr>
          <a:xfrm rot="1800000">
            <a:off x="6870012" y="3618366"/>
            <a:ext cx="576528" cy="871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1" h="21420" extrusionOk="0">
                <a:moveTo>
                  <a:pt x="19" y="10987"/>
                </a:moveTo>
                <a:cubicBezTo>
                  <a:pt x="-83" y="9347"/>
                  <a:pt x="224" y="7775"/>
                  <a:pt x="838" y="6339"/>
                </a:cubicBezTo>
                <a:cubicBezTo>
                  <a:pt x="1453" y="4972"/>
                  <a:pt x="2272" y="3742"/>
                  <a:pt x="3398" y="2717"/>
                </a:cubicBezTo>
                <a:cubicBezTo>
                  <a:pt x="4524" y="1691"/>
                  <a:pt x="5752" y="1008"/>
                  <a:pt x="7083" y="529"/>
                </a:cubicBezTo>
                <a:cubicBezTo>
                  <a:pt x="8516" y="51"/>
                  <a:pt x="9949" y="-86"/>
                  <a:pt x="11485" y="51"/>
                </a:cubicBezTo>
                <a:cubicBezTo>
                  <a:pt x="12918" y="187"/>
                  <a:pt x="14249" y="598"/>
                  <a:pt x="15477" y="1281"/>
                </a:cubicBezTo>
                <a:cubicBezTo>
                  <a:pt x="16603" y="1896"/>
                  <a:pt x="17627" y="2717"/>
                  <a:pt x="18446" y="3673"/>
                </a:cubicBezTo>
                <a:cubicBezTo>
                  <a:pt x="19265" y="4630"/>
                  <a:pt x="19981" y="5656"/>
                  <a:pt x="20391" y="6818"/>
                </a:cubicBezTo>
                <a:lnTo>
                  <a:pt x="20391" y="6818"/>
                </a:lnTo>
                <a:cubicBezTo>
                  <a:pt x="21312" y="9142"/>
                  <a:pt x="21517" y="11808"/>
                  <a:pt x="20800" y="14132"/>
                </a:cubicBezTo>
                <a:cubicBezTo>
                  <a:pt x="20493" y="15294"/>
                  <a:pt x="19879" y="16387"/>
                  <a:pt x="19163" y="17344"/>
                </a:cubicBezTo>
                <a:cubicBezTo>
                  <a:pt x="18446" y="18370"/>
                  <a:pt x="17525" y="19190"/>
                  <a:pt x="16399" y="19873"/>
                </a:cubicBezTo>
                <a:cubicBezTo>
                  <a:pt x="15273" y="20625"/>
                  <a:pt x="13942" y="21104"/>
                  <a:pt x="12509" y="21309"/>
                </a:cubicBezTo>
                <a:cubicBezTo>
                  <a:pt x="11075" y="21514"/>
                  <a:pt x="9540" y="21446"/>
                  <a:pt x="8107" y="21036"/>
                </a:cubicBezTo>
                <a:cubicBezTo>
                  <a:pt x="6673" y="20625"/>
                  <a:pt x="5343" y="19942"/>
                  <a:pt x="4114" y="19053"/>
                </a:cubicBezTo>
                <a:cubicBezTo>
                  <a:pt x="2886" y="18096"/>
                  <a:pt x="1965" y="16934"/>
                  <a:pt x="1248" y="15567"/>
                </a:cubicBezTo>
                <a:cubicBezTo>
                  <a:pt x="531" y="14132"/>
                  <a:pt x="122" y="12628"/>
                  <a:pt x="19" y="10987"/>
                </a:cubicBezTo>
                <a:close/>
                <a:moveTo>
                  <a:pt x="19265" y="7023"/>
                </a:moveTo>
                <a:lnTo>
                  <a:pt x="19265" y="7023"/>
                </a:lnTo>
                <a:cubicBezTo>
                  <a:pt x="18855" y="5929"/>
                  <a:pt x="18241" y="4972"/>
                  <a:pt x="17422" y="4084"/>
                </a:cubicBezTo>
                <a:cubicBezTo>
                  <a:pt x="16603" y="3195"/>
                  <a:pt x="15682" y="2443"/>
                  <a:pt x="14658" y="1896"/>
                </a:cubicBezTo>
                <a:cubicBezTo>
                  <a:pt x="13532" y="1281"/>
                  <a:pt x="12406" y="939"/>
                  <a:pt x="11178" y="803"/>
                </a:cubicBezTo>
                <a:cubicBezTo>
                  <a:pt x="9949" y="666"/>
                  <a:pt x="8721" y="803"/>
                  <a:pt x="7492" y="1213"/>
                </a:cubicBezTo>
                <a:cubicBezTo>
                  <a:pt x="6264" y="1623"/>
                  <a:pt x="5138" y="2238"/>
                  <a:pt x="4217" y="3127"/>
                </a:cubicBezTo>
                <a:cubicBezTo>
                  <a:pt x="3193" y="4084"/>
                  <a:pt x="2374" y="5177"/>
                  <a:pt x="1862" y="6476"/>
                </a:cubicBezTo>
                <a:cubicBezTo>
                  <a:pt x="1248" y="7843"/>
                  <a:pt x="1043" y="9347"/>
                  <a:pt x="1146" y="10919"/>
                </a:cubicBezTo>
                <a:cubicBezTo>
                  <a:pt x="1248" y="12491"/>
                  <a:pt x="1657" y="13927"/>
                  <a:pt x="2374" y="15294"/>
                </a:cubicBezTo>
                <a:cubicBezTo>
                  <a:pt x="3090" y="16592"/>
                  <a:pt x="4012" y="17686"/>
                  <a:pt x="5035" y="18575"/>
                </a:cubicBezTo>
                <a:cubicBezTo>
                  <a:pt x="6059" y="19395"/>
                  <a:pt x="7288" y="20010"/>
                  <a:pt x="8516" y="20352"/>
                </a:cubicBezTo>
                <a:cubicBezTo>
                  <a:pt x="9744" y="20694"/>
                  <a:pt x="10973" y="20762"/>
                  <a:pt x="12201" y="20557"/>
                </a:cubicBezTo>
                <a:cubicBezTo>
                  <a:pt x="13430" y="20352"/>
                  <a:pt x="14556" y="19942"/>
                  <a:pt x="15477" y="19327"/>
                </a:cubicBezTo>
                <a:cubicBezTo>
                  <a:pt x="16398" y="18711"/>
                  <a:pt x="17320" y="17960"/>
                  <a:pt x="17934" y="17003"/>
                </a:cubicBezTo>
                <a:cubicBezTo>
                  <a:pt x="18650" y="16114"/>
                  <a:pt x="19162" y="15089"/>
                  <a:pt x="19469" y="13995"/>
                </a:cubicBezTo>
                <a:cubicBezTo>
                  <a:pt x="20288" y="11739"/>
                  <a:pt x="20186" y="9210"/>
                  <a:pt x="19265" y="702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E1CF00D-6A97-4962-BF47-0AAFA7627503}"/>
              </a:ext>
            </a:extLst>
          </p:cNvPr>
          <p:cNvGrpSpPr/>
          <p:nvPr/>
        </p:nvGrpSpPr>
        <p:grpSpPr>
          <a:xfrm>
            <a:off x="4693472" y="1366872"/>
            <a:ext cx="1323304" cy="1388740"/>
            <a:chOff x="4693472" y="1366872"/>
            <a:chExt cx="1323304" cy="1388740"/>
          </a:xfrm>
        </p:grpSpPr>
        <p:sp>
          <p:nvSpPr>
            <p:cNvPr id="113" name="Oval">
              <a:extLst>
                <a:ext uri="{FF2B5EF4-FFF2-40B4-BE49-F238E27FC236}">
                  <a16:creationId xmlns:a16="http://schemas.microsoft.com/office/drawing/2014/main" id="{049922D5-B627-4335-8DDD-A9CF824471A7}"/>
                </a:ext>
              </a:extLst>
            </p:cNvPr>
            <p:cNvSpPr/>
            <p:nvPr/>
          </p:nvSpPr>
          <p:spPr>
            <a:xfrm rot="9000000">
              <a:off x="4693472" y="1366872"/>
              <a:ext cx="1009601" cy="65978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329525CA-E29F-402F-B1B0-8A92930B2078}"/>
                </a:ext>
              </a:extLst>
            </p:cNvPr>
            <p:cNvSpPr/>
            <p:nvPr/>
          </p:nvSpPr>
          <p:spPr>
            <a:xfrm rot="9000000">
              <a:off x="5038170" y="177830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D525411-4227-4BC5-8BB8-770CA4D27FFE}"/>
              </a:ext>
            </a:extLst>
          </p:cNvPr>
          <p:cNvGrpSpPr/>
          <p:nvPr/>
        </p:nvGrpSpPr>
        <p:grpSpPr>
          <a:xfrm>
            <a:off x="4693472" y="4445438"/>
            <a:ext cx="1323305" cy="1388739"/>
            <a:chOff x="4693472" y="4445438"/>
            <a:chExt cx="1323305" cy="1388739"/>
          </a:xfrm>
        </p:grpSpPr>
        <p:sp>
          <p:nvSpPr>
            <p:cNvPr id="123" name="Oval">
              <a:extLst>
                <a:ext uri="{FF2B5EF4-FFF2-40B4-BE49-F238E27FC236}">
                  <a16:creationId xmlns:a16="http://schemas.microsoft.com/office/drawing/2014/main" id="{35775455-AAD7-4FB5-A53F-1121D14E189E}"/>
                </a:ext>
              </a:extLst>
            </p:cNvPr>
            <p:cNvSpPr/>
            <p:nvPr/>
          </p:nvSpPr>
          <p:spPr>
            <a:xfrm rot="1800000">
              <a:off x="4693472" y="5174392"/>
              <a:ext cx="1009601" cy="65978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D80B7D8-DF1C-4238-B100-C4BB43E415BC}"/>
                </a:ext>
              </a:extLst>
            </p:cNvPr>
            <p:cNvSpPr/>
            <p:nvPr/>
          </p:nvSpPr>
          <p:spPr>
            <a:xfrm rot="1800000">
              <a:off x="5038171" y="4445438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DF69565-51AA-47FF-B689-242C39289966}"/>
              </a:ext>
            </a:extLst>
          </p:cNvPr>
          <p:cNvGrpSpPr/>
          <p:nvPr/>
        </p:nvGrpSpPr>
        <p:grpSpPr>
          <a:xfrm>
            <a:off x="6181636" y="4445437"/>
            <a:ext cx="1323304" cy="1388740"/>
            <a:chOff x="6181636" y="4445437"/>
            <a:chExt cx="1323304" cy="1388740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CD2C180E-1F55-4F75-8E0F-9ABA16EA29AC}"/>
                </a:ext>
              </a:extLst>
            </p:cNvPr>
            <p:cNvSpPr/>
            <p:nvPr/>
          </p:nvSpPr>
          <p:spPr>
            <a:xfrm rot="19800000">
              <a:off x="6495339" y="5174392"/>
              <a:ext cx="1009601" cy="65978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B4FA62A9-138B-4136-9544-BB08FD7FE442}"/>
                </a:ext>
              </a:extLst>
            </p:cNvPr>
            <p:cNvSpPr/>
            <p:nvPr/>
          </p:nvSpPr>
          <p:spPr>
            <a:xfrm rot="19800000">
              <a:off x="6181636" y="444543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225B706-97F0-4C6C-B942-D5E954653F2D}"/>
              </a:ext>
            </a:extLst>
          </p:cNvPr>
          <p:cNvGrpSpPr/>
          <p:nvPr/>
        </p:nvGrpSpPr>
        <p:grpSpPr>
          <a:xfrm>
            <a:off x="6181635" y="1366872"/>
            <a:ext cx="1323305" cy="1388739"/>
            <a:chOff x="6181635" y="1366872"/>
            <a:chExt cx="1323305" cy="1388739"/>
          </a:xfrm>
        </p:grpSpPr>
        <p:sp>
          <p:nvSpPr>
            <p:cNvPr id="131" name="Oval">
              <a:extLst>
                <a:ext uri="{FF2B5EF4-FFF2-40B4-BE49-F238E27FC236}">
                  <a16:creationId xmlns:a16="http://schemas.microsoft.com/office/drawing/2014/main" id="{F0CFFE5E-C8DB-4B85-952A-972CEF7C599A}"/>
                </a:ext>
              </a:extLst>
            </p:cNvPr>
            <p:cNvSpPr/>
            <p:nvPr/>
          </p:nvSpPr>
          <p:spPr>
            <a:xfrm rot="12600000">
              <a:off x="6495339" y="1366872"/>
              <a:ext cx="1009601" cy="65978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B0866A5D-84A5-4CC5-AEBE-979A67EED20F}"/>
                </a:ext>
              </a:extLst>
            </p:cNvPr>
            <p:cNvSpPr/>
            <p:nvPr/>
          </p:nvSpPr>
          <p:spPr>
            <a:xfrm rot="12600000">
              <a:off x="6181635" y="1778302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39" name="Graphic 68" descr="Trophy">
            <a:extLst>
              <a:ext uri="{FF2B5EF4-FFF2-40B4-BE49-F238E27FC236}">
                <a16:creationId xmlns:a16="http://schemas.microsoft.com/office/drawing/2014/main" id="{A5433179-7CAD-4563-A3BC-69E23989D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6263" y="2999948"/>
            <a:ext cx="1199475" cy="1199475"/>
          </a:xfrm>
          <a:prstGeom prst="rect">
            <a:avLst/>
          </a:prstGeom>
        </p:spPr>
      </p:pic>
      <p:pic>
        <p:nvPicPr>
          <p:cNvPr id="141" name="Graphic 63" descr="Brainstorm with solid fill">
            <a:extLst>
              <a:ext uri="{FF2B5EF4-FFF2-40B4-BE49-F238E27FC236}">
                <a16:creationId xmlns:a16="http://schemas.microsoft.com/office/drawing/2014/main" id="{BB5BDBC1-C482-460D-A450-F41880980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5603" y="150409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B651467-DC20-4764-9C06-FCEB6037ED95}"/>
              </a:ext>
            </a:extLst>
          </p:cNvPr>
          <p:cNvGrpSpPr/>
          <p:nvPr/>
        </p:nvGrpSpPr>
        <p:grpSpPr>
          <a:xfrm>
            <a:off x="3774446" y="2385059"/>
            <a:ext cx="1454514" cy="1164512"/>
            <a:chOff x="3774446" y="2385059"/>
            <a:chExt cx="1454514" cy="1164512"/>
          </a:xfrm>
        </p:grpSpPr>
        <p:sp>
          <p:nvSpPr>
            <p:cNvPr id="117" name="Oval">
              <a:extLst>
                <a:ext uri="{FF2B5EF4-FFF2-40B4-BE49-F238E27FC236}">
                  <a16:creationId xmlns:a16="http://schemas.microsoft.com/office/drawing/2014/main" id="{6FC876E5-8616-4712-B85B-D6FD78CA705A}"/>
                </a:ext>
              </a:extLst>
            </p:cNvPr>
            <p:cNvSpPr/>
            <p:nvPr/>
          </p:nvSpPr>
          <p:spPr>
            <a:xfrm rot="6300000">
              <a:off x="3599538" y="2559967"/>
              <a:ext cx="1009601" cy="659785"/>
            </a:xfrm>
            <a:prstGeom prst="ellipse">
              <a:avLst/>
            </a:pr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71488664-3DB1-498D-97D0-B72F312DF948}"/>
                </a:ext>
              </a:extLst>
            </p:cNvPr>
            <p:cNvSpPr/>
            <p:nvPr/>
          </p:nvSpPr>
          <p:spPr>
            <a:xfrm rot="6300000">
              <a:off x="4251003" y="257161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rgbClr val="3C1A5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2816DA7-C702-41A1-A2FA-B6F4E4A22634}"/>
              </a:ext>
            </a:extLst>
          </p:cNvPr>
          <p:cNvGrpSpPr/>
          <p:nvPr/>
        </p:nvGrpSpPr>
        <p:grpSpPr>
          <a:xfrm>
            <a:off x="3774446" y="3613249"/>
            <a:ext cx="1454514" cy="1164510"/>
            <a:chOff x="3774446" y="3613249"/>
            <a:chExt cx="1454514" cy="1164510"/>
          </a:xfrm>
        </p:grpSpPr>
        <p:sp>
          <p:nvSpPr>
            <p:cNvPr id="120" name="Oval">
              <a:extLst>
                <a:ext uri="{FF2B5EF4-FFF2-40B4-BE49-F238E27FC236}">
                  <a16:creationId xmlns:a16="http://schemas.microsoft.com/office/drawing/2014/main" id="{2F7AF5F5-0F1E-47FE-B976-582B71F5BDC1}"/>
                </a:ext>
              </a:extLst>
            </p:cNvPr>
            <p:cNvSpPr/>
            <p:nvPr/>
          </p:nvSpPr>
          <p:spPr>
            <a:xfrm rot="4500000">
              <a:off x="3599538" y="3943066"/>
              <a:ext cx="1009601" cy="65978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DC8E2A9B-D29D-484A-9192-A3280ADD909C}"/>
                </a:ext>
              </a:extLst>
            </p:cNvPr>
            <p:cNvSpPr/>
            <p:nvPr/>
          </p:nvSpPr>
          <p:spPr>
            <a:xfrm rot="4500000">
              <a:off x="4251003" y="361389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0" name="Graphic 61" descr="Bar graph with downward trend with solid fill">
            <a:extLst>
              <a:ext uri="{FF2B5EF4-FFF2-40B4-BE49-F238E27FC236}">
                <a16:creationId xmlns:a16="http://schemas.microsoft.com/office/drawing/2014/main" id="{8C30657B-6C9F-4979-A0B9-86626EB6BE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1669" y="269719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2" name="Graphic 64" descr="Bullseye with solid fill">
            <a:extLst>
              <a:ext uri="{FF2B5EF4-FFF2-40B4-BE49-F238E27FC236}">
                <a16:creationId xmlns:a16="http://schemas.microsoft.com/office/drawing/2014/main" id="{85012571-025C-45D0-8BC7-8343ABB807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11669" y="408028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65" descr="Database with solid fill">
            <a:extLst>
              <a:ext uri="{FF2B5EF4-FFF2-40B4-BE49-F238E27FC236}">
                <a16:creationId xmlns:a16="http://schemas.microsoft.com/office/drawing/2014/main" id="{2CCCA9FC-7A07-4EC8-8EEE-CA88D3E86E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5603" y="531161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66" descr="Gears with solid fill">
            <a:extLst>
              <a:ext uri="{FF2B5EF4-FFF2-40B4-BE49-F238E27FC236}">
                <a16:creationId xmlns:a16="http://schemas.microsoft.com/office/drawing/2014/main" id="{F03A016E-9000-40F3-9392-893F5DF5E4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07470" y="531161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68" descr="Lightbulb with solid fill">
            <a:extLst>
              <a:ext uri="{FF2B5EF4-FFF2-40B4-BE49-F238E27FC236}">
                <a16:creationId xmlns:a16="http://schemas.microsoft.com/office/drawing/2014/main" id="{A89477A8-C828-4EDE-A27B-AF4297E8C57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07470" y="1504095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8E87068-0580-4F24-9997-9788F596D37C}"/>
              </a:ext>
            </a:extLst>
          </p:cNvPr>
          <p:cNvGrpSpPr/>
          <p:nvPr/>
        </p:nvGrpSpPr>
        <p:grpSpPr>
          <a:xfrm>
            <a:off x="6969451" y="3651479"/>
            <a:ext cx="1454515" cy="1164511"/>
            <a:chOff x="6969451" y="3651479"/>
            <a:chExt cx="1454515" cy="1164511"/>
          </a:xfrm>
        </p:grpSpPr>
        <p:sp>
          <p:nvSpPr>
            <p:cNvPr id="135" name="Oval">
              <a:extLst>
                <a:ext uri="{FF2B5EF4-FFF2-40B4-BE49-F238E27FC236}">
                  <a16:creationId xmlns:a16="http://schemas.microsoft.com/office/drawing/2014/main" id="{6F61D097-C985-4547-B7A5-FF693055FD0E}"/>
                </a:ext>
              </a:extLst>
            </p:cNvPr>
            <p:cNvSpPr/>
            <p:nvPr/>
          </p:nvSpPr>
          <p:spPr>
            <a:xfrm rot="17100000">
              <a:off x="7589273" y="3981297"/>
              <a:ext cx="1009601" cy="65978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3C80274-57DD-4EA9-8181-605D62BDE0F6}"/>
                </a:ext>
              </a:extLst>
            </p:cNvPr>
            <p:cNvSpPr/>
            <p:nvPr/>
          </p:nvSpPr>
          <p:spPr>
            <a:xfrm rot="17100000">
              <a:off x="6968803" y="365212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FFEE0DA-26CA-4E24-8A61-C3B243AEBE6D}"/>
              </a:ext>
            </a:extLst>
          </p:cNvPr>
          <p:cNvGrpSpPr/>
          <p:nvPr/>
        </p:nvGrpSpPr>
        <p:grpSpPr>
          <a:xfrm>
            <a:off x="6969451" y="2423290"/>
            <a:ext cx="1454515" cy="1164511"/>
            <a:chOff x="6969451" y="2423290"/>
            <a:chExt cx="1454515" cy="1164511"/>
          </a:xfrm>
        </p:grpSpPr>
        <p:sp>
          <p:nvSpPr>
            <p:cNvPr id="133" name="Oval">
              <a:extLst>
                <a:ext uri="{FF2B5EF4-FFF2-40B4-BE49-F238E27FC236}">
                  <a16:creationId xmlns:a16="http://schemas.microsoft.com/office/drawing/2014/main" id="{E29E709C-8EAF-4FAA-9161-E77DEF568A8E}"/>
                </a:ext>
              </a:extLst>
            </p:cNvPr>
            <p:cNvSpPr/>
            <p:nvPr/>
          </p:nvSpPr>
          <p:spPr>
            <a:xfrm rot="15300000">
              <a:off x="7589273" y="2598198"/>
              <a:ext cx="1009601" cy="65978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F01E965-86CD-4EFC-854D-B973331D79C6}"/>
                </a:ext>
              </a:extLst>
            </p:cNvPr>
            <p:cNvSpPr/>
            <p:nvPr/>
          </p:nvSpPr>
          <p:spPr>
            <a:xfrm rot="15300000">
              <a:off x="6968803" y="260984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45" name="Graphic 67" descr="Hourglass 30% with solid fill">
            <a:extLst>
              <a:ext uri="{FF2B5EF4-FFF2-40B4-BE49-F238E27FC236}">
                <a16:creationId xmlns:a16="http://schemas.microsoft.com/office/drawing/2014/main" id="{CC214456-7248-424F-A45D-55DFF309E43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01404" y="2735421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7" name="Graphic 69" descr="Research with solid fill">
            <a:extLst>
              <a:ext uri="{FF2B5EF4-FFF2-40B4-BE49-F238E27FC236}">
                <a16:creationId xmlns:a16="http://schemas.microsoft.com/office/drawing/2014/main" id="{1F236BBA-107B-4B1B-B311-193787075DC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901404" y="411852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6B45A10-D825-40B6-A5BE-6C8BFB1843BC}"/>
              </a:ext>
            </a:extLst>
          </p:cNvPr>
          <p:cNvGrpSpPr/>
          <p:nvPr/>
        </p:nvGrpSpPr>
        <p:grpSpPr>
          <a:xfrm>
            <a:off x="417576" y="2505527"/>
            <a:ext cx="2926080" cy="920821"/>
            <a:chOff x="332936" y="2627766"/>
            <a:chExt cx="2926080" cy="920821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B7305C7-8A20-485C-9BF1-10901497C4F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954ECA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554A3E3-D318-4463-B142-144776487B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8AA8E28-9E4A-40FB-9DE6-062E8205F7D9}"/>
              </a:ext>
            </a:extLst>
          </p:cNvPr>
          <p:cNvGrpSpPr/>
          <p:nvPr/>
        </p:nvGrpSpPr>
        <p:grpSpPr>
          <a:xfrm>
            <a:off x="1123566" y="5043874"/>
            <a:ext cx="2926080" cy="920821"/>
            <a:chOff x="332936" y="4652338"/>
            <a:chExt cx="2926080" cy="920821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90F2C6C-A141-46D9-B2E6-AA15656246E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DF13FAB-3DEA-4C46-9D8F-8EBDFAD208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46469C3-9081-4945-B804-4B0A981C21E2}"/>
              </a:ext>
            </a:extLst>
          </p:cNvPr>
          <p:cNvGrpSpPr/>
          <p:nvPr/>
        </p:nvGrpSpPr>
        <p:grpSpPr>
          <a:xfrm>
            <a:off x="1123566" y="1236354"/>
            <a:ext cx="2926080" cy="920821"/>
            <a:chOff x="332936" y="2627766"/>
            <a:chExt cx="2926080" cy="920821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746D522-D75E-4921-8014-CDB1C7F4B7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A7648AB-2462-419D-9E8D-7C1D0BF7A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BB45887-D241-4A4D-8569-09B8DED12439}"/>
              </a:ext>
            </a:extLst>
          </p:cNvPr>
          <p:cNvGrpSpPr/>
          <p:nvPr/>
        </p:nvGrpSpPr>
        <p:grpSpPr>
          <a:xfrm>
            <a:off x="417793" y="3774700"/>
            <a:ext cx="2926080" cy="920821"/>
            <a:chOff x="332936" y="2627766"/>
            <a:chExt cx="2926080" cy="920821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F3C3912-9F58-4C6F-A3DC-3ED29FECA3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BE86767-25CF-4B09-B027-D32A5B3471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0BC0F46-C4FC-46BB-A251-3CA6CF5397B9}"/>
              </a:ext>
            </a:extLst>
          </p:cNvPr>
          <p:cNvGrpSpPr/>
          <p:nvPr/>
        </p:nvGrpSpPr>
        <p:grpSpPr>
          <a:xfrm>
            <a:off x="8927481" y="2509391"/>
            <a:ext cx="2926080" cy="920821"/>
            <a:chOff x="8921977" y="1466725"/>
            <a:chExt cx="2926080" cy="920821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877107B-7145-4729-8730-C2E3D16757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1B6C674-3393-47F4-93B2-47848FB4C2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21FCDB-7AA8-4ED0-B7DB-004A6BBD85AE}"/>
              </a:ext>
            </a:extLst>
          </p:cNvPr>
          <p:cNvGrpSpPr/>
          <p:nvPr/>
        </p:nvGrpSpPr>
        <p:grpSpPr>
          <a:xfrm>
            <a:off x="8142354" y="5043874"/>
            <a:ext cx="2926080" cy="920821"/>
            <a:chOff x="8921977" y="4073386"/>
            <a:chExt cx="2926080" cy="920821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4BB00D8-6EC3-4681-A094-7DB49BB895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C780FF0-13A0-4EE3-BD4F-61900F938A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C489CDB-7893-4077-8040-CFE394513FEA}"/>
              </a:ext>
            </a:extLst>
          </p:cNvPr>
          <p:cNvGrpSpPr/>
          <p:nvPr/>
        </p:nvGrpSpPr>
        <p:grpSpPr>
          <a:xfrm>
            <a:off x="8142354" y="1242150"/>
            <a:ext cx="2926080" cy="920821"/>
            <a:chOff x="8921977" y="1466725"/>
            <a:chExt cx="2926080" cy="920821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7482BE9-B5C7-4C9C-A049-D059818A4E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23FC2B4-AC35-4556-9A16-7D570FF0AF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75228D5-0D00-404D-AD9B-6B8E8F82AD92}"/>
              </a:ext>
            </a:extLst>
          </p:cNvPr>
          <p:cNvGrpSpPr/>
          <p:nvPr/>
        </p:nvGrpSpPr>
        <p:grpSpPr>
          <a:xfrm>
            <a:off x="8927481" y="3776632"/>
            <a:ext cx="2926080" cy="920821"/>
            <a:chOff x="8921977" y="1466725"/>
            <a:chExt cx="2926080" cy="920821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5C77AC92-2237-4195-B34E-262B489170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2AD3C49-7FB6-4328-9BF3-7040E383F1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17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8602</TotalTime>
  <Words>427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Cylinders in Circle – Slide Template</vt:lpstr>
      <vt:lpstr>8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30</cp:revision>
  <dcterms:created xsi:type="dcterms:W3CDTF">2014-11-26T05:14:11Z</dcterms:created>
  <dcterms:modified xsi:type="dcterms:W3CDTF">2022-03-30T19:10:14Z</dcterms:modified>
  <cp:category>Charts &amp; Diagrams</cp:category>
</cp:coreProperties>
</file>