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1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Plus Pie Chart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65F58-C3DD-42A8-A35E-595B50E1850B}"/>
              </a:ext>
            </a:extLst>
          </p:cNvPr>
          <p:cNvGrpSpPr/>
          <p:nvPr/>
        </p:nvGrpSpPr>
        <p:grpSpPr>
          <a:xfrm>
            <a:off x="8320303" y="974954"/>
            <a:ext cx="3080889" cy="920821"/>
            <a:chOff x="8921977" y="1466725"/>
            <a:chExt cx="2926080" cy="92082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7EEA4F-5FCB-4AC3-906C-76C8E48855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E8AAF0-E5B4-4B4A-9363-36B2C14F46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6675BA-B9D3-4512-B5B3-62D4437DC4C5}"/>
              </a:ext>
            </a:extLst>
          </p:cNvPr>
          <p:cNvGrpSpPr/>
          <p:nvPr/>
        </p:nvGrpSpPr>
        <p:grpSpPr>
          <a:xfrm>
            <a:off x="790808" y="974954"/>
            <a:ext cx="3080889" cy="920821"/>
            <a:chOff x="8921977" y="1466725"/>
            <a:chExt cx="2926080" cy="9208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6045BC-4D1B-4194-836E-18EFB2FADC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1AE0D2-DDE7-44AD-A597-6711A6832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9F3267-86A9-47D6-BFE4-7DE09354E89C}"/>
              </a:ext>
            </a:extLst>
          </p:cNvPr>
          <p:cNvGrpSpPr/>
          <p:nvPr/>
        </p:nvGrpSpPr>
        <p:grpSpPr>
          <a:xfrm>
            <a:off x="8320303" y="5098546"/>
            <a:ext cx="3080889" cy="920821"/>
            <a:chOff x="8921977" y="1466725"/>
            <a:chExt cx="2926080" cy="92082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D830-6D60-407C-B3FF-CBE20C7C010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4E4C83-46F3-46AE-AF09-A90782E2F5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124F66-3E86-4092-96BE-0BC571312F52}"/>
              </a:ext>
            </a:extLst>
          </p:cNvPr>
          <p:cNvGrpSpPr/>
          <p:nvPr/>
        </p:nvGrpSpPr>
        <p:grpSpPr>
          <a:xfrm>
            <a:off x="790808" y="5098546"/>
            <a:ext cx="3080889" cy="920821"/>
            <a:chOff x="8921977" y="1466725"/>
            <a:chExt cx="2926080" cy="92082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8AF598-773C-4EFF-A19B-3AB5661BF01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437DACC-8597-4BB4-9303-713682B63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1ED6B-A364-4D93-BC38-49F997D8CA49}"/>
              </a:ext>
            </a:extLst>
          </p:cNvPr>
          <p:cNvGrpSpPr/>
          <p:nvPr/>
        </p:nvGrpSpPr>
        <p:grpSpPr>
          <a:xfrm>
            <a:off x="8723110" y="3724016"/>
            <a:ext cx="3080889" cy="920821"/>
            <a:chOff x="8921977" y="1466725"/>
            <a:chExt cx="2926080" cy="92082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B486EF-A972-4BB6-A053-9A5CFEE3F8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BFA577-6BC8-4722-B445-1392B90654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1E7A19-636C-419E-B083-C19CD684F1FB}"/>
              </a:ext>
            </a:extLst>
          </p:cNvPr>
          <p:cNvGrpSpPr/>
          <p:nvPr/>
        </p:nvGrpSpPr>
        <p:grpSpPr>
          <a:xfrm>
            <a:off x="388002" y="3724016"/>
            <a:ext cx="3080889" cy="920821"/>
            <a:chOff x="8921977" y="1466725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B7BBDA4-4301-4267-AB42-809BC5951E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4068D6-200B-4BE6-BABA-80C6F21368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FD6168-8185-4800-B9EF-661EAA9C703B}"/>
              </a:ext>
            </a:extLst>
          </p:cNvPr>
          <p:cNvGrpSpPr/>
          <p:nvPr/>
        </p:nvGrpSpPr>
        <p:grpSpPr>
          <a:xfrm>
            <a:off x="8723110" y="2349485"/>
            <a:ext cx="3080889" cy="920821"/>
            <a:chOff x="8921977" y="1466725"/>
            <a:chExt cx="2926080" cy="92082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49A0D8-4F9B-45E2-9AC2-2E91292351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A6FC4F-AA2E-4D1E-AB9F-D2F2632A7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99FEF2-A1A2-41B0-BC1E-DCBE909D8450}"/>
              </a:ext>
            </a:extLst>
          </p:cNvPr>
          <p:cNvGrpSpPr/>
          <p:nvPr/>
        </p:nvGrpSpPr>
        <p:grpSpPr>
          <a:xfrm>
            <a:off x="388002" y="2349485"/>
            <a:ext cx="3080889" cy="920821"/>
            <a:chOff x="8921977" y="1466725"/>
            <a:chExt cx="2926080" cy="9208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787107-20CC-4CD1-92AE-C8E091B2EA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3E17A1-B0FA-4821-9F43-B13B279A7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EBC7158-2C22-49D4-84BE-733918EAD297}"/>
              </a:ext>
            </a:extLst>
          </p:cNvPr>
          <p:cNvGrpSpPr/>
          <p:nvPr/>
        </p:nvGrpSpPr>
        <p:grpSpPr>
          <a:xfrm>
            <a:off x="3698944" y="1137172"/>
            <a:ext cx="4802035" cy="4806868"/>
            <a:chOff x="3698944" y="1137172"/>
            <a:chExt cx="4802035" cy="480686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993E6B-1CC4-4A0B-92DC-04A4BF21049E}"/>
                </a:ext>
              </a:extLst>
            </p:cNvPr>
            <p:cNvSpPr/>
            <p:nvPr/>
          </p:nvSpPr>
          <p:spPr>
            <a:xfrm>
              <a:off x="5001397" y="1137172"/>
              <a:ext cx="2181804" cy="10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2" extrusionOk="0">
                  <a:moveTo>
                    <a:pt x="6039" y="20774"/>
                  </a:moveTo>
                  <a:cubicBezTo>
                    <a:pt x="6320" y="21364"/>
                    <a:pt x="6715" y="21600"/>
                    <a:pt x="7081" y="21305"/>
                  </a:cubicBezTo>
                  <a:cubicBezTo>
                    <a:pt x="7334" y="21069"/>
                    <a:pt x="7588" y="21010"/>
                    <a:pt x="7869" y="21010"/>
                  </a:cubicBezTo>
                  <a:lnTo>
                    <a:pt x="13361" y="21010"/>
                  </a:lnTo>
                  <a:cubicBezTo>
                    <a:pt x="13642" y="21010"/>
                    <a:pt x="13896" y="21128"/>
                    <a:pt x="14149" y="21305"/>
                  </a:cubicBezTo>
                  <a:cubicBezTo>
                    <a:pt x="14515" y="21600"/>
                    <a:pt x="14910" y="21364"/>
                    <a:pt x="15191" y="20774"/>
                  </a:cubicBezTo>
                  <a:lnTo>
                    <a:pt x="20964" y="7967"/>
                  </a:lnTo>
                  <a:cubicBezTo>
                    <a:pt x="21415" y="6964"/>
                    <a:pt x="21274" y="5311"/>
                    <a:pt x="20655" y="4721"/>
                  </a:cubicBezTo>
                  <a:cubicBezTo>
                    <a:pt x="17529" y="1593"/>
                    <a:pt x="14093" y="0"/>
                    <a:pt x="10629" y="0"/>
                  </a:cubicBezTo>
                  <a:cubicBezTo>
                    <a:pt x="7137" y="0"/>
                    <a:pt x="3673" y="1652"/>
                    <a:pt x="547" y="4780"/>
                  </a:cubicBezTo>
                  <a:cubicBezTo>
                    <a:pt x="-44" y="5370"/>
                    <a:pt x="-185" y="7023"/>
                    <a:pt x="266" y="7967"/>
                  </a:cubicBezTo>
                  <a:lnTo>
                    <a:pt x="6039" y="207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BB6C97C-0092-4C8C-9269-42321E4723A9}"/>
                </a:ext>
              </a:extLst>
            </p:cNvPr>
            <p:cNvSpPr/>
            <p:nvPr/>
          </p:nvSpPr>
          <p:spPr>
            <a:xfrm>
              <a:off x="4085109" y="1501340"/>
              <a:ext cx="1524607" cy="15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4" extrusionOk="0">
                  <a:moveTo>
                    <a:pt x="368" y="11359"/>
                  </a:moveTo>
                  <a:lnTo>
                    <a:pt x="9666" y="20950"/>
                  </a:lnTo>
                  <a:cubicBezTo>
                    <a:pt x="10031" y="21346"/>
                    <a:pt x="10600" y="21465"/>
                    <a:pt x="11128" y="21306"/>
                  </a:cubicBezTo>
                  <a:cubicBezTo>
                    <a:pt x="11412" y="21227"/>
                    <a:pt x="11696" y="21188"/>
                    <a:pt x="11980" y="21188"/>
                  </a:cubicBezTo>
                  <a:lnTo>
                    <a:pt x="17380" y="21188"/>
                  </a:lnTo>
                  <a:cubicBezTo>
                    <a:pt x="19410" y="21188"/>
                    <a:pt x="21075" y="19563"/>
                    <a:pt x="21075" y="17581"/>
                  </a:cubicBezTo>
                  <a:lnTo>
                    <a:pt x="21075" y="12310"/>
                  </a:lnTo>
                  <a:cubicBezTo>
                    <a:pt x="21075" y="11913"/>
                    <a:pt x="21156" y="11557"/>
                    <a:pt x="21278" y="11200"/>
                  </a:cubicBezTo>
                  <a:cubicBezTo>
                    <a:pt x="21481" y="10724"/>
                    <a:pt x="21400" y="10170"/>
                    <a:pt x="21034" y="9773"/>
                  </a:cubicBezTo>
                  <a:lnTo>
                    <a:pt x="11980" y="420"/>
                  </a:lnTo>
                  <a:cubicBezTo>
                    <a:pt x="11534" y="-56"/>
                    <a:pt x="10762" y="-135"/>
                    <a:pt x="10234" y="222"/>
                  </a:cubicBezTo>
                  <a:cubicBezTo>
                    <a:pt x="6296" y="2639"/>
                    <a:pt x="2886" y="5889"/>
                    <a:pt x="246" y="9654"/>
                  </a:cubicBezTo>
                  <a:cubicBezTo>
                    <a:pt x="-119" y="10170"/>
                    <a:pt x="-78" y="10883"/>
                    <a:pt x="368" y="1135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9B2584-DD6F-4DBA-83B8-5D4FB5457259}"/>
                </a:ext>
              </a:extLst>
            </p:cNvPr>
            <p:cNvSpPr/>
            <p:nvPr/>
          </p:nvSpPr>
          <p:spPr>
            <a:xfrm>
              <a:off x="6581096" y="1498997"/>
              <a:ext cx="1525796" cy="156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4" extrusionOk="0">
                  <a:moveTo>
                    <a:pt x="3999" y="21188"/>
                  </a:moveTo>
                  <a:lnTo>
                    <a:pt x="9389" y="21188"/>
                  </a:lnTo>
                  <a:cubicBezTo>
                    <a:pt x="9673" y="21188"/>
                    <a:pt x="9956" y="21227"/>
                    <a:pt x="10240" y="21306"/>
                  </a:cubicBezTo>
                  <a:cubicBezTo>
                    <a:pt x="10767" y="21465"/>
                    <a:pt x="11294" y="21346"/>
                    <a:pt x="11658" y="20950"/>
                  </a:cubicBezTo>
                  <a:lnTo>
                    <a:pt x="20979" y="11319"/>
                  </a:lnTo>
                  <a:cubicBezTo>
                    <a:pt x="21425" y="10843"/>
                    <a:pt x="21506" y="10130"/>
                    <a:pt x="21101" y="9615"/>
                  </a:cubicBezTo>
                  <a:cubicBezTo>
                    <a:pt x="18467" y="5850"/>
                    <a:pt x="15062" y="2639"/>
                    <a:pt x="11132" y="222"/>
                  </a:cubicBezTo>
                  <a:cubicBezTo>
                    <a:pt x="10564" y="-135"/>
                    <a:pt x="9835" y="-56"/>
                    <a:pt x="9389" y="420"/>
                  </a:cubicBezTo>
                  <a:lnTo>
                    <a:pt x="352" y="9734"/>
                  </a:lnTo>
                  <a:cubicBezTo>
                    <a:pt x="-13" y="10130"/>
                    <a:pt x="-94" y="10685"/>
                    <a:pt x="109" y="11160"/>
                  </a:cubicBezTo>
                  <a:cubicBezTo>
                    <a:pt x="271" y="11517"/>
                    <a:pt x="311" y="11874"/>
                    <a:pt x="311" y="12270"/>
                  </a:cubicBezTo>
                  <a:lnTo>
                    <a:pt x="311" y="17541"/>
                  </a:lnTo>
                  <a:cubicBezTo>
                    <a:pt x="352" y="19563"/>
                    <a:pt x="1973" y="21188"/>
                    <a:pt x="3999" y="211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1D5525-502B-4D4C-9BD7-7ADAE90D53A1}"/>
                </a:ext>
              </a:extLst>
            </p:cNvPr>
            <p:cNvSpPr/>
            <p:nvPr/>
          </p:nvSpPr>
          <p:spPr>
            <a:xfrm>
              <a:off x="3698944" y="2400755"/>
              <a:ext cx="1060416" cy="228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8" extrusionOk="0">
                  <a:moveTo>
                    <a:pt x="0" y="10778"/>
                  </a:moveTo>
                  <a:cubicBezTo>
                    <a:pt x="0" y="14248"/>
                    <a:pt x="1756" y="17664"/>
                    <a:pt x="5093" y="20758"/>
                  </a:cubicBezTo>
                  <a:cubicBezTo>
                    <a:pt x="5737" y="21322"/>
                    <a:pt x="7376" y="21430"/>
                    <a:pt x="8312" y="20973"/>
                  </a:cubicBezTo>
                  <a:lnTo>
                    <a:pt x="20546" y="15028"/>
                  </a:lnTo>
                  <a:cubicBezTo>
                    <a:pt x="21073" y="14786"/>
                    <a:pt x="21307" y="14409"/>
                    <a:pt x="21015" y="14087"/>
                  </a:cubicBezTo>
                  <a:cubicBezTo>
                    <a:pt x="20839" y="13871"/>
                    <a:pt x="20780" y="13629"/>
                    <a:pt x="20780" y="13414"/>
                  </a:cubicBezTo>
                  <a:lnTo>
                    <a:pt x="20780" y="8169"/>
                  </a:lnTo>
                  <a:cubicBezTo>
                    <a:pt x="20780" y="7846"/>
                    <a:pt x="20956" y="7550"/>
                    <a:pt x="21249" y="7281"/>
                  </a:cubicBezTo>
                  <a:cubicBezTo>
                    <a:pt x="21600" y="6931"/>
                    <a:pt x="21483" y="6528"/>
                    <a:pt x="20898" y="6232"/>
                  </a:cubicBezTo>
                  <a:lnTo>
                    <a:pt x="8663" y="287"/>
                  </a:lnTo>
                  <a:cubicBezTo>
                    <a:pt x="7727" y="-170"/>
                    <a:pt x="6088" y="-62"/>
                    <a:pt x="5444" y="476"/>
                  </a:cubicBezTo>
                  <a:cubicBezTo>
                    <a:pt x="1873" y="3650"/>
                    <a:pt x="0" y="7173"/>
                    <a:pt x="0" y="1077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F8586F4-BCCC-4A95-B4E9-D4AFB5AB0C82}"/>
                </a:ext>
              </a:extLst>
            </p:cNvPr>
            <p:cNvSpPr/>
            <p:nvPr/>
          </p:nvSpPr>
          <p:spPr>
            <a:xfrm>
              <a:off x="6586933" y="4020704"/>
              <a:ext cx="1533912" cy="15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8" extrusionOk="0">
                  <a:moveTo>
                    <a:pt x="9177" y="350"/>
                  </a:moveTo>
                  <a:lnTo>
                    <a:pt x="3807" y="350"/>
                  </a:lnTo>
                  <a:cubicBezTo>
                    <a:pt x="1788" y="350"/>
                    <a:pt x="133" y="1978"/>
                    <a:pt x="133" y="3964"/>
                  </a:cubicBezTo>
                  <a:lnTo>
                    <a:pt x="133" y="9245"/>
                  </a:lnTo>
                  <a:cubicBezTo>
                    <a:pt x="133" y="9483"/>
                    <a:pt x="92" y="9761"/>
                    <a:pt x="52" y="9999"/>
                  </a:cubicBezTo>
                  <a:cubicBezTo>
                    <a:pt x="-69" y="10475"/>
                    <a:pt x="12" y="10992"/>
                    <a:pt x="375" y="11349"/>
                  </a:cubicBezTo>
                  <a:lnTo>
                    <a:pt x="9580" y="20918"/>
                  </a:lnTo>
                  <a:cubicBezTo>
                    <a:pt x="10024" y="21395"/>
                    <a:pt x="10792" y="21474"/>
                    <a:pt x="11357" y="21117"/>
                  </a:cubicBezTo>
                  <a:cubicBezTo>
                    <a:pt x="15273" y="18615"/>
                    <a:pt x="18584" y="15359"/>
                    <a:pt x="21168" y="11548"/>
                  </a:cubicBezTo>
                  <a:cubicBezTo>
                    <a:pt x="21531" y="11031"/>
                    <a:pt x="21450" y="10317"/>
                    <a:pt x="21006" y="9840"/>
                  </a:cubicBezTo>
                  <a:lnTo>
                    <a:pt x="11962" y="430"/>
                  </a:lnTo>
                  <a:cubicBezTo>
                    <a:pt x="11559" y="33"/>
                    <a:pt x="10953" y="-126"/>
                    <a:pt x="10428" y="112"/>
                  </a:cubicBezTo>
                  <a:cubicBezTo>
                    <a:pt x="9984" y="271"/>
                    <a:pt x="9580" y="350"/>
                    <a:pt x="9177" y="3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85C32B-C787-4702-AC72-85F8D502B75F}"/>
                </a:ext>
              </a:extLst>
            </p:cNvPr>
            <p:cNvSpPr/>
            <p:nvPr/>
          </p:nvSpPr>
          <p:spPr>
            <a:xfrm>
              <a:off x="7440561" y="2396072"/>
              <a:ext cx="1060418" cy="229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6" extrusionOk="0">
                  <a:moveTo>
                    <a:pt x="12783" y="293"/>
                  </a:moveTo>
                  <a:lnTo>
                    <a:pt x="548" y="6215"/>
                  </a:lnTo>
                  <a:cubicBezTo>
                    <a:pt x="-37" y="6510"/>
                    <a:pt x="-154" y="6912"/>
                    <a:pt x="197" y="7260"/>
                  </a:cubicBezTo>
                  <a:cubicBezTo>
                    <a:pt x="490" y="7528"/>
                    <a:pt x="666" y="7850"/>
                    <a:pt x="666" y="8172"/>
                  </a:cubicBezTo>
                  <a:lnTo>
                    <a:pt x="666" y="13397"/>
                  </a:lnTo>
                  <a:cubicBezTo>
                    <a:pt x="666" y="13639"/>
                    <a:pt x="548" y="13880"/>
                    <a:pt x="373" y="14094"/>
                  </a:cubicBezTo>
                  <a:cubicBezTo>
                    <a:pt x="80" y="14416"/>
                    <a:pt x="314" y="14791"/>
                    <a:pt x="841" y="15059"/>
                  </a:cubicBezTo>
                  <a:lnTo>
                    <a:pt x="13075" y="20981"/>
                  </a:lnTo>
                  <a:cubicBezTo>
                    <a:pt x="14012" y="21437"/>
                    <a:pt x="15709" y="21330"/>
                    <a:pt x="16295" y="20767"/>
                  </a:cubicBezTo>
                  <a:cubicBezTo>
                    <a:pt x="19690" y="17685"/>
                    <a:pt x="21446" y="14282"/>
                    <a:pt x="21446" y="10798"/>
                  </a:cubicBezTo>
                  <a:cubicBezTo>
                    <a:pt x="21446" y="7207"/>
                    <a:pt x="19573" y="3669"/>
                    <a:pt x="15944" y="507"/>
                  </a:cubicBezTo>
                  <a:cubicBezTo>
                    <a:pt x="15358" y="-83"/>
                    <a:pt x="13719" y="-163"/>
                    <a:pt x="12783" y="2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CB7C7BF-469F-4293-BFD0-CDD752C97217}"/>
                </a:ext>
              </a:extLst>
            </p:cNvPr>
            <p:cNvSpPr/>
            <p:nvPr/>
          </p:nvSpPr>
          <p:spPr>
            <a:xfrm>
              <a:off x="4081556" y="4016601"/>
              <a:ext cx="1532239" cy="15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8" extrusionOk="0">
                  <a:moveTo>
                    <a:pt x="17606" y="359"/>
                  </a:moveTo>
                  <a:lnTo>
                    <a:pt x="12226" y="359"/>
                  </a:lnTo>
                  <a:cubicBezTo>
                    <a:pt x="11781" y="359"/>
                    <a:pt x="11377" y="279"/>
                    <a:pt x="10972" y="121"/>
                  </a:cubicBezTo>
                  <a:cubicBezTo>
                    <a:pt x="10446" y="-117"/>
                    <a:pt x="9799" y="2"/>
                    <a:pt x="9435" y="438"/>
                  </a:cubicBezTo>
                  <a:lnTo>
                    <a:pt x="374" y="9831"/>
                  </a:lnTo>
                  <a:cubicBezTo>
                    <a:pt x="-71" y="10306"/>
                    <a:pt x="-111" y="10980"/>
                    <a:pt x="213" y="11535"/>
                  </a:cubicBezTo>
                  <a:cubicBezTo>
                    <a:pt x="2761" y="15340"/>
                    <a:pt x="6118" y="18629"/>
                    <a:pt x="10001" y="21126"/>
                  </a:cubicBezTo>
                  <a:cubicBezTo>
                    <a:pt x="10568" y="21483"/>
                    <a:pt x="11296" y="21404"/>
                    <a:pt x="11781" y="20928"/>
                  </a:cubicBezTo>
                  <a:lnTo>
                    <a:pt x="21044" y="11337"/>
                  </a:lnTo>
                  <a:cubicBezTo>
                    <a:pt x="21368" y="10980"/>
                    <a:pt x="21489" y="10505"/>
                    <a:pt x="21368" y="10069"/>
                  </a:cubicBezTo>
                  <a:cubicBezTo>
                    <a:pt x="21287" y="9831"/>
                    <a:pt x="21287" y="9553"/>
                    <a:pt x="21287" y="9316"/>
                  </a:cubicBezTo>
                  <a:lnTo>
                    <a:pt x="21287" y="4044"/>
                  </a:lnTo>
                  <a:cubicBezTo>
                    <a:pt x="21246" y="1984"/>
                    <a:pt x="19628" y="359"/>
                    <a:pt x="17606" y="35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C4ED93-5EB7-4502-BAB0-DD12BAE20AB7}"/>
                </a:ext>
              </a:extLst>
            </p:cNvPr>
            <p:cNvSpPr/>
            <p:nvPr/>
          </p:nvSpPr>
          <p:spPr>
            <a:xfrm>
              <a:off x="4981727" y="4878679"/>
              <a:ext cx="2243337" cy="106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0" extrusionOk="0">
                  <a:moveTo>
                    <a:pt x="20983" y="13337"/>
                  </a:moveTo>
                  <a:lnTo>
                    <a:pt x="15364" y="703"/>
                  </a:lnTo>
                  <a:cubicBezTo>
                    <a:pt x="15063" y="63"/>
                    <a:pt x="14624" y="-112"/>
                    <a:pt x="14240" y="296"/>
                  </a:cubicBezTo>
                  <a:cubicBezTo>
                    <a:pt x="13939" y="587"/>
                    <a:pt x="13637" y="762"/>
                    <a:pt x="13308" y="762"/>
                  </a:cubicBezTo>
                  <a:lnTo>
                    <a:pt x="7963" y="762"/>
                  </a:lnTo>
                  <a:cubicBezTo>
                    <a:pt x="7634" y="762"/>
                    <a:pt x="7305" y="587"/>
                    <a:pt x="7004" y="238"/>
                  </a:cubicBezTo>
                  <a:cubicBezTo>
                    <a:pt x="6620" y="-170"/>
                    <a:pt x="6154" y="-54"/>
                    <a:pt x="5880" y="587"/>
                  </a:cubicBezTo>
                  <a:lnTo>
                    <a:pt x="261" y="13221"/>
                  </a:lnTo>
                  <a:cubicBezTo>
                    <a:pt x="-178" y="14211"/>
                    <a:pt x="-41" y="15783"/>
                    <a:pt x="507" y="16365"/>
                  </a:cubicBezTo>
                  <a:cubicBezTo>
                    <a:pt x="3632" y="19683"/>
                    <a:pt x="7113" y="21430"/>
                    <a:pt x="10649" y="21430"/>
                  </a:cubicBezTo>
                  <a:cubicBezTo>
                    <a:pt x="14158" y="21430"/>
                    <a:pt x="17612" y="19683"/>
                    <a:pt x="20764" y="16423"/>
                  </a:cubicBezTo>
                  <a:cubicBezTo>
                    <a:pt x="21285" y="15899"/>
                    <a:pt x="21422" y="14327"/>
                    <a:pt x="20983" y="133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08B27BF-71B1-4BD3-9378-52DA6C3AE641}"/>
              </a:ext>
            </a:extLst>
          </p:cNvPr>
          <p:cNvSpPr txBox="1"/>
          <p:nvPr/>
        </p:nvSpPr>
        <p:spPr>
          <a:xfrm>
            <a:off x="5202314" y="331359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39" name="Graphic 38" descr="Planet">
            <a:extLst>
              <a:ext uri="{FF2B5EF4-FFF2-40B4-BE49-F238E27FC236}">
                <a16:creationId xmlns:a16="http://schemas.microsoft.com/office/drawing/2014/main" id="{EDFF8C66-5F22-4C51-87EB-08DEBC521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3634" y="5370943"/>
            <a:ext cx="464735" cy="464735"/>
          </a:xfrm>
          <a:prstGeom prst="rect">
            <a:avLst/>
          </a:prstGeom>
        </p:spPr>
      </p:pic>
      <p:pic>
        <p:nvPicPr>
          <p:cNvPr id="37" name="Graphic 36" descr="Basketball">
            <a:extLst>
              <a:ext uri="{FF2B5EF4-FFF2-40B4-BE49-F238E27FC236}">
                <a16:creationId xmlns:a16="http://schemas.microsoft.com/office/drawing/2014/main" id="{FF0AEB30-BAFA-49D8-B5EA-0C1FAD0DE4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9065" y="2413298"/>
            <a:ext cx="464735" cy="464735"/>
          </a:xfrm>
          <a:prstGeom prst="rect">
            <a:avLst/>
          </a:prstGeom>
        </p:spPr>
      </p:pic>
      <p:pic>
        <p:nvPicPr>
          <p:cNvPr id="40" name="Graphic 39" descr="GMO">
            <a:extLst>
              <a:ext uri="{FF2B5EF4-FFF2-40B4-BE49-F238E27FC236}">
                <a16:creationId xmlns:a16="http://schemas.microsoft.com/office/drawing/2014/main" id="{DD15EBBE-22C6-4C86-A0CF-D1443BDC5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9065" y="4183167"/>
            <a:ext cx="464735" cy="464735"/>
          </a:xfrm>
          <a:prstGeom prst="rect">
            <a:avLst/>
          </a:prstGeom>
        </p:spPr>
      </p:pic>
      <p:pic>
        <p:nvPicPr>
          <p:cNvPr id="41" name="Graphic 40" descr="Books">
            <a:extLst>
              <a:ext uri="{FF2B5EF4-FFF2-40B4-BE49-F238E27FC236}">
                <a16:creationId xmlns:a16="http://schemas.microsoft.com/office/drawing/2014/main" id="{ED27CD04-49C6-447B-AAA8-4AEB934849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4249" y="4183167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Mathematics">
            <a:extLst>
              <a:ext uri="{FF2B5EF4-FFF2-40B4-BE49-F238E27FC236}">
                <a16:creationId xmlns:a16="http://schemas.microsoft.com/office/drawing/2014/main" id="{5E51335F-CCCA-48CD-8300-D3E84A9B88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64249" y="2413298"/>
            <a:ext cx="464735" cy="464735"/>
          </a:xfrm>
          <a:prstGeom prst="rect">
            <a:avLst/>
          </a:prstGeom>
        </p:spPr>
      </p:pic>
      <p:pic>
        <p:nvPicPr>
          <p:cNvPr id="43" name="Graphic 42" descr="Pyramid">
            <a:extLst>
              <a:ext uri="{FF2B5EF4-FFF2-40B4-BE49-F238E27FC236}">
                <a16:creationId xmlns:a16="http://schemas.microsoft.com/office/drawing/2014/main" id="{EF87E297-1247-4E71-9C7F-F62C0E8922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63633" y="1201742"/>
            <a:ext cx="464735" cy="464735"/>
          </a:xfrm>
          <a:prstGeom prst="rect">
            <a:avLst/>
          </a:prstGeom>
        </p:spPr>
      </p:pic>
      <p:pic>
        <p:nvPicPr>
          <p:cNvPr id="38" name="Graphic 37" descr="Scissors">
            <a:extLst>
              <a:ext uri="{FF2B5EF4-FFF2-40B4-BE49-F238E27FC236}">
                <a16:creationId xmlns:a16="http://schemas.microsoft.com/office/drawing/2014/main" id="{F4991DDF-2D18-47AB-BC8C-787F0D50D43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20191" y="3304749"/>
            <a:ext cx="464735" cy="464735"/>
          </a:xfrm>
          <a:prstGeom prst="rect">
            <a:avLst/>
          </a:prstGeom>
        </p:spPr>
      </p:pic>
      <p:pic>
        <p:nvPicPr>
          <p:cNvPr id="44" name="Graphic 43" descr="Flag">
            <a:extLst>
              <a:ext uri="{FF2B5EF4-FFF2-40B4-BE49-F238E27FC236}">
                <a16:creationId xmlns:a16="http://schemas.microsoft.com/office/drawing/2014/main" id="{F5EBAC58-FEBF-4346-9128-CAE69FDB34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07074" y="3304749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8-Part Plus Pie Chart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A65F58-C3DD-42A8-A35E-595B50E1850B}"/>
              </a:ext>
            </a:extLst>
          </p:cNvPr>
          <p:cNvGrpSpPr/>
          <p:nvPr/>
        </p:nvGrpSpPr>
        <p:grpSpPr>
          <a:xfrm>
            <a:off x="8320303" y="974954"/>
            <a:ext cx="3080889" cy="920821"/>
            <a:chOff x="8921977" y="1466725"/>
            <a:chExt cx="2926080" cy="92082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A7EEA4F-5FCB-4AC3-906C-76C8E48855F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8E8AAF0-E5B4-4B4A-9363-36B2C14F46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6675BA-B9D3-4512-B5B3-62D4437DC4C5}"/>
              </a:ext>
            </a:extLst>
          </p:cNvPr>
          <p:cNvGrpSpPr/>
          <p:nvPr/>
        </p:nvGrpSpPr>
        <p:grpSpPr>
          <a:xfrm>
            <a:off x="790808" y="974954"/>
            <a:ext cx="3080889" cy="920821"/>
            <a:chOff x="8921977" y="1466725"/>
            <a:chExt cx="2926080" cy="92082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6045BC-4D1B-4194-836E-18EFB2FADC4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1AE0D2-DDE7-44AD-A597-6711A6832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9F3267-86A9-47D6-BFE4-7DE09354E89C}"/>
              </a:ext>
            </a:extLst>
          </p:cNvPr>
          <p:cNvGrpSpPr/>
          <p:nvPr/>
        </p:nvGrpSpPr>
        <p:grpSpPr>
          <a:xfrm>
            <a:off x="8320303" y="5098546"/>
            <a:ext cx="3080889" cy="920821"/>
            <a:chOff x="8921977" y="1466725"/>
            <a:chExt cx="2926080" cy="92082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12FD830-6D60-407C-B3FF-CBE20C7C010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64E4C83-46F3-46AE-AF09-A90782E2F5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6124F66-3E86-4092-96BE-0BC571312F52}"/>
              </a:ext>
            </a:extLst>
          </p:cNvPr>
          <p:cNvGrpSpPr/>
          <p:nvPr/>
        </p:nvGrpSpPr>
        <p:grpSpPr>
          <a:xfrm>
            <a:off x="790808" y="5098546"/>
            <a:ext cx="3080889" cy="920821"/>
            <a:chOff x="8921977" y="1466725"/>
            <a:chExt cx="2926080" cy="92082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68AF598-773C-4EFF-A19B-3AB5661BF01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437DACC-8597-4BB4-9303-713682B632F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71ED6B-A364-4D93-BC38-49F997D8CA49}"/>
              </a:ext>
            </a:extLst>
          </p:cNvPr>
          <p:cNvGrpSpPr/>
          <p:nvPr/>
        </p:nvGrpSpPr>
        <p:grpSpPr>
          <a:xfrm>
            <a:off x="8723110" y="3724016"/>
            <a:ext cx="3080889" cy="920821"/>
            <a:chOff x="8921977" y="1466725"/>
            <a:chExt cx="2926080" cy="92082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3B486EF-A972-4BB6-A053-9A5CFEE3F8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BFA577-6BC8-4722-B445-1392B906547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1E7A19-636C-419E-B083-C19CD684F1FB}"/>
              </a:ext>
            </a:extLst>
          </p:cNvPr>
          <p:cNvGrpSpPr/>
          <p:nvPr/>
        </p:nvGrpSpPr>
        <p:grpSpPr>
          <a:xfrm>
            <a:off x="388002" y="3724016"/>
            <a:ext cx="3080889" cy="920821"/>
            <a:chOff x="8921977" y="1466725"/>
            <a:chExt cx="2926080" cy="92082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B7BBDA4-4301-4267-AB42-809BC5951E1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C4068D6-200B-4BE6-BABA-80C6F21368C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CFD6168-8185-4800-B9EF-661EAA9C703B}"/>
              </a:ext>
            </a:extLst>
          </p:cNvPr>
          <p:cNvGrpSpPr/>
          <p:nvPr/>
        </p:nvGrpSpPr>
        <p:grpSpPr>
          <a:xfrm>
            <a:off x="8723110" y="2349485"/>
            <a:ext cx="3080889" cy="920821"/>
            <a:chOff x="8921977" y="1466725"/>
            <a:chExt cx="2926080" cy="92082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449A0D8-4F9B-45E2-9AC2-2E912923515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8A6FC4F-AA2E-4D1E-AB9F-D2F2632A70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99FEF2-A1A2-41B0-BC1E-DCBE909D8450}"/>
              </a:ext>
            </a:extLst>
          </p:cNvPr>
          <p:cNvGrpSpPr/>
          <p:nvPr/>
        </p:nvGrpSpPr>
        <p:grpSpPr>
          <a:xfrm>
            <a:off x="388002" y="2349485"/>
            <a:ext cx="3080889" cy="920821"/>
            <a:chOff x="8921977" y="1466725"/>
            <a:chExt cx="2926080" cy="9208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787107-20CC-4CD1-92AE-C8E091B2EA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E3E17A1-B0FA-4821-9F43-B13B279A7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FFEBBAB-1FDD-40DB-B69B-D3851BD79FF9}"/>
              </a:ext>
            </a:extLst>
          </p:cNvPr>
          <p:cNvGrpSpPr/>
          <p:nvPr/>
        </p:nvGrpSpPr>
        <p:grpSpPr>
          <a:xfrm>
            <a:off x="3698944" y="1137172"/>
            <a:ext cx="4802035" cy="4806868"/>
            <a:chOff x="3698944" y="1137172"/>
            <a:chExt cx="4802035" cy="480686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2993E6B-1CC4-4A0B-92DC-04A4BF21049E}"/>
                </a:ext>
              </a:extLst>
            </p:cNvPr>
            <p:cNvSpPr/>
            <p:nvPr/>
          </p:nvSpPr>
          <p:spPr>
            <a:xfrm>
              <a:off x="5001397" y="1137172"/>
              <a:ext cx="2181804" cy="1051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32" extrusionOk="0">
                  <a:moveTo>
                    <a:pt x="6039" y="20774"/>
                  </a:moveTo>
                  <a:cubicBezTo>
                    <a:pt x="6320" y="21364"/>
                    <a:pt x="6715" y="21600"/>
                    <a:pt x="7081" y="21305"/>
                  </a:cubicBezTo>
                  <a:cubicBezTo>
                    <a:pt x="7334" y="21069"/>
                    <a:pt x="7588" y="21010"/>
                    <a:pt x="7869" y="21010"/>
                  </a:cubicBezTo>
                  <a:lnTo>
                    <a:pt x="13361" y="21010"/>
                  </a:lnTo>
                  <a:cubicBezTo>
                    <a:pt x="13642" y="21010"/>
                    <a:pt x="13896" y="21128"/>
                    <a:pt x="14149" y="21305"/>
                  </a:cubicBezTo>
                  <a:cubicBezTo>
                    <a:pt x="14515" y="21600"/>
                    <a:pt x="14910" y="21364"/>
                    <a:pt x="15191" y="20774"/>
                  </a:cubicBezTo>
                  <a:lnTo>
                    <a:pt x="20964" y="7967"/>
                  </a:lnTo>
                  <a:cubicBezTo>
                    <a:pt x="21415" y="6964"/>
                    <a:pt x="21274" y="5311"/>
                    <a:pt x="20655" y="4721"/>
                  </a:cubicBezTo>
                  <a:cubicBezTo>
                    <a:pt x="17529" y="1593"/>
                    <a:pt x="14093" y="0"/>
                    <a:pt x="10629" y="0"/>
                  </a:cubicBezTo>
                  <a:cubicBezTo>
                    <a:pt x="7137" y="0"/>
                    <a:pt x="3673" y="1652"/>
                    <a:pt x="547" y="4780"/>
                  </a:cubicBezTo>
                  <a:cubicBezTo>
                    <a:pt x="-44" y="5370"/>
                    <a:pt x="-185" y="7023"/>
                    <a:pt x="266" y="7967"/>
                  </a:cubicBezTo>
                  <a:lnTo>
                    <a:pt x="6039" y="20774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CBB6C97C-0092-4C8C-9269-42321E4723A9}"/>
                </a:ext>
              </a:extLst>
            </p:cNvPr>
            <p:cNvSpPr/>
            <p:nvPr/>
          </p:nvSpPr>
          <p:spPr>
            <a:xfrm>
              <a:off x="4085109" y="1501340"/>
              <a:ext cx="1524607" cy="156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74" extrusionOk="0">
                  <a:moveTo>
                    <a:pt x="368" y="11359"/>
                  </a:moveTo>
                  <a:lnTo>
                    <a:pt x="9666" y="20950"/>
                  </a:lnTo>
                  <a:cubicBezTo>
                    <a:pt x="10031" y="21346"/>
                    <a:pt x="10600" y="21465"/>
                    <a:pt x="11128" y="21306"/>
                  </a:cubicBezTo>
                  <a:cubicBezTo>
                    <a:pt x="11412" y="21227"/>
                    <a:pt x="11696" y="21188"/>
                    <a:pt x="11980" y="21188"/>
                  </a:cubicBezTo>
                  <a:lnTo>
                    <a:pt x="17380" y="21188"/>
                  </a:lnTo>
                  <a:cubicBezTo>
                    <a:pt x="19410" y="21188"/>
                    <a:pt x="21075" y="19563"/>
                    <a:pt x="21075" y="17581"/>
                  </a:cubicBezTo>
                  <a:lnTo>
                    <a:pt x="21075" y="12310"/>
                  </a:lnTo>
                  <a:cubicBezTo>
                    <a:pt x="21075" y="11913"/>
                    <a:pt x="21156" y="11557"/>
                    <a:pt x="21278" y="11200"/>
                  </a:cubicBezTo>
                  <a:cubicBezTo>
                    <a:pt x="21481" y="10724"/>
                    <a:pt x="21400" y="10170"/>
                    <a:pt x="21034" y="9773"/>
                  </a:cubicBezTo>
                  <a:lnTo>
                    <a:pt x="11980" y="420"/>
                  </a:lnTo>
                  <a:cubicBezTo>
                    <a:pt x="11534" y="-56"/>
                    <a:pt x="10762" y="-135"/>
                    <a:pt x="10234" y="222"/>
                  </a:cubicBezTo>
                  <a:cubicBezTo>
                    <a:pt x="6296" y="2639"/>
                    <a:pt x="2886" y="5889"/>
                    <a:pt x="246" y="9654"/>
                  </a:cubicBezTo>
                  <a:cubicBezTo>
                    <a:pt x="-119" y="10170"/>
                    <a:pt x="-78" y="10883"/>
                    <a:pt x="368" y="11359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69B2584-DD6F-4DBA-83B8-5D4FB5457259}"/>
                </a:ext>
              </a:extLst>
            </p:cNvPr>
            <p:cNvSpPr/>
            <p:nvPr/>
          </p:nvSpPr>
          <p:spPr>
            <a:xfrm>
              <a:off x="6581096" y="1498997"/>
              <a:ext cx="1525796" cy="156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4" extrusionOk="0">
                  <a:moveTo>
                    <a:pt x="3999" y="21188"/>
                  </a:moveTo>
                  <a:lnTo>
                    <a:pt x="9389" y="21188"/>
                  </a:lnTo>
                  <a:cubicBezTo>
                    <a:pt x="9673" y="21188"/>
                    <a:pt x="9956" y="21227"/>
                    <a:pt x="10240" y="21306"/>
                  </a:cubicBezTo>
                  <a:cubicBezTo>
                    <a:pt x="10767" y="21465"/>
                    <a:pt x="11294" y="21346"/>
                    <a:pt x="11658" y="20950"/>
                  </a:cubicBezTo>
                  <a:lnTo>
                    <a:pt x="20979" y="11319"/>
                  </a:lnTo>
                  <a:cubicBezTo>
                    <a:pt x="21425" y="10843"/>
                    <a:pt x="21506" y="10130"/>
                    <a:pt x="21101" y="9615"/>
                  </a:cubicBezTo>
                  <a:cubicBezTo>
                    <a:pt x="18467" y="5850"/>
                    <a:pt x="15062" y="2639"/>
                    <a:pt x="11132" y="222"/>
                  </a:cubicBezTo>
                  <a:cubicBezTo>
                    <a:pt x="10564" y="-135"/>
                    <a:pt x="9835" y="-56"/>
                    <a:pt x="9389" y="420"/>
                  </a:cubicBezTo>
                  <a:lnTo>
                    <a:pt x="352" y="9734"/>
                  </a:lnTo>
                  <a:cubicBezTo>
                    <a:pt x="-13" y="10130"/>
                    <a:pt x="-94" y="10685"/>
                    <a:pt x="109" y="11160"/>
                  </a:cubicBezTo>
                  <a:cubicBezTo>
                    <a:pt x="271" y="11517"/>
                    <a:pt x="311" y="11874"/>
                    <a:pt x="311" y="12270"/>
                  </a:cubicBezTo>
                  <a:lnTo>
                    <a:pt x="311" y="17541"/>
                  </a:lnTo>
                  <a:cubicBezTo>
                    <a:pt x="352" y="19563"/>
                    <a:pt x="1973" y="21188"/>
                    <a:pt x="3999" y="211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1E1D5525-502B-4D4C-9BD7-7ADAE90D53A1}"/>
                </a:ext>
              </a:extLst>
            </p:cNvPr>
            <p:cNvSpPr/>
            <p:nvPr/>
          </p:nvSpPr>
          <p:spPr>
            <a:xfrm>
              <a:off x="3698944" y="2400755"/>
              <a:ext cx="1060416" cy="2287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58" extrusionOk="0">
                  <a:moveTo>
                    <a:pt x="0" y="10778"/>
                  </a:moveTo>
                  <a:cubicBezTo>
                    <a:pt x="0" y="14248"/>
                    <a:pt x="1756" y="17664"/>
                    <a:pt x="5093" y="20758"/>
                  </a:cubicBezTo>
                  <a:cubicBezTo>
                    <a:pt x="5737" y="21322"/>
                    <a:pt x="7376" y="21430"/>
                    <a:pt x="8312" y="20973"/>
                  </a:cubicBezTo>
                  <a:lnTo>
                    <a:pt x="20546" y="15028"/>
                  </a:lnTo>
                  <a:cubicBezTo>
                    <a:pt x="21073" y="14786"/>
                    <a:pt x="21307" y="14409"/>
                    <a:pt x="21015" y="14087"/>
                  </a:cubicBezTo>
                  <a:cubicBezTo>
                    <a:pt x="20839" y="13871"/>
                    <a:pt x="20780" y="13629"/>
                    <a:pt x="20780" y="13414"/>
                  </a:cubicBezTo>
                  <a:lnTo>
                    <a:pt x="20780" y="8169"/>
                  </a:lnTo>
                  <a:cubicBezTo>
                    <a:pt x="20780" y="7846"/>
                    <a:pt x="20956" y="7550"/>
                    <a:pt x="21249" y="7281"/>
                  </a:cubicBezTo>
                  <a:cubicBezTo>
                    <a:pt x="21600" y="6931"/>
                    <a:pt x="21483" y="6528"/>
                    <a:pt x="20898" y="6232"/>
                  </a:cubicBezTo>
                  <a:lnTo>
                    <a:pt x="8663" y="287"/>
                  </a:lnTo>
                  <a:cubicBezTo>
                    <a:pt x="7727" y="-170"/>
                    <a:pt x="6088" y="-62"/>
                    <a:pt x="5444" y="476"/>
                  </a:cubicBezTo>
                  <a:cubicBezTo>
                    <a:pt x="1873" y="3650"/>
                    <a:pt x="0" y="7173"/>
                    <a:pt x="0" y="10778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F8586F4-BCCC-4A95-B4E9-D4AFB5AB0C82}"/>
                </a:ext>
              </a:extLst>
            </p:cNvPr>
            <p:cNvSpPr/>
            <p:nvPr/>
          </p:nvSpPr>
          <p:spPr>
            <a:xfrm>
              <a:off x="6586933" y="4020704"/>
              <a:ext cx="1533912" cy="1555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38" extrusionOk="0">
                  <a:moveTo>
                    <a:pt x="9177" y="350"/>
                  </a:moveTo>
                  <a:lnTo>
                    <a:pt x="3807" y="350"/>
                  </a:lnTo>
                  <a:cubicBezTo>
                    <a:pt x="1788" y="350"/>
                    <a:pt x="133" y="1978"/>
                    <a:pt x="133" y="3964"/>
                  </a:cubicBezTo>
                  <a:lnTo>
                    <a:pt x="133" y="9245"/>
                  </a:lnTo>
                  <a:cubicBezTo>
                    <a:pt x="133" y="9483"/>
                    <a:pt x="92" y="9761"/>
                    <a:pt x="52" y="9999"/>
                  </a:cubicBezTo>
                  <a:cubicBezTo>
                    <a:pt x="-69" y="10475"/>
                    <a:pt x="12" y="10992"/>
                    <a:pt x="375" y="11349"/>
                  </a:cubicBezTo>
                  <a:lnTo>
                    <a:pt x="9580" y="20918"/>
                  </a:lnTo>
                  <a:cubicBezTo>
                    <a:pt x="10024" y="21395"/>
                    <a:pt x="10792" y="21474"/>
                    <a:pt x="11357" y="21117"/>
                  </a:cubicBezTo>
                  <a:cubicBezTo>
                    <a:pt x="15273" y="18615"/>
                    <a:pt x="18584" y="15359"/>
                    <a:pt x="21168" y="11548"/>
                  </a:cubicBezTo>
                  <a:cubicBezTo>
                    <a:pt x="21531" y="11031"/>
                    <a:pt x="21450" y="10317"/>
                    <a:pt x="21006" y="9840"/>
                  </a:cubicBezTo>
                  <a:lnTo>
                    <a:pt x="11962" y="430"/>
                  </a:lnTo>
                  <a:cubicBezTo>
                    <a:pt x="11559" y="33"/>
                    <a:pt x="10953" y="-126"/>
                    <a:pt x="10428" y="112"/>
                  </a:cubicBezTo>
                  <a:cubicBezTo>
                    <a:pt x="9984" y="271"/>
                    <a:pt x="9580" y="350"/>
                    <a:pt x="9177" y="35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785C32B-C787-4702-AC72-85F8D502B75F}"/>
                </a:ext>
              </a:extLst>
            </p:cNvPr>
            <p:cNvSpPr/>
            <p:nvPr/>
          </p:nvSpPr>
          <p:spPr>
            <a:xfrm>
              <a:off x="7440561" y="2396072"/>
              <a:ext cx="1060418" cy="2296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66" extrusionOk="0">
                  <a:moveTo>
                    <a:pt x="12783" y="293"/>
                  </a:moveTo>
                  <a:lnTo>
                    <a:pt x="548" y="6215"/>
                  </a:lnTo>
                  <a:cubicBezTo>
                    <a:pt x="-37" y="6510"/>
                    <a:pt x="-154" y="6912"/>
                    <a:pt x="197" y="7260"/>
                  </a:cubicBezTo>
                  <a:cubicBezTo>
                    <a:pt x="490" y="7528"/>
                    <a:pt x="666" y="7850"/>
                    <a:pt x="666" y="8172"/>
                  </a:cubicBezTo>
                  <a:lnTo>
                    <a:pt x="666" y="13397"/>
                  </a:lnTo>
                  <a:cubicBezTo>
                    <a:pt x="666" y="13639"/>
                    <a:pt x="548" y="13880"/>
                    <a:pt x="373" y="14094"/>
                  </a:cubicBezTo>
                  <a:cubicBezTo>
                    <a:pt x="80" y="14416"/>
                    <a:pt x="314" y="14791"/>
                    <a:pt x="841" y="15059"/>
                  </a:cubicBezTo>
                  <a:lnTo>
                    <a:pt x="13075" y="20981"/>
                  </a:lnTo>
                  <a:cubicBezTo>
                    <a:pt x="14012" y="21437"/>
                    <a:pt x="15709" y="21330"/>
                    <a:pt x="16295" y="20767"/>
                  </a:cubicBezTo>
                  <a:cubicBezTo>
                    <a:pt x="19690" y="17685"/>
                    <a:pt x="21446" y="14282"/>
                    <a:pt x="21446" y="10798"/>
                  </a:cubicBezTo>
                  <a:cubicBezTo>
                    <a:pt x="21446" y="7207"/>
                    <a:pt x="19573" y="3669"/>
                    <a:pt x="15944" y="507"/>
                  </a:cubicBezTo>
                  <a:cubicBezTo>
                    <a:pt x="15358" y="-83"/>
                    <a:pt x="13719" y="-163"/>
                    <a:pt x="12783" y="29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CB7C7BF-469F-4293-BFD0-CDD752C97217}"/>
                </a:ext>
              </a:extLst>
            </p:cNvPr>
            <p:cNvSpPr/>
            <p:nvPr/>
          </p:nvSpPr>
          <p:spPr>
            <a:xfrm>
              <a:off x="4081556" y="4016601"/>
              <a:ext cx="1532239" cy="1558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48" extrusionOk="0">
                  <a:moveTo>
                    <a:pt x="17606" y="359"/>
                  </a:moveTo>
                  <a:lnTo>
                    <a:pt x="12226" y="359"/>
                  </a:lnTo>
                  <a:cubicBezTo>
                    <a:pt x="11781" y="359"/>
                    <a:pt x="11377" y="279"/>
                    <a:pt x="10972" y="121"/>
                  </a:cubicBezTo>
                  <a:cubicBezTo>
                    <a:pt x="10446" y="-117"/>
                    <a:pt x="9799" y="2"/>
                    <a:pt x="9435" y="438"/>
                  </a:cubicBezTo>
                  <a:lnTo>
                    <a:pt x="374" y="9831"/>
                  </a:lnTo>
                  <a:cubicBezTo>
                    <a:pt x="-71" y="10306"/>
                    <a:pt x="-111" y="10980"/>
                    <a:pt x="213" y="11535"/>
                  </a:cubicBezTo>
                  <a:cubicBezTo>
                    <a:pt x="2761" y="15340"/>
                    <a:pt x="6118" y="18629"/>
                    <a:pt x="10001" y="21126"/>
                  </a:cubicBezTo>
                  <a:cubicBezTo>
                    <a:pt x="10568" y="21483"/>
                    <a:pt x="11296" y="21404"/>
                    <a:pt x="11781" y="20928"/>
                  </a:cubicBezTo>
                  <a:lnTo>
                    <a:pt x="21044" y="11337"/>
                  </a:lnTo>
                  <a:cubicBezTo>
                    <a:pt x="21368" y="10980"/>
                    <a:pt x="21489" y="10505"/>
                    <a:pt x="21368" y="10069"/>
                  </a:cubicBezTo>
                  <a:cubicBezTo>
                    <a:pt x="21287" y="9831"/>
                    <a:pt x="21287" y="9553"/>
                    <a:pt x="21287" y="9316"/>
                  </a:cubicBezTo>
                  <a:lnTo>
                    <a:pt x="21287" y="4044"/>
                  </a:lnTo>
                  <a:cubicBezTo>
                    <a:pt x="21246" y="1984"/>
                    <a:pt x="19628" y="359"/>
                    <a:pt x="17606" y="359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C4ED93-5EB7-4502-BAB0-DD12BAE20AB7}"/>
                </a:ext>
              </a:extLst>
            </p:cNvPr>
            <p:cNvSpPr/>
            <p:nvPr/>
          </p:nvSpPr>
          <p:spPr>
            <a:xfrm>
              <a:off x="4981727" y="4878679"/>
              <a:ext cx="2243337" cy="106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30" extrusionOk="0">
                  <a:moveTo>
                    <a:pt x="20983" y="13337"/>
                  </a:moveTo>
                  <a:lnTo>
                    <a:pt x="15364" y="703"/>
                  </a:lnTo>
                  <a:cubicBezTo>
                    <a:pt x="15063" y="63"/>
                    <a:pt x="14624" y="-112"/>
                    <a:pt x="14240" y="296"/>
                  </a:cubicBezTo>
                  <a:cubicBezTo>
                    <a:pt x="13939" y="587"/>
                    <a:pt x="13637" y="762"/>
                    <a:pt x="13308" y="762"/>
                  </a:cubicBezTo>
                  <a:lnTo>
                    <a:pt x="7963" y="762"/>
                  </a:lnTo>
                  <a:cubicBezTo>
                    <a:pt x="7634" y="762"/>
                    <a:pt x="7305" y="587"/>
                    <a:pt x="7004" y="238"/>
                  </a:cubicBezTo>
                  <a:cubicBezTo>
                    <a:pt x="6620" y="-170"/>
                    <a:pt x="6154" y="-54"/>
                    <a:pt x="5880" y="587"/>
                  </a:cubicBezTo>
                  <a:lnTo>
                    <a:pt x="261" y="13221"/>
                  </a:lnTo>
                  <a:cubicBezTo>
                    <a:pt x="-178" y="14211"/>
                    <a:pt x="-41" y="15783"/>
                    <a:pt x="507" y="16365"/>
                  </a:cubicBezTo>
                  <a:cubicBezTo>
                    <a:pt x="3632" y="19683"/>
                    <a:pt x="7113" y="21430"/>
                    <a:pt x="10649" y="21430"/>
                  </a:cubicBezTo>
                  <a:cubicBezTo>
                    <a:pt x="14158" y="21430"/>
                    <a:pt x="17612" y="19683"/>
                    <a:pt x="20764" y="16423"/>
                  </a:cubicBezTo>
                  <a:cubicBezTo>
                    <a:pt x="21285" y="15899"/>
                    <a:pt x="21422" y="14327"/>
                    <a:pt x="20983" y="1333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08B27BF-71B1-4BD3-9378-52DA6C3AE641}"/>
              </a:ext>
            </a:extLst>
          </p:cNvPr>
          <p:cNvSpPr txBox="1"/>
          <p:nvPr/>
        </p:nvSpPr>
        <p:spPr>
          <a:xfrm>
            <a:off x="5202314" y="3313599"/>
            <a:ext cx="178737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9" name="Graphic 38" descr="Planet">
            <a:extLst>
              <a:ext uri="{FF2B5EF4-FFF2-40B4-BE49-F238E27FC236}">
                <a16:creationId xmlns:a16="http://schemas.microsoft.com/office/drawing/2014/main" id="{EDFF8C66-5F22-4C51-87EB-08DEBC521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3634" y="5370943"/>
            <a:ext cx="464735" cy="464735"/>
          </a:xfrm>
          <a:prstGeom prst="rect">
            <a:avLst/>
          </a:prstGeom>
        </p:spPr>
      </p:pic>
      <p:pic>
        <p:nvPicPr>
          <p:cNvPr id="37" name="Graphic 36" descr="Basketball">
            <a:extLst>
              <a:ext uri="{FF2B5EF4-FFF2-40B4-BE49-F238E27FC236}">
                <a16:creationId xmlns:a16="http://schemas.microsoft.com/office/drawing/2014/main" id="{FF0AEB30-BAFA-49D8-B5EA-0C1FAD0DE4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9065" y="2413298"/>
            <a:ext cx="464735" cy="464735"/>
          </a:xfrm>
          <a:prstGeom prst="rect">
            <a:avLst/>
          </a:prstGeom>
        </p:spPr>
      </p:pic>
      <p:pic>
        <p:nvPicPr>
          <p:cNvPr id="40" name="Graphic 39" descr="GMO">
            <a:extLst>
              <a:ext uri="{FF2B5EF4-FFF2-40B4-BE49-F238E27FC236}">
                <a16:creationId xmlns:a16="http://schemas.microsoft.com/office/drawing/2014/main" id="{DD15EBBE-22C6-4C86-A0CF-D1443BDC58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9065" y="4183167"/>
            <a:ext cx="464735" cy="464735"/>
          </a:xfrm>
          <a:prstGeom prst="rect">
            <a:avLst/>
          </a:prstGeom>
        </p:spPr>
      </p:pic>
      <p:pic>
        <p:nvPicPr>
          <p:cNvPr id="41" name="Graphic 40" descr="Books">
            <a:extLst>
              <a:ext uri="{FF2B5EF4-FFF2-40B4-BE49-F238E27FC236}">
                <a16:creationId xmlns:a16="http://schemas.microsoft.com/office/drawing/2014/main" id="{ED27CD04-49C6-447B-AAA8-4AEB934849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4249" y="4183167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Mathematics">
            <a:extLst>
              <a:ext uri="{FF2B5EF4-FFF2-40B4-BE49-F238E27FC236}">
                <a16:creationId xmlns:a16="http://schemas.microsoft.com/office/drawing/2014/main" id="{5E51335F-CCCA-48CD-8300-D3E84A9B88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64249" y="2413298"/>
            <a:ext cx="464735" cy="464735"/>
          </a:xfrm>
          <a:prstGeom prst="rect">
            <a:avLst/>
          </a:prstGeom>
        </p:spPr>
      </p:pic>
      <p:pic>
        <p:nvPicPr>
          <p:cNvPr id="43" name="Graphic 42" descr="Pyramid">
            <a:extLst>
              <a:ext uri="{FF2B5EF4-FFF2-40B4-BE49-F238E27FC236}">
                <a16:creationId xmlns:a16="http://schemas.microsoft.com/office/drawing/2014/main" id="{EF87E297-1247-4E71-9C7F-F62C0E8922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63633" y="1201742"/>
            <a:ext cx="464735" cy="464735"/>
          </a:xfrm>
          <a:prstGeom prst="rect">
            <a:avLst/>
          </a:prstGeom>
        </p:spPr>
      </p:pic>
      <p:pic>
        <p:nvPicPr>
          <p:cNvPr id="38" name="Graphic 37" descr="Scissors">
            <a:extLst>
              <a:ext uri="{FF2B5EF4-FFF2-40B4-BE49-F238E27FC236}">
                <a16:creationId xmlns:a16="http://schemas.microsoft.com/office/drawing/2014/main" id="{F4991DDF-2D18-47AB-BC8C-787F0D50D43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20191" y="3304749"/>
            <a:ext cx="464735" cy="464735"/>
          </a:xfrm>
          <a:prstGeom prst="rect">
            <a:avLst/>
          </a:prstGeom>
        </p:spPr>
      </p:pic>
      <p:pic>
        <p:nvPicPr>
          <p:cNvPr id="44" name="Graphic 43" descr="Flag">
            <a:extLst>
              <a:ext uri="{FF2B5EF4-FFF2-40B4-BE49-F238E27FC236}">
                <a16:creationId xmlns:a16="http://schemas.microsoft.com/office/drawing/2014/main" id="{F5EBAC58-FEBF-4346-9128-CAE69FDB34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07074" y="3304749"/>
            <a:ext cx="464735" cy="4647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08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431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8-Part Plus Pie Chart – Slide Template</vt:lpstr>
      <vt:lpstr>8-Part Plus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8-Part Plus Pie Chart</dc:title>
  <dc:creator>PresentationGO.com</dc:creator>
  <dc:description>© Copyright PresentationGO.com</dc:description>
  <dcterms:created xsi:type="dcterms:W3CDTF">2014-11-26T05:14:11Z</dcterms:created>
  <dcterms:modified xsi:type="dcterms:W3CDTF">2021-03-25T18:47:59Z</dcterms:modified>
  <cp:category>Charts &amp; Diagrams</cp:category>
</cp:coreProperties>
</file>