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8" r:id="rId4"/>
    <p:sldId id="362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0" d="100"/>
          <a:sy n="150" d="100"/>
        </p:scale>
        <p:origin x="1962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1/23/2023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8278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5271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13" Type="http://schemas.openxmlformats.org/officeDocument/2006/relationships/image" Target="../media/image12.png"/><Relationship Id="rId18" Type="http://schemas.openxmlformats.org/officeDocument/2006/relationships/image" Target="../media/image1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17" Type="http://schemas.openxmlformats.org/officeDocument/2006/relationships/image" Target="../media/image16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5.sv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Relationship Id="rId14" Type="http://schemas.openxmlformats.org/officeDocument/2006/relationships/image" Target="../media/image13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13" Type="http://schemas.openxmlformats.org/officeDocument/2006/relationships/image" Target="../media/image12.png"/><Relationship Id="rId18" Type="http://schemas.openxmlformats.org/officeDocument/2006/relationships/image" Target="../media/image1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17" Type="http://schemas.openxmlformats.org/officeDocument/2006/relationships/image" Target="../media/image16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15.sv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Relationship Id="rId14" Type="http://schemas.openxmlformats.org/officeDocument/2006/relationships/image" Target="../media/image13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8-Part Segmented Gear – Slide Template</a:t>
            </a:r>
          </a:p>
        </p:txBody>
      </p:sp>
      <p:sp>
        <p:nvSpPr>
          <p:cNvPr id="3" name="Circle">
            <a:extLst>
              <a:ext uri="{FF2B5EF4-FFF2-40B4-BE49-F238E27FC236}">
                <a16:creationId xmlns:a16="http://schemas.microsoft.com/office/drawing/2014/main" id="{A7B8AE55-889F-889B-D622-04F919796E19}"/>
              </a:ext>
            </a:extLst>
          </p:cNvPr>
          <p:cNvSpPr/>
          <p:nvPr/>
        </p:nvSpPr>
        <p:spPr>
          <a:xfrm>
            <a:off x="3381059" y="2335585"/>
            <a:ext cx="2404109" cy="2404110"/>
          </a:xfrm>
          <a:prstGeom prst="ellipse">
            <a:avLst/>
          </a:prstGeom>
          <a:solidFill>
            <a:schemeClr val="bg1"/>
          </a:solidFill>
          <a:ln w="12700">
            <a:miter lim="4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0" name="Shape">
            <a:extLst>
              <a:ext uri="{FF2B5EF4-FFF2-40B4-BE49-F238E27FC236}">
                <a16:creationId xmlns:a16="http://schemas.microsoft.com/office/drawing/2014/main" id="{5F289C6E-F8BA-30B8-9BCE-040054A80B92}"/>
              </a:ext>
            </a:extLst>
          </p:cNvPr>
          <p:cNvSpPr/>
          <p:nvPr/>
        </p:nvSpPr>
        <p:spPr>
          <a:xfrm>
            <a:off x="5203742" y="1896707"/>
            <a:ext cx="1013460" cy="101441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9390"/>
                </a:moveTo>
                <a:cubicBezTo>
                  <a:pt x="1868" y="10364"/>
                  <a:pt x="3614" y="11540"/>
                  <a:pt x="5217" y="12879"/>
                </a:cubicBezTo>
                <a:cubicBezTo>
                  <a:pt x="6496" y="13954"/>
                  <a:pt x="7653" y="15130"/>
                  <a:pt x="8729" y="16388"/>
                </a:cubicBezTo>
                <a:cubicBezTo>
                  <a:pt x="10069" y="17990"/>
                  <a:pt x="11247" y="19734"/>
                  <a:pt x="12221" y="21600"/>
                </a:cubicBezTo>
                <a:lnTo>
                  <a:pt x="17459" y="18091"/>
                </a:lnTo>
                <a:lnTo>
                  <a:pt x="21600" y="15333"/>
                </a:lnTo>
                <a:cubicBezTo>
                  <a:pt x="20565" y="13508"/>
                  <a:pt x="19408" y="11763"/>
                  <a:pt x="18108" y="10121"/>
                </a:cubicBezTo>
                <a:lnTo>
                  <a:pt x="13967" y="12879"/>
                </a:lnTo>
                <a:cubicBezTo>
                  <a:pt x="12404" y="10952"/>
                  <a:pt x="10638" y="9188"/>
                  <a:pt x="8709" y="7626"/>
                </a:cubicBezTo>
                <a:lnTo>
                  <a:pt x="11470" y="3488"/>
                </a:lnTo>
                <a:cubicBezTo>
                  <a:pt x="9826" y="2190"/>
                  <a:pt x="8080" y="1034"/>
                  <a:pt x="6253" y="0"/>
                </a:cubicBezTo>
                <a:lnTo>
                  <a:pt x="3492" y="4137"/>
                </a:lnTo>
                <a:lnTo>
                  <a:pt x="0" y="9390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1" name="Shape">
            <a:extLst>
              <a:ext uri="{FF2B5EF4-FFF2-40B4-BE49-F238E27FC236}">
                <a16:creationId xmlns:a16="http://schemas.microsoft.com/office/drawing/2014/main" id="{79839D7A-21F7-394E-95C6-6DD3D7090E25}"/>
              </a:ext>
            </a:extLst>
          </p:cNvPr>
          <p:cNvSpPr/>
          <p:nvPr/>
        </p:nvSpPr>
        <p:spPr>
          <a:xfrm>
            <a:off x="5870237" y="3029005"/>
            <a:ext cx="576264" cy="101727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3031" y="14521"/>
                </a:moveTo>
                <a:cubicBezTo>
                  <a:pt x="13246" y="13308"/>
                  <a:pt x="13388" y="12074"/>
                  <a:pt x="13388" y="10820"/>
                </a:cubicBezTo>
                <a:cubicBezTo>
                  <a:pt x="13388" y="9566"/>
                  <a:pt x="13281" y="8333"/>
                  <a:pt x="13031" y="7119"/>
                </a:cubicBezTo>
                <a:lnTo>
                  <a:pt x="21600" y="6148"/>
                </a:lnTo>
                <a:cubicBezTo>
                  <a:pt x="21172" y="4045"/>
                  <a:pt x="20458" y="2002"/>
                  <a:pt x="19458" y="0"/>
                </a:cubicBezTo>
                <a:lnTo>
                  <a:pt x="10889" y="971"/>
                </a:lnTo>
                <a:lnTo>
                  <a:pt x="0" y="2204"/>
                </a:lnTo>
                <a:cubicBezTo>
                  <a:pt x="1107" y="4166"/>
                  <a:pt x="1821" y="6229"/>
                  <a:pt x="2142" y="8333"/>
                </a:cubicBezTo>
                <a:cubicBezTo>
                  <a:pt x="2249" y="9142"/>
                  <a:pt x="2321" y="9971"/>
                  <a:pt x="2321" y="10800"/>
                </a:cubicBezTo>
                <a:cubicBezTo>
                  <a:pt x="2321" y="11629"/>
                  <a:pt x="2249" y="12458"/>
                  <a:pt x="2142" y="13267"/>
                </a:cubicBezTo>
                <a:cubicBezTo>
                  <a:pt x="1821" y="15391"/>
                  <a:pt x="1071" y="17434"/>
                  <a:pt x="0" y="19396"/>
                </a:cubicBezTo>
                <a:lnTo>
                  <a:pt x="10889" y="20629"/>
                </a:lnTo>
                <a:lnTo>
                  <a:pt x="19458" y="21600"/>
                </a:lnTo>
                <a:cubicBezTo>
                  <a:pt x="20458" y="19618"/>
                  <a:pt x="21172" y="17555"/>
                  <a:pt x="21600" y="15452"/>
                </a:cubicBezTo>
                <a:lnTo>
                  <a:pt x="13031" y="14521"/>
                </a:ln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2" name="Shape">
            <a:extLst>
              <a:ext uri="{FF2B5EF4-FFF2-40B4-BE49-F238E27FC236}">
                <a16:creationId xmlns:a16="http://schemas.microsoft.com/office/drawing/2014/main" id="{317239DF-0D90-CCD3-5B2B-6131F2449B9B}"/>
              </a:ext>
            </a:extLst>
          </p:cNvPr>
          <p:cNvSpPr/>
          <p:nvPr/>
        </p:nvSpPr>
        <p:spPr>
          <a:xfrm>
            <a:off x="2930963" y="4164368"/>
            <a:ext cx="1013460" cy="101441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2210"/>
                </a:moveTo>
                <a:cubicBezTo>
                  <a:pt x="19732" y="11236"/>
                  <a:pt x="17986" y="10060"/>
                  <a:pt x="16383" y="8721"/>
                </a:cubicBezTo>
                <a:cubicBezTo>
                  <a:pt x="15104" y="7646"/>
                  <a:pt x="13947" y="6470"/>
                  <a:pt x="12871" y="5212"/>
                </a:cubicBezTo>
                <a:cubicBezTo>
                  <a:pt x="11531" y="3610"/>
                  <a:pt x="10353" y="1866"/>
                  <a:pt x="9379" y="0"/>
                </a:cubicBezTo>
                <a:lnTo>
                  <a:pt x="4141" y="3509"/>
                </a:lnTo>
                <a:lnTo>
                  <a:pt x="0" y="6267"/>
                </a:lnTo>
                <a:cubicBezTo>
                  <a:pt x="1035" y="8092"/>
                  <a:pt x="2192" y="9837"/>
                  <a:pt x="3492" y="11479"/>
                </a:cubicBezTo>
                <a:lnTo>
                  <a:pt x="7633" y="8721"/>
                </a:lnTo>
                <a:cubicBezTo>
                  <a:pt x="9196" y="10648"/>
                  <a:pt x="10962" y="12412"/>
                  <a:pt x="12891" y="13974"/>
                </a:cubicBezTo>
                <a:lnTo>
                  <a:pt x="10130" y="18112"/>
                </a:lnTo>
                <a:cubicBezTo>
                  <a:pt x="11774" y="19410"/>
                  <a:pt x="13520" y="20566"/>
                  <a:pt x="15347" y="21600"/>
                </a:cubicBezTo>
                <a:lnTo>
                  <a:pt x="18108" y="17463"/>
                </a:lnTo>
                <a:lnTo>
                  <a:pt x="21600" y="12210"/>
                </a:ln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28" name="Shape">
            <a:extLst>
              <a:ext uri="{FF2B5EF4-FFF2-40B4-BE49-F238E27FC236}">
                <a16:creationId xmlns:a16="http://schemas.microsoft.com/office/drawing/2014/main" id="{751B899E-F9E4-C768-2172-0D4DA0F9F94D}"/>
              </a:ext>
            </a:extLst>
          </p:cNvPr>
          <p:cNvSpPr/>
          <p:nvPr/>
        </p:nvSpPr>
        <p:spPr>
          <a:xfrm>
            <a:off x="4062413" y="1667395"/>
            <a:ext cx="1019175" cy="5762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241" y="21600"/>
                </a:moveTo>
                <a:cubicBezTo>
                  <a:pt x="4199" y="20493"/>
                  <a:pt x="6258" y="19779"/>
                  <a:pt x="8357" y="19458"/>
                </a:cubicBezTo>
                <a:cubicBezTo>
                  <a:pt x="9165" y="19351"/>
                  <a:pt x="9993" y="19279"/>
                  <a:pt x="10820" y="19279"/>
                </a:cubicBezTo>
                <a:cubicBezTo>
                  <a:pt x="11648" y="19279"/>
                  <a:pt x="12475" y="19351"/>
                  <a:pt x="13283" y="19458"/>
                </a:cubicBezTo>
                <a:cubicBezTo>
                  <a:pt x="15403" y="19779"/>
                  <a:pt x="17441" y="20529"/>
                  <a:pt x="19400" y="21600"/>
                </a:cubicBezTo>
                <a:lnTo>
                  <a:pt x="20631" y="10711"/>
                </a:lnTo>
                <a:lnTo>
                  <a:pt x="21600" y="2142"/>
                </a:lnTo>
                <a:cubicBezTo>
                  <a:pt x="19622" y="1142"/>
                  <a:pt x="17563" y="428"/>
                  <a:pt x="15463" y="0"/>
                </a:cubicBezTo>
                <a:lnTo>
                  <a:pt x="14494" y="8569"/>
                </a:lnTo>
                <a:cubicBezTo>
                  <a:pt x="13283" y="8354"/>
                  <a:pt x="12052" y="8212"/>
                  <a:pt x="10800" y="8212"/>
                </a:cubicBezTo>
                <a:cubicBezTo>
                  <a:pt x="9548" y="8212"/>
                  <a:pt x="8317" y="8319"/>
                  <a:pt x="7106" y="8569"/>
                </a:cubicBezTo>
                <a:lnTo>
                  <a:pt x="6137" y="0"/>
                </a:lnTo>
                <a:cubicBezTo>
                  <a:pt x="4037" y="428"/>
                  <a:pt x="1998" y="1142"/>
                  <a:pt x="0" y="2142"/>
                </a:cubicBezTo>
                <a:lnTo>
                  <a:pt x="969" y="10711"/>
                </a:lnTo>
                <a:lnTo>
                  <a:pt x="2241" y="21600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7" name="Shape">
            <a:extLst>
              <a:ext uri="{FF2B5EF4-FFF2-40B4-BE49-F238E27FC236}">
                <a16:creationId xmlns:a16="http://schemas.microsoft.com/office/drawing/2014/main" id="{4169BA65-B7D2-B154-FC56-8B830E90F468}"/>
              </a:ext>
            </a:extLst>
          </p:cNvPr>
          <p:cNvSpPr/>
          <p:nvPr/>
        </p:nvSpPr>
        <p:spPr>
          <a:xfrm>
            <a:off x="2930963" y="1896706"/>
            <a:ext cx="1014412" cy="101346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9390" y="21600"/>
                </a:moveTo>
                <a:cubicBezTo>
                  <a:pt x="10364" y="19732"/>
                  <a:pt x="11540" y="17986"/>
                  <a:pt x="12879" y="16383"/>
                </a:cubicBezTo>
                <a:cubicBezTo>
                  <a:pt x="13954" y="15104"/>
                  <a:pt x="15130" y="13947"/>
                  <a:pt x="16388" y="12871"/>
                </a:cubicBezTo>
                <a:cubicBezTo>
                  <a:pt x="17990" y="11531"/>
                  <a:pt x="19734" y="10353"/>
                  <a:pt x="21600" y="9379"/>
                </a:cubicBezTo>
                <a:lnTo>
                  <a:pt x="18091" y="4141"/>
                </a:lnTo>
                <a:lnTo>
                  <a:pt x="15333" y="0"/>
                </a:lnTo>
                <a:cubicBezTo>
                  <a:pt x="13508" y="1035"/>
                  <a:pt x="11763" y="2192"/>
                  <a:pt x="10121" y="3492"/>
                </a:cubicBezTo>
                <a:lnTo>
                  <a:pt x="12879" y="7633"/>
                </a:lnTo>
                <a:cubicBezTo>
                  <a:pt x="10952" y="9196"/>
                  <a:pt x="9188" y="10962"/>
                  <a:pt x="7626" y="12891"/>
                </a:cubicBezTo>
                <a:lnTo>
                  <a:pt x="3488" y="10130"/>
                </a:lnTo>
                <a:cubicBezTo>
                  <a:pt x="2190" y="11774"/>
                  <a:pt x="1034" y="13520"/>
                  <a:pt x="0" y="15347"/>
                </a:cubicBezTo>
                <a:lnTo>
                  <a:pt x="4137" y="18108"/>
                </a:lnTo>
                <a:lnTo>
                  <a:pt x="9390" y="21600"/>
                </a:ln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50" name="Shape">
            <a:extLst>
              <a:ext uri="{FF2B5EF4-FFF2-40B4-BE49-F238E27FC236}">
                <a16:creationId xmlns:a16="http://schemas.microsoft.com/office/drawing/2014/main" id="{1FF60B3E-DE50-14BD-C6DD-B701AF22C70D}"/>
              </a:ext>
            </a:extLst>
          </p:cNvPr>
          <p:cNvSpPr/>
          <p:nvPr/>
        </p:nvSpPr>
        <p:spPr>
          <a:xfrm>
            <a:off x="2697499" y="3028053"/>
            <a:ext cx="576264" cy="101917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9359"/>
                </a:moveTo>
                <a:cubicBezTo>
                  <a:pt x="20493" y="17401"/>
                  <a:pt x="19779" y="15342"/>
                  <a:pt x="19458" y="13243"/>
                </a:cubicBezTo>
                <a:cubicBezTo>
                  <a:pt x="19351" y="12435"/>
                  <a:pt x="19279" y="11607"/>
                  <a:pt x="19279" y="10780"/>
                </a:cubicBezTo>
                <a:cubicBezTo>
                  <a:pt x="19279" y="9952"/>
                  <a:pt x="19351" y="9124"/>
                  <a:pt x="19458" y="8317"/>
                </a:cubicBezTo>
                <a:cubicBezTo>
                  <a:pt x="19779" y="6197"/>
                  <a:pt x="20529" y="4159"/>
                  <a:pt x="21600" y="2200"/>
                </a:cubicBezTo>
                <a:lnTo>
                  <a:pt x="10711" y="969"/>
                </a:lnTo>
                <a:lnTo>
                  <a:pt x="2142" y="0"/>
                </a:lnTo>
                <a:cubicBezTo>
                  <a:pt x="1142" y="1978"/>
                  <a:pt x="428" y="4037"/>
                  <a:pt x="0" y="6137"/>
                </a:cubicBezTo>
                <a:lnTo>
                  <a:pt x="8569" y="7106"/>
                </a:lnTo>
                <a:cubicBezTo>
                  <a:pt x="8354" y="8317"/>
                  <a:pt x="8212" y="9548"/>
                  <a:pt x="8212" y="10800"/>
                </a:cubicBezTo>
                <a:cubicBezTo>
                  <a:pt x="8212" y="12052"/>
                  <a:pt x="8319" y="13283"/>
                  <a:pt x="8569" y="14494"/>
                </a:cubicBezTo>
                <a:lnTo>
                  <a:pt x="0" y="15463"/>
                </a:lnTo>
                <a:cubicBezTo>
                  <a:pt x="428" y="17563"/>
                  <a:pt x="1142" y="19601"/>
                  <a:pt x="2142" y="21600"/>
                </a:cubicBezTo>
                <a:lnTo>
                  <a:pt x="10711" y="20631"/>
                </a:lnTo>
                <a:lnTo>
                  <a:pt x="21600" y="19359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51" name="Shape">
            <a:extLst>
              <a:ext uri="{FF2B5EF4-FFF2-40B4-BE49-F238E27FC236}">
                <a16:creationId xmlns:a16="http://schemas.microsoft.com/office/drawing/2014/main" id="{FE0A4FD4-CEA9-9348-0797-4A84A542B1BA}"/>
              </a:ext>
            </a:extLst>
          </p:cNvPr>
          <p:cNvSpPr/>
          <p:nvPr/>
        </p:nvSpPr>
        <p:spPr>
          <a:xfrm>
            <a:off x="5203742" y="4165319"/>
            <a:ext cx="1014412" cy="101346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2210" y="0"/>
                </a:moveTo>
                <a:cubicBezTo>
                  <a:pt x="11236" y="1868"/>
                  <a:pt x="10060" y="3614"/>
                  <a:pt x="8721" y="5217"/>
                </a:cubicBezTo>
                <a:cubicBezTo>
                  <a:pt x="7646" y="6496"/>
                  <a:pt x="6470" y="7653"/>
                  <a:pt x="5212" y="8729"/>
                </a:cubicBezTo>
                <a:cubicBezTo>
                  <a:pt x="3610" y="10069"/>
                  <a:pt x="1866" y="11247"/>
                  <a:pt x="0" y="12221"/>
                </a:cubicBezTo>
                <a:lnTo>
                  <a:pt x="3509" y="17459"/>
                </a:lnTo>
                <a:lnTo>
                  <a:pt x="6267" y="21600"/>
                </a:lnTo>
                <a:cubicBezTo>
                  <a:pt x="8092" y="20565"/>
                  <a:pt x="9837" y="19408"/>
                  <a:pt x="11479" y="18108"/>
                </a:cubicBezTo>
                <a:lnTo>
                  <a:pt x="8721" y="13967"/>
                </a:lnTo>
                <a:cubicBezTo>
                  <a:pt x="10648" y="12404"/>
                  <a:pt x="12412" y="10638"/>
                  <a:pt x="13974" y="8709"/>
                </a:cubicBezTo>
                <a:lnTo>
                  <a:pt x="18112" y="11470"/>
                </a:lnTo>
                <a:cubicBezTo>
                  <a:pt x="19410" y="9826"/>
                  <a:pt x="20566" y="8080"/>
                  <a:pt x="21600" y="6253"/>
                </a:cubicBezTo>
                <a:lnTo>
                  <a:pt x="17463" y="3492"/>
                </a:lnTo>
                <a:lnTo>
                  <a:pt x="12210" y="0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52" name="Shape">
            <a:extLst>
              <a:ext uri="{FF2B5EF4-FFF2-40B4-BE49-F238E27FC236}">
                <a16:creationId xmlns:a16="http://schemas.microsoft.com/office/drawing/2014/main" id="{8DB365D0-6171-CD08-0C7F-FBB84E5D8F31}"/>
              </a:ext>
            </a:extLst>
          </p:cNvPr>
          <p:cNvSpPr/>
          <p:nvPr/>
        </p:nvSpPr>
        <p:spPr>
          <a:xfrm>
            <a:off x="4062413" y="4835981"/>
            <a:ext cx="1019175" cy="5762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359" y="0"/>
                </a:moveTo>
                <a:cubicBezTo>
                  <a:pt x="17401" y="1107"/>
                  <a:pt x="15342" y="1821"/>
                  <a:pt x="13243" y="2142"/>
                </a:cubicBezTo>
                <a:cubicBezTo>
                  <a:pt x="12435" y="2249"/>
                  <a:pt x="11607" y="2321"/>
                  <a:pt x="10780" y="2321"/>
                </a:cubicBezTo>
                <a:cubicBezTo>
                  <a:pt x="9952" y="2321"/>
                  <a:pt x="9125" y="2249"/>
                  <a:pt x="8317" y="2142"/>
                </a:cubicBezTo>
                <a:cubicBezTo>
                  <a:pt x="6197" y="1821"/>
                  <a:pt x="4159" y="1071"/>
                  <a:pt x="2200" y="0"/>
                </a:cubicBezTo>
                <a:lnTo>
                  <a:pt x="969" y="10889"/>
                </a:lnTo>
                <a:lnTo>
                  <a:pt x="0" y="19458"/>
                </a:lnTo>
                <a:cubicBezTo>
                  <a:pt x="1978" y="20458"/>
                  <a:pt x="4037" y="21172"/>
                  <a:pt x="6137" y="21600"/>
                </a:cubicBezTo>
                <a:lnTo>
                  <a:pt x="7106" y="13031"/>
                </a:lnTo>
                <a:cubicBezTo>
                  <a:pt x="8317" y="13246"/>
                  <a:pt x="9548" y="13388"/>
                  <a:pt x="10800" y="13388"/>
                </a:cubicBezTo>
                <a:cubicBezTo>
                  <a:pt x="12052" y="13388"/>
                  <a:pt x="13283" y="13281"/>
                  <a:pt x="14494" y="13031"/>
                </a:cubicBezTo>
                <a:lnTo>
                  <a:pt x="15463" y="21600"/>
                </a:lnTo>
                <a:cubicBezTo>
                  <a:pt x="17563" y="21172"/>
                  <a:pt x="19602" y="20458"/>
                  <a:pt x="21600" y="19458"/>
                </a:cubicBezTo>
                <a:lnTo>
                  <a:pt x="20631" y="10889"/>
                </a:lnTo>
                <a:lnTo>
                  <a:pt x="19359" y="0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5BEE684F-BCB4-810F-BE62-84E10F8B32FB}"/>
              </a:ext>
            </a:extLst>
          </p:cNvPr>
          <p:cNvSpPr txBox="1"/>
          <p:nvPr/>
        </p:nvSpPr>
        <p:spPr>
          <a:xfrm>
            <a:off x="4350547" y="1446328"/>
            <a:ext cx="446714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000" b="1" dirty="0"/>
              <a:t>01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4ACF3ACC-E54E-FFBD-F693-3DEF357D2493}"/>
              </a:ext>
            </a:extLst>
          </p:cNvPr>
          <p:cNvSpPr txBox="1"/>
          <p:nvPr/>
        </p:nvSpPr>
        <p:spPr>
          <a:xfrm>
            <a:off x="6227899" y="3347676"/>
            <a:ext cx="446714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000" b="1" dirty="0"/>
              <a:t>03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DC5EAA47-CBA2-F699-2687-08B3CD181930}"/>
              </a:ext>
            </a:extLst>
          </p:cNvPr>
          <p:cNvSpPr txBox="1"/>
          <p:nvPr/>
        </p:nvSpPr>
        <p:spPr>
          <a:xfrm>
            <a:off x="2486111" y="3347676"/>
            <a:ext cx="446714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000" b="1" dirty="0"/>
              <a:t>07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B9658FAD-1153-26CA-6106-AC437C3F4364}"/>
              </a:ext>
            </a:extLst>
          </p:cNvPr>
          <p:cNvSpPr txBox="1"/>
          <p:nvPr/>
        </p:nvSpPr>
        <p:spPr>
          <a:xfrm>
            <a:off x="4350547" y="5207326"/>
            <a:ext cx="446714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000" b="1" dirty="0"/>
              <a:t>05</a:t>
            </a:r>
          </a:p>
        </p:txBody>
      </p:sp>
      <p:pic>
        <p:nvPicPr>
          <p:cNvPr id="61" name="Graphic 60" descr="Brainstorm with solid fill">
            <a:extLst>
              <a:ext uri="{FF2B5EF4-FFF2-40B4-BE49-F238E27FC236}">
                <a16:creationId xmlns:a16="http://schemas.microsoft.com/office/drawing/2014/main" id="{D8DAEB6F-93CB-C22D-7DFA-49B3D61528D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940870" y="3160229"/>
            <a:ext cx="291074" cy="291074"/>
          </a:xfrm>
          <a:prstGeom prst="rect">
            <a:avLst/>
          </a:prstGeom>
        </p:spPr>
      </p:pic>
      <p:pic>
        <p:nvPicPr>
          <p:cNvPr id="62" name="Graphic 61" descr="Bullseye with solid fill">
            <a:extLst>
              <a:ext uri="{FF2B5EF4-FFF2-40B4-BE49-F238E27FC236}">
                <a16:creationId xmlns:a16="http://schemas.microsoft.com/office/drawing/2014/main" id="{6D705B90-672A-B5BB-5E0F-C2119D6D784C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305345" y="4604175"/>
            <a:ext cx="291074" cy="291074"/>
          </a:xfrm>
          <a:prstGeom prst="rect">
            <a:avLst/>
          </a:prstGeom>
        </p:spPr>
      </p:pic>
      <p:pic>
        <p:nvPicPr>
          <p:cNvPr id="63" name="Graphic 62" descr="Database with solid fill">
            <a:extLst>
              <a:ext uri="{FF2B5EF4-FFF2-40B4-BE49-F238E27FC236}">
                <a16:creationId xmlns:a16="http://schemas.microsoft.com/office/drawing/2014/main" id="{6850FD36-A631-1957-3E55-F9C1E51B7162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127769" y="4868280"/>
            <a:ext cx="291074" cy="291074"/>
          </a:xfrm>
          <a:prstGeom prst="rect">
            <a:avLst/>
          </a:prstGeom>
        </p:spPr>
      </p:pic>
      <p:pic>
        <p:nvPicPr>
          <p:cNvPr id="64" name="Graphic 63" descr="Gears with solid fill">
            <a:extLst>
              <a:ext uri="{FF2B5EF4-FFF2-40B4-BE49-F238E27FC236}">
                <a16:creationId xmlns:a16="http://schemas.microsoft.com/office/drawing/2014/main" id="{8C566109-70D0-D7E7-2559-4291BD1D5EDC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169816" y="4254942"/>
            <a:ext cx="291074" cy="291074"/>
          </a:xfrm>
          <a:prstGeom prst="rect">
            <a:avLst/>
          </a:prstGeom>
        </p:spPr>
      </p:pic>
      <p:pic>
        <p:nvPicPr>
          <p:cNvPr id="65" name="Graphic 64" descr="Hourglass 30% with solid fill">
            <a:extLst>
              <a:ext uri="{FF2B5EF4-FFF2-40B4-BE49-F238E27FC236}">
                <a16:creationId xmlns:a16="http://schemas.microsoft.com/office/drawing/2014/main" id="{6EE867A5-750A-8591-1C26-87AC24367688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5921660" y="3613718"/>
            <a:ext cx="291074" cy="291074"/>
          </a:xfrm>
          <a:prstGeom prst="rect">
            <a:avLst/>
          </a:prstGeom>
        </p:spPr>
      </p:pic>
      <p:pic>
        <p:nvPicPr>
          <p:cNvPr id="66" name="Graphic 65" descr="Lightbulb with solid fill">
            <a:extLst>
              <a:ext uri="{FF2B5EF4-FFF2-40B4-BE49-F238E27FC236}">
                <a16:creationId xmlns:a16="http://schemas.microsoft.com/office/drawing/2014/main" id="{421580B9-E54C-8BD5-9596-F3EA9DDFF5C8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4699207" y="1872992"/>
            <a:ext cx="291074" cy="291074"/>
          </a:xfrm>
          <a:prstGeom prst="rect">
            <a:avLst/>
          </a:prstGeom>
        </p:spPr>
      </p:pic>
      <p:pic>
        <p:nvPicPr>
          <p:cNvPr id="67" name="Graphic 66" descr="Research with solid fill">
            <a:extLst>
              <a:ext uri="{FF2B5EF4-FFF2-40B4-BE49-F238E27FC236}">
                <a16:creationId xmlns:a16="http://schemas.microsoft.com/office/drawing/2014/main" id="{B6141066-030A-1CCA-6E21-09CD61E2315B}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5647534" y="2524323"/>
            <a:ext cx="291074" cy="291074"/>
          </a:xfrm>
          <a:prstGeom prst="rect">
            <a:avLst/>
          </a:prstGeom>
        </p:spPr>
      </p:pic>
      <p:pic>
        <p:nvPicPr>
          <p:cNvPr id="68" name="Graphic 67" descr="Eye with solid fill">
            <a:extLst>
              <a:ext uri="{FF2B5EF4-FFF2-40B4-BE49-F238E27FC236}">
                <a16:creationId xmlns:a16="http://schemas.microsoft.com/office/drawing/2014/main" id="{FF069C6D-F689-7F62-F7AE-4E4AB88B386B}"/>
              </a:ext>
            </a:extLst>
          </p:cNvPr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3544528" y="2138506"/>
            <a:ext cx="361085" cy="361085"/>
          </a:xfrm>
          <a:prstGeom prst="rect">
            <a:avLst/>
          </a:prstGeom>
        </p:spPr>
      </p:pic>
      <p:grpSp>
        <p:nvGrpSpPr>
          <p:cNvPr id="69" name="Group 68">
            <a:extLst>
              <a:ext uri="{FF2B5EF4-FFF2-40B4-BE49-F238E27FC236}">
                <a16:creationId xmlns:a16="http://schemas.microsoft.com/office/drawing/2014/main" id="{723A8F3D-26F6-B654-9D02-3B6CF6454CC1}"/>
              </a:ext>
            </a:extLst>
          </p:cNvPr>
          <p:cNvGrpSpPr/>
          <p:nvPr/>
        </p:nvGrpSpPr>
        <p:grpSpPr>
          <a:xfrm>
            <a:off x="3790918" y="2896164"/>
            <a:ext cx="1570106" cy="1290782"/>
            <a:chOff x="332936" y="2596988"/>
            <a:chExt cx="2926080" cy="1721042"/>
          </a:xfrm>
        </p:grpSpPr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D062B372-622F-70BD-5D0C-A1037F36ECCA}"/>
                </a:ext>
              </a:extLst>
            </p:cNvPr>
            <p:cNvSpPr txBox="1"/>
            <p:nvPr/>
          </p:nvSpPr>
          <p:spPr>
            <a:xfrm>
              <a:off x="332936" y="2596988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/>
                <a:t>Lorem Ipsum</a:t>
              </a:r>
            </a:p>
          </p:txBody>
        </p:sp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FAA381F7-B91C-2AE5-B000-3E7DAC7C0245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23110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78E0FBBC-F25D-CEA8-D9D4-9EC09EA585DB}"/>
              </a:ext>
            </a:extLst>
          </p:cNvPr>
          <p:cNvGrpSpPr/>
          <p:nvPr/>
        </p:nvGrpSpPr>
        <p:grpSpPr>
          <a:xfrm>
            <a:off x="6695611" y="2772887"/>
            <a:ext cx="2194560" cy="736782"/>
            <a:chOff x="8921977" y="1435947"/>
            <a:chExt cx="2926080" cy="982377"/>
          </a:xfrm>
        </p:grpSpPr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D32CD196-C557-ADB9-87A5-5CACCD97DD62}"/>
                </a:ext>
              </a:extLst>
            </p:cNvPr>
            <p:cNvSpPr txBox="1"/>
            <p:nvPr/>
          </p:nvSpPr>
          <p:spPr>
            <a:xfrm>
              <a:off x="8921977" y="1435947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accent2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B9383CE3-D2B6-6A06-AEDE-655DF9F8F775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20DF6C5D-6B8C-6271-B641-4FC77332D3FF}"/>
              </a:ext>
            </a:extLst>
          </p:cNvPr>
          <p:cNvGrpSpPr/>
          <p:nvPr/>
        </p:nvGrpSpPr>
        <p:grpSpPr>
          <a:xfrm>
            <a:off x="6695611" y="4662646"/>
            <a:ext cx="2194560" cy="736782"/>
            <a:chOff x="8921977" y="4042608"/>
            <a:chExt cx="2926080" cy="982377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F8E37412-003B-76D8-36AE-B30DF78CD57C}"/>
                </a:ext>
              </a:extLst>
            </p:cNvPr>
            <p:cNvSpPr txBox="1"/>
            <p:nvPr/>
          </p:nvSpPr>
          <p:spPr>
            <a:xfrm>
              <a:off x="8921977" y="4042608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6396A471-D39E-B908-7D2C-26A408E383F2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D286F84C-71FE-83DC-DE4A-C703EDB26C95}"/>
              </a:ext>
            </a:extLst>
          </p:cNvPr>
          <p:cNvGrpSpPr/>
          <p:nvPr/>
        </p:nvGrpSpPr>
        <p:grpSpPr>
          <a:xfrm>
            <a:off x="253830" y="2772887"/>
            <a:ext cx="2194560" cy="736782"/>
            <a:chOff x="332936" y="2596988"/>
            <a:chExt cx="2926080" cy="982377"/>
          </a:xfrm>
        </p:grpSpPr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E5DCD011-08B9-D5C8-CB48-85838C3D0BB9}"/>
                </a:ext>
              </a:extLst>
            </p:cNvPr>
            <p:cNvSpPr txBox="1"/>
            <p:nvPr/>
          </p:nvSpPr>
          <p:spPr>
            <a:xfrm>
              <a:off x="332936" y="2596988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73165572-2759-CFE0-4A9B-14AEE2B39ACB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BEAE45D1-6496-83AF-0B3B-5E2A1CFC8B1A}"/>
              </a:ext>
            </a:extLst>
          </p:cNvPr>
          <p:cNvGrpSpPr/>
          <p:nvPr/>
        </p:nvGrpSpPr>
        <p:grpSpPr>
          <a:xfrm>
            <a:off x="253830" y="4662646"/>
            <a:ext cx="2194560" cy="736782"/>
            <a:chOff x="332936" y="4621560"/>
            <a:chExt cx="2926080" cy="982377"/>
          </a:xfrm>
        </p:grpSpPr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92667C4C-741A-2F6C-03FC-F18DF11C7AEA}"/>
                </a:ext>
              </a:extLst>
            </p:cNvPr>
            <p:cNvSpPr txBox="1"/>
            <p:nvPr/>
          </p:nvSpPr>
          <p:spPr>
            <a:xfrm>
              <a:off x="332936" y="4621560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23EF0369-8E97-64D4-3C46-13BE5C095768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B8BB8706-DF6D-34D6-3ADE-1B9CBFB9CBCC}"/>
              </a:ext>
            </a:extLst>
          </p:cNvPr>
          <p:cNvGrpSpPr/>
          <p:nvPr/>
        </p:nvGrpSpPr>
        <p:grpSpPr>
          <a:xfrm>
            <a:off x="6695611" y="1828007"/>
            <a:ext cx="2194560" cy="736782"/>
            <a:chOff x="8921977" y="1435947"/>
            <a:chExt cx="2926080" cy="982377"/>
          </a:xfrm>
        </p:grpSpPr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ADC073A6-8474-2809-EA33-5C4F90D619EA}"/>
                </a:ext>
              </a:extLst>
            </p:cNvPr>
            <p:cNvSpPr txBox="1"/>
            <p:nvPr/>
          </p:nvSpPr>
          <p:spPr>
            <a:xfrm>
              <a:off x="8921977" y="1435947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accent4">
                      <a:lumMod val="50000"/>
                    </a:schemeClr>
                  </a:solidFill>
                </a:rPr>
                <a:t>Lorem Ipsum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FB11D5FE-A08A-68BF-8EF4-4E1182D4CA9C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54B85354-5445-F438-03B9-3FF2545292C9}"/>
              </a:ext>
            </a:extLst>
          </p:cNvPr>
          <p:cNvGrpSpPr/>
          <p:nvPr/>
        </p:nvGrpSpPr>
        <p:grpSpPr>
          <a:xfrm>
            <a:off x="253830" y="1828007"/>
            <a:ext cx="2194560" cy="736782"/>
            <a:chOff x="332936" y="2596988"/>
            <a:chExt cx="2926080" cy="982377"/>
          </a:xfrm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477AC262-D4CB-12D1-87C5-AC3FB219E5A9}"/>
                </a:ext>
              </a:extLst>
            </p:cNvPr>
            <p:cNvSpPr txBox="1"/>
            <p:nvPr/>
          </p:nvSpPr>
          <p:spPr>
            <a:xfrm>
              <a:off x="332936" y="2596988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4D6FFBCD-E0AF-008E-3C73-5C6D72054B56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BC4E18C1-83CE-54F7-5511-3F8EB1AE3014}"/>
              </a:ext>
            </a:extLst>
          </p:cNvPr>
          <p:cNvGrpSpPr/>
          <p:nvPr/>
        </p:nvGrpSpPr>
        <p:grpSpPr>
          <a:xfrm>
            <a:off x="254342" y="3717766"/>
            <a:ext cx="2194560" cy="736782"/>
            <a:chOff x="332936" y="4621560"/>
            <a:chExt cx="2926080" cy="982377"/>
          </a:xfrm>
        </p:grpSpPr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79D12AEA-B4AA-F2F1-68DE-260B9B7B4055}"/>
                </a:ext>
              </a:extLst>
            </p:cNvPr>
            <p:cNvSpPr txBox="1"/>
            <p:nvPr/>
          </p:nvSpPr>
          <p:spPr>
            <a:xfrm>
              <a:off x="332936" y="4621560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chemeClr val="accent1"/>
                  </a:solidFill>
                </a:rPr>
                <a:t>Lorem Ipsum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6AD94181-453E-DC11-3821-65C975EAF7E8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DFB39420-4777-0A19-3B51-3FFA54A3875D}"/>
              </a:ext>
            </a:extLst>
          </p:cNvPr>
          <p:cNvGrpSpPr/>
          <p:nvPr/>
        </p:nvGrpSpPr>
        <p:grpSpPr>
          <a:xfrm>
            <a:off x="6704153" y="3717766"/>
            <a:ext cx="2194560" cy="736782"/>
            <a:chOff x="8921977" y="4042608"/>
            <a:chExt cx="2926080" cy="982377"/>
          </a:xfrm>
        </p:grpSpPr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78DA8000-CCB7-800A-6CB2-B7B8DF172324}"/>
                </a:ext>
              </a:extLst>
            </p:cNvPr>
            <p:cNvSpPr txBox="1"/>
            <p:nvPr/>
          </p:nvSpPr>
          <p:spPr>
            <a:xfrm>
              <a:off x="8921977" y="4042608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C8E60395-E060-67E6-EB87-F675A84B1679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sp>
        <p:nvSpPr>
          <p:cNvPr id="32" name="TextBox 31">
            <a:extLst>
              <a:ext uri="{FF2B5EF4-FFF2-40B4-BE49-F238E27FC236}">
                <a16:creationId xmlns:a16="http://schemas.microsoft.com/office/drawing/2014/main" id="{C7E644A2-02B6-B262-FEBC-5FA3E1C7F4F4}"/>
              </a:ext>
            </a:extLst>
          </p:cNvPr>
          <p:cNvSpPr txBox="1"/>
          <p:nvPr/>
        </p:nvSpPr>
        <p:spPr>
          <a:xfrm>
            <a:off x="5676387" y="2032438"/>
            <a:ext cx="446714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000" b="1" dirty="0"/>
              <a:t>02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F9721B79-7DE3-AE29-EE8F-731F26288EE9}"/>
              </a:ext>
            </a:extLst>
          </p:cNvPr>
          <p:cNvSpPr txBox="1"/>
          <p:nvPr/>
        </p:nvSpPr>
        <p:spPr>
          <a:xfrm>
            <a:off x="3052448" y="2032438"/>
            <a:ext cx="446714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000" b="1" dirty="0"/>
              <a:t>08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CC605B58-CD7F-669E-5FB9-C1A899F5FB7F}"/>
              </a:ext>
            </a:extLst>
          </p:cNvPr>
          <p:cNvSpPr txBox="1"/>
          <p:nvPr/>
        </p:nvSpPr>
        <p:spPr>
          <a:xfrm>
            <a:off x="5676387" y="4642732"/>
            <a:ext cx="446714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000" b="1" dirty="0"/>
              <a:t>04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9729C820-10B2-D837-1920-9246B57D8C6E}"/>
              </a:ext>
            </a:extLst>
          </p:cNvPr>
          <p:cNvSpPr txBox="1"/>
          <p:nvPr/>
        </p:nvSpPr>
        <p:spPr>
          <a:xfrm>
            <a:off x="3052448" y="4642732"/>
            <a:ext cx="446714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000" b="1" dirty="0"/>
              <a:t>06</a:t>
            </a:r>
          </a:p>
        </p:txBody>
      </p:sp>
    </p:spTree>
    <p:extLst>
      <p:ext uri="{BB962C8B-B14F-4D97-AF65-F5344CB8AC3E}">
        <p14:creationId xmlns:p14="http://schemas.microsoft.com/office/powerpoint/2010/main" val="26457825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8-Part Segmented Gear – Slide Template</a:t>
            </a:r>
          </a:p>
        </p:txBody>
      </p:sp>
      <p:sp>
        <p:nvSpPr>
          <p:cNvPr id="3" name="Circle">
            <a:extLst>
              <a:ext uri="{FF2B5EF4-FFF2-40B4-BE49-F238E27FC236}">
                <a16:creationId xmlns:a16="http://schemas.microsoft.com/office/drawing/2014/main" id="{A7B8AE55-889F-889B-D622-04F919796E19}"/>
              </a:ext>
            </a:extLst>
          </p:cNvPr>
          <p:cNvSpPr/>
          <p:nvPr/>
        </p:nvSpPr>
        <p:spPr>
          <a:xfrm>
            <a:off x="3381059" y="2335585"/>
            <a:ext cx="2404109" cy="2404110"/>
          </a:xfrm>
          <a:prstGeom prst="ellipse">
            <a:avLst/>
          </a:prstGeom>
          <a:solidFill>
            <a:schemeClr val="bg1"/>
          </a:solidFill>
          <a:ln w="12700">
            <a:miter lim="4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0" name="Shape">
            <a:extLst>
              <a:ext uri="{FF2B5EF4-FFF2-40B4-BE49-F238E27FC236}">
                <a16:creationId xmlns:a16="http://schemas.microsoft.com/office/drawing/2014/main" id="{5F289C6E-F8BA-30B8-9BCE-040054A80B92}"/>
              </a:ext>
            </a:extLst>
          </p:cNvPr>
          <p:cNvSpPr/>
          <p:nvPr/>
        </p:nvSpPr>
        <p:spPr>
          <a:xfrm>
            <a:off x="5203742" y="1896707"/>
            <a:ext cx="1013460" cy="101441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9390"/>
                </a:moveTo>
                <a:cubicBezTo>
                  <a:pt x="1868" y="10364"/>
                  <a:pt x="3614" y="11540"/>
                  <a:pt x="5217" y="12879"/>
                </a:cubicBezTo>
                <a:cubicBezTo>
                  <a:pt x="6496" y="13954"/>
                  <a:pt x="7653" y="15130"/>
                  <a:pt x="8729" y="16388"/>
                </a:cubicBezTo>
                <a:cubicBezTo>
                  <a:pt x="10069" y="17990"/>
                  <a:pt x="11247" y="19734"/>
                  <a:pt x="12221" y="21600"/>
                </a:cubicBezTo>
                <a:lnTo>
                  <a:pt x="17459" y="18091"/>
                </a:lnTo>
                <a:lnTo>
                  <a:pt x="21600" y="15333"/>
                </a:lnTo>
                <a:cubicBezTo>
                  <a:pt x="20565" y="13508"/>
                  <a:pt x="19408" y="11763"/>
                  <a:pt x="18108" y="10121"/>
                </a:cubicBezTo>
                <a:lnTo>
                  <a:pt x="13967" y="12879"/>
                </a:lnTo>
                <a:cubicBezTo>
                  <a:pt x="12404" y="10952"/>
                  <a:pt x="10638" y="9188"/>
                  <a:pt x="8709" y="7626"/>
                </a:cubicBezTo>
                <a:lnTo>
                  <a:pt x="11470" y="3488"/>
                </a:lnTo>
                <a:cubicBezTo>
                  <a:pt x="9826" y="2190"/>
                  <a:pt x="8080" y="1034"/>
                  <a:pt x="6253" y="0"/>
                </a:cubicBezTo>
                <a:lnTo>
                  <a:pt x="3492" y="4137"/>
                </a:lnTo>
                <a:lnTo>
                  <a:pt x="0" y="9390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1" name="Shape">
            <a:extLst>
              <a:ext uri="{FF2B5EF4-FFF2-40B4-BE49-F238E27FC236}">
                <a16:creationId xmlns:a16="http://schemas.microsoft.com/office/drawing/2014/main" id="{79839D7A-21F7-394E-95C6-6DD3D7090E25}"/>
              </a:ext>
            </a:extLst>
          </p:cNvPr>
          <p:cNvSpPr/>
          <p:nvPr/>
        </p:nvSpPr>
        <p:spPr>
          <a:xfrm>
            <a:off x="5870237" y="3029005"/>
            <a:ext cx="576264" cy="101727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3031" y="14521"/>
                </a:moveTo>
                <a:cubicBezTo>
                  <a:pt x="13246" y="13308"/>
                  <a:pt x="13388" y="12074"/>
                  <a:pt x="13388" y="10820"/>
                </a:cubicBezTo>
                <a:cubicBezTo>
                  <a:pt x="13388" y="9566"/>
                  <a:pt x="13281" y="8333"/>
                  <a:pt x="13031" y="7119"/>
                </a:cubicBezTo>
                <a:lnTo>
                  <a:pt x="21600" y="6148"/>
                </a:lnTo>
                <a:cubicBezTo>
                  <a:pt x="21172" y="4045"/>
                  <a:pt x="20458" y="2002"/>
                  <a:pt x="19458" y="0"/>
                </a:cubicBezTo>
                <a:lnTo>
                  <a:pt x="10889" y="971"/>
                </a:lnTo>
                <a:lnTo>
                  <a:pt x="0" y="2204"/>
                </a:lnTo>
                <a:cubicBezTo>
                  <a:pt x="1107" y="4166"/>
                  <a:pt x="1821" y="6229"/>
                  <a:pt x="2142" y="8333"/>
                </a:cubicBezTo>
                <a:cubicBezTo>
                  <a:pt x="2249" y="9142"/>
                  <a:pt x="2321" y="9971"/>
                  <a:pt x="2321" y="10800"/>
                </a:cubicBezTo>
                <a:cubicBezTo>
                  <a:pt x="2321" y="11629"/>
                  <a:pt x="2249" y="12458"/>
                  <a:pt x="2142" y="13267"/>
                </a:cubicBezTo>
                <a:cubicBezTo>
                  <a:pt x="1821" y="15391"/>
                  <a:pt x="1071" y="17434"/>
                  <a:pt x="0" y="19396"/>
                </a:cubicBezTo>
                <a:lnTo>
                  <a:pt x="10889" y="20629"/>
                </a:lnTo>
                <a:lnTo>
                  <a:pt x="19458" y="21600"/>
                </a:lnTo>
                <a:cubicBezTo>
                  <a:pt x="20458" y="19618"/>
                  <a:pt x="21172" y="17555"/>
                  <a:pt x="21600" y="15452"/>
                </a:cubicBezTo>
                <a:lnTo>
                  <a:pt x="13031" y="14521"/>
                </a:ln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2" name="Shape">
            <a:extLst>
              <a:ext uri="{FF2B5EF4-FFF2-40B4-BE49-F238E27FC236}">
                <a16:creationId xmlns:a16="http://schemas.microsoft.com/office/drawing/2014/main" id="{317239DF-0D90-CCD3-5B2B-6131F2449B9B}"/>
              </a:ext>
            </a:extLst>
          </p:cNvPr>
          <p:cNvSpPr/>
          <p:nvPr/>
        </p:nvSpPr>
        <p:spPr>
          <a:xfrm>
            <a:off x="2930963" y="4164368"/>
            <a:ext cx="1013460" cy="101441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2210"/>
                </a:moveTo>
                <a:cubicBezTo>
                  <a:pt x="19732" y="11236"/>
                  <a:pt x="17986" y="10060"/>
                  <a:pt x="16383" y="8721"/>
                </a:cubicBezTo>
                <a:cubicBezTo>
                  <a:pt x="15104" y="7646"/>
                  <a:pt x="13947" y="6470"/>
                  <a:pt x="12871" y="5212"/>
                </a:cubicBezTo>
                <a:cubicBezTo>
                  <a:pt x="11531" y="3610"/>
                  <a:pt x="10353" y="1866"/>
                  <a:pt x="9379" y="0"/>
                </a:cubicBezTo>
                <a:lnTo>
                  <a:pt x="4141" y="3509"/>
                </a:lnTo>
                <a:lnTo>
                  <a:pt x="0" y="6267"/>
                </a:lnTo>
                <a:cubicBezTo>
                  <a:pt x="1035" y="8092"/>
                  <a:pt x="2192" y="9837"/>
                  <a:pt x="3492" y="11479"/>
                </a:cubicBezTo>
                <a:lnTo>
                  <a:pt x="7633" y="8721"/>
                </a:lnTo>
                <a:cubicBezTo>
                  <a:pt x="9196" y="10648"/>
                  <a:pt x="10962" y="12412"/>
                  <a:pt x="12891" y="13974"/>
                </a:cubicBezTo>
                <a:lnTo>
                  <a:pt x="10130" y="18112"/>
                </a:lnTo>
                <a:cubicBezTo>
                  <a:pt x="11774" y="19410"/>
                  <a:pt x="13520" y="20566"/>
                  <a:pt x="15347" y="21600"/>
                </a:cubicBezTo>
                <a:lnTo>
                  <a:pt x="18108" y="17463"/>
                </a:lnTo>
                <a:lnTo>
                  <a:pt x="21600" y="12210"/>
                </a:ln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28" name="Shape">
            <a:extLst>
              <a:ext uri="{FF2B5EF4-FFF2-40B4-BE49-F238E27FC236}">
                <a16:creationId xmlns:a16="http://schemas.microsoft.com/office/drawing/2014/main" id="{751B899E-F9E4-C768-2172-0D4DA0F9F94D}"/>
              </a:ext>
            </a:extLst>
          </p:cNvPr>
          <p:cNvSpPr/>
          <p:nvPr/>
        </p:nvSpPr>
        <p:spPr>
          <a:xfrm>
            <a:off x="4062413" y="1667395"/>
            <a:ext cx="1019175" cy="5762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241" y="21600"/>
                </a:moveTo>
                <a:cubicBezTo>
                  <a:pt x="4199" y="20493"/>
                  <a:pt x="6258" y="19779"/>
                  <a:pt x="8357" y="19458"/>
                </a:cubicBezTo>
                <a:cubicBezTo>
                  <a:pt x="9165" y="19351"/>
                  <a:pt x="9993" y="19279"/>
                  <a:pt x="10820" y="19279"/>
                </a:cubicBezTo>
                <a:cubicBezTo>
                  <a:pt x="11648" y="19279"/>
                  <a:pt x="12475" y="19351"/>
                  <a:pt x="13283" y="19458"/>
                </a:cubicBezTo>
                <a:cubicBezTo>
                  <a:pt x="15403" y="19779"/>
                  <a:pt x="17441" y="20529"/>
                  <a:pt x="19400" y="21600"/>
                </a:cubicBezTo>
                <a:lnTo>
                  <a:pt x="20631" y="10711"/>
                </a:lnTo>
                <a:lnTo>
                  <a:pt x="21600" y="2142"/>
                </a:lnTo>
                <a:cubicBezTo>
                  <a:pt x="19622" y="1142"/>
                  <a:pt x="17563" y="428"/>
                  <a:pt x="15463" y="0"/>
                </a:cubicBezTo>
                <a:lnTo>
                  <a:pt x="14494" y="8569"/>
                </a:lnTo>
                <a:cubicBezTo>
                  <a:pt x="13283" y="8354"/>
                  <a:pt x="12052" y="8212"/>
                  <a:pt x="10800" y="8212"/>
                </a:cubicBezTo>
                <a:cubicBezTo>
                  <a:pt x="9548" y="8212"/>
                  <a:pt x="8317" y="8319"/>
                  <a:pt x="7106" y="8569"/>
                </a:cubicBezTo>
                <a:lnTo>
                  <a:pt x="6137" y="0"/>
                </a:lnTo>
                <a:cubicBezTo>
                  <a:pt x="4037" y="428"/>
                  <a:pt x="1998" y="1142"/>
                  <a:pt x="0" y="2142"/>
                </a:cubicBezTo>
                <a:lnTo>
                  <a:pt x="969" y="10711"/>
                </a:lnTo>
                <a:lnTo>
                  <a:pt x="2241" y="21600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7" name="Shape">
            <a:extLst>
              <a:ext uri="{FF2B5EF4-FFF2-40B4-BE49-F238E27FC236}">
                <a16:creationId xmlns:a16="http://schemas.microsoft.com/office/drawing/2014/main" id="{4169BA65-B7D2-B154-FC56-8B830E90F468}"/>
              </a:ext>
            </a:extLst>
          </p:cNvPr>
          <p:cNvSpPr/>
          <p:nvPr/>
        </p:nvSpPr>
        <p:spPr>
          <a:xfrm>
            <a:off x="2930963" y="1896706"/>
            <a:ext cx="1014412" cy="101346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9390" y="21600"/>
                </a:moveTo>
                <a:cubicBezTo>
                  <a:pt x="10364" y="19732"/>
                  <a:pt x="11540" y="17986"/>
                  <a:pt x="12879" y="16383"/>
                </a:cubicBezTo>
                <a:cubicBezTo>
                  <a:pt x="13954" y="15104"/>
                  <a:pt x="15130" y="13947"/>
                  <a:pt x="16388" y="12871"/>
                </a:cubicBezTo>
                <a:cubicBezTo>
                  <a:pt x="17990" y="11531"/>
                  <a:pt x="19734" y="10353"/>
                  <a:pt x="21600" y="9379"/>
                </a:cubicBezTo>
                <a:lnTo>
                  <a:pt x="18091" y="4141"/>
                </a:lnTo>
                <a:lnTo>
                  <a:pt x="15333" y="0"/>
                </a:lnTo>
                <a:cubicBezTo>
                  <a:pt x="13508" y="1035"/>
                  <a:pt x="11763" y="2192"/>
                  <a:pt x="10121" y="3492"/>
                </a:cubicBezTo>
                <a:lnTo>
                  <a:pt x="12879" y="7633"/>
                </a:lnTo>
                <a:cubicBezTo>
                  <a:pt x="10952" y="9196"/>
                  <a:pt x="9188" y="10962"/>
                  <a:pt x="7626" y="12891"/>
                </a:cubicBezTo>
                <a:lnTo>
                  <a:pt x="3488" y="10130"/>
                </a:lnTo>
                <a:cubicBezTo>
                  <a:pt x="2190" y="11774"/>
                  <a:pt x="1034" y="13520"/>
                  <a:pt x="0" y="15347"/>
                </a:cubicBezTo>
                <a:lnTo>
                  <a:pt x="4137" y="18108"/>
                </a:lnTo>
                <a:lnTo>
                  <a:pt x="9390" y="21600"/>
                </a:ln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50" name="Shape">
            <a:extLst>
              <a:ext uri="{FF2B5EF4-FFF2-40B4-BE49-F238E27FC236}">
                <a16:creationId xmlns:a16="http://schemas.microsoft.com/office/drawing/2014/main" id="{1FF60B3E-DE50-14BD-C6DD-B701AF22C70D}"/>
              </a:ext>
            </a:extLst>
          </p:cNvPr>
          <p:cNvSpPr/>
          <p:nvPr/>
        </p:nvSpPr>
        <p:spPr>
          <a:xfrm>
            <a:off x="2697499" y="3028053"/>
            <a:ext cx="576264" cy="101917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9359"/>
                </a:moveTo>
                <a:cubicBezTo>
                  <a:pt x="20493" y="17401"/>
                  <a:pt x="19779" y="15342"/>
                  <a:pt x="19458" y="13243"/>
                </a:cubicBezTo>
                <a:cubicBezTo>
                  <a:pt x="19351" y="12435"/>
                  <a:pt x="19279" y="11607"/>
                  <a:pt x="19279" y="10780"/>
                </a:cubicBezTo>
                <a:cubicBezTo>
                  <a:pt x="19279" y="9952"/>
                  <a:pt x="19351" y="9124"/>
                  <a:pt x="19458" y="8317"/>
                </a:cubicBezTo>
                <a:cubicBezTo>
                  <a:pt x="19779" y="6197"/>
                  <a:pt x="20529" y="4159"/>
                  <a:pt x="21600" y="2200"/>
                </a:cubicBezTo>
                <a:lnTo>
                  <a:pt x="10711" y="969"/>
                </a:lnTo>
                <a:lnTo>
                  <a:pt x="2142" y="0"/>
                </a:lnTo>
                <a:cubicBezTo>
                  <a:pt x="1142" y="1978"/>
                  <a:pt x="428" y="4037"/>
                  <a:pt x="0" y="6137"/>
                </a:cubicBezTo>
                <a:lnTo>
                  <a:pt x="8569" y="7106"/>
                </a:lnTo>
                <a:cubicBezTo>
                  <a:pt x="8354" y="8317"/>
                  <a:pt x="8212" y="9548"/>
                  <a:pt x="8212" y="10800"/>
                </a:cubicBezTo>
                <a:cubicBezTo>
                  <a:pt x="8212" y="12052"/>
                  <a:pt x="8319" y="13283"/>
                  <a:pt x="8569" y="14494"/>
                </a:cubicBezTo>
                <a:lnTo>
                  <a:pt x="0" y="15463"/>
                </a:lnTo>
                <a:cubicBezTo>
                  <a:pt x="428" y="17563"/>
                  <a:pt x="1142" y="19601"/>
                  <a:pt x="2142" y="21600"/>
                </a:cubicBezTo>
                <a:lnTo>
                  <a:pt x="10711" y="20631"/>
                </a:lnTo>
                <a:lnTo>
                  <a:pt x="21600" y="19359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51" name="Shape">
            <a:extLst>
              <a:ext uri="{FF2B5EF4-FFF2-40B4-BE49-F238E27FC236}">
                <a16:creationId xmlns:a16="http://schemas.microsoft.com/office/drawing/2014/main" id="{FE0A4FD4-CEA9-9348-0797-4A84A542B1BA}"/>
              </a:ext>
            </a:extLst>
          </p:cNvPr>
          <p:cNvSpPr/>
          <p:nvPr/>
        </p:nvSpPr>
        <p:spPr>
          <a:xfrm>
            <a:off x="5203742" y="4165319"/>
            <a:ext cx="1014412" cy="101346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2210" y="0"/>
                </a:moveTo>
                <a:cubicBezTo>
                  <a:pt x="11236" y="1868"/>
                  <a:pt x="10060" y="3614"/>
                  <a:pt x="8721" y="5217"/>
                </a:cubicBezTo>
                <a:cubicBezTo>
                  <a:pt x="7646" y="6496"/>
                  <a:pt x="6470" y="7653"/>
                  <a:pt x="5212" y="8729"/>
                </a:cubicBezTo>
                <a:cubicBezTo>
                  <a:pt x="3610" y="10069"/>
                  <a:pt x="1866" y="11247"/>
                  <a:pt x="0" y="12221"/>
                </a:cubicBezTo>
                <a:lnTo>
                  <a:pt x="3509" y="17459"/>
                </a:lnTo>
                <a:lnTo>
                  <a:pt x="6267" y="21600"/>
                </a:lnTo>
                <a:cubicBezTo>
                  <a:pt x="8092" y="20565"/>
                  <a:pt x="9837" y="19408"/>
                  <a:pt x="11479" y="18108"/>
                </a:cubicBezTo>
                <a:lnTo>
                  <a:pt x="8721" y="13967"/>
                </a:lnTo>
                <a:cubicBezTo>
                  <a:pt x="10648" y="12404"/>
                  <a:pt x="12412" y="10638"/>
                  <a:pt x="13974" y="8709"/>
                </a:cubicBezTo>
                <a:lnTo>
                  <a:pt x="18112" y="11470"/>
                </a:lnTo>
                <a:cubicBezTo>
                  <a:pt x="19410" y="9826"/>
                  <a:pt x="20566" y="8080"/>
                  <a:pt x="21600" y="6253"/>
                </a:cubicBezTo>
                <a:lnTo>
                  <a:pt x="17463" y="3492"/>
                </a:lnTo>
                <a:lnTo>
                  <a:pt x="12210" y="0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52" name="Shape">
            <a:extLst>
              <a:ext uri="{FF2B5EF4-FFF2-40B4-BE49-F238E27FC236}">
                <a16:creationId xmlns:a16="http://schemas.microsoft.com/office/drawing/2014/main" id="{8DB365D0-6171-CD08-0C7F-FBB84E5D8F31}"/>
              </a:ext>
            </a:extLst>
          </p:cNvPr>
          <p:cNvSpPr/>
          <p:nvPr/>
        </p:nvSpPr>
        <p:spPr>
          <a:xfrm>
            <a:off x="4062413" y="4835981"/>
            <a:ext cx="1019175" cy="5762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359" y="0"/>
                </a:moveTo>
                <a:cubicBezTo>
                  <a:pt x="17401" y="1107"/>
                  <a:pt x="15342" y="1821"/>
                  <a:pt x="13243" y="2142"/>
                </a:cubicBezTo>
                <a:cubicBezTo>
                  <a:pt x="12435" y="2249"/>
                  <a:pt x="11607" y="2321"/>
                  <a:pt x="10780" y="2321"/>
                </a:cubicBezTo>
                <a:cubicBezTo>
                  <a:pt x="9952" y="2321"/>
                  <a:pt x="9125" y="2249"/>
                  <a:pt x="8317" y="2142"/>
                </a:cubicBezTo>
                <a:cubicBezTo>
                  <a:pt x="6197" y="1821"/>
                  <a:pt x="4159" y="1071"/>
                  <a:pt x="2200" y="0"/>
                </a:cubicBezTo>
                <a:lnTo>
                  <a:pt x="969" y="10889"/>
                </a:lnTo>
                <a:lnTo>
                  <a:pt x="0" y="19458"/>
                </a:lnTo>
                <a:cubicBezTo>
                  <a:pt x="1978" y="20458"/>
                  <a:pt x="4037" y="21172"/>
                  <a:pt x="6137" y="21600"/>
                </a:cubicBezTo>
                <a:lnTo>
                  <a:pt x="7106" y="13031"/>
                </a:lnTo>
                <a:cubicBezTo>
                  <a:pt x="8317" y="13246"/>
                  <a:pt x="9548" y="13388"/>
                  <a:pt x="10800" y="13388"/>
                </a:cubicBezTo>
                <a:cubicBezTo>
                  <a:pt x="12052" y="13388"/>
                  <a:pt x="13283" y="13281"/>
                  <a:pt x="14494" y="13031"/>
                </a:cubicBezTo>
                <a:lnTo>
                  <a:pt x="15463" y="21600"/>
                </a:lnTo>
                <a:cubicBezTo>
                  <a:pt x="17563" y="21172"/>
                  <a:pt x="19602" y="20458"/>
                  <a:pt x="21600" y="19458"/>
                </a:cubicBezTo>
                <a:lnTo>
                  <a:pt x="20631" y="10889"/>
                </a:lnTo>
                <a:lnTo>
                  <a:pt x="19359" y="0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5BEE684F-BCB4-810F-BE62-84E10F8B32FB}"/>
              </a:ext>
            </a:extLst>
          </p:cNvPr>
          <p:cNvSpPr txBox="1"/>
          <p:nvPr/>
        </p:nvSpPr>
        <p:spPr>
          <a:xfrm>
            <a:off x="4350547" y="1446328"/>
            <a:ext cx="446714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000" b="1" dirty="0">
                <a:solidFill>
                  <a:schemeClr val="bg1">
                    <a:lumMod val="85000"/>
                  </a:schemeClr>
                </a:solidFill>
              </a:rPr>
              <a:t>01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65DAF62B-0F19-325B-F5A6-A62EBB75AB9E}"/>
              </a:ext>
            </a:extLst>
          </p:cNvPr>
          <p:cNvSpPr txBox="1"/>
          <p:nvPr/>
        </p:nvSpPr>
        <p:spPr>
          <a:xfrm>
            <a:off x="5676387" y="2032438"/>
            <a:ext cx="446714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000" b="1" dirty="0">
                <a:solidFill>
                  <a:schemeClr val="bg1">
                    <a:lumMod val="85000"/>
                  </a:schemeClr>
                </a:solidFill>
              </a:rPr>
              <a:t>02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4ACF3ACC-E54E-FFBD-F693-3DEF357D2493}"/>
              </a:ext>
            </a:extLst>
          </p:cNvPr>
          <p:cNvSpPr txBox="1"/>
          <p:nvPr/>
        </p:nvSpPr>
        <p:spPr>
          <a:xfrm>
            <a:off x="6227899" y="3347676"/>
            <a:ext cx="446714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000" b="1" dirty="0">
                <a:solidFill>
                  <a:schemeClr val="bg1">
                    <a:lumMod val="85000"/>
                  </a:schemeClr>
                </a:solidFill>
              </a:rPr>
              <a:t>03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E5FC2B29-93CE-7230-38AD-8DB078A2E1B1}"/>
              </a:ext>
            </a:extLst>
          </p:cNvPr>
          <p:cNvSpPr txBox="1"/>
          <p:nvPr/>
        </p:nvSpPr>
        <p:spPr>
          <a:xfrm>
            <a:off x="5676387" y="4642732"/>
            <a:ext cx="446714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000" b="1" dirty="0">
                <a:solidFill>
                  <a:schemeClr val="bg1">
                    <a:lumMod val="85000"/>
                  </a:schemeClr>
                </a:solidFill>
              </a:rPr>
              <a:t>04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94A6BDB9-C46A-5447-98F7-318DFBF42E3F}"/>
              </a:ext>
            </a:extLst>
          </p:cNvPr>
          <p:cNvSpPr txBox="1"/>
          <p:nvPr/>
        </p:nvSpPr>
        <p:spPr>
          <a:xfrm>
            <a:off x="3052448" y="2032438"/>
            <a:ext cx="446714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000" b="1" dirty="0">
                <a:solidFill>
                  <a:schemeClr val="bg1">
                    <a:lumMod val="85000"/>
                  </a:schemeClr>
                </a:solidFill>
              </a:rPr>
              <a:t>08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6361BD3D-D28E-291F-47A8-DC975189ACFE}"/>
              </a:ext>
            </a:extLst>
          </p:cNvPr>
          <p:cNvSpPr txBox="1"/>
          <p:nvPr/>
        </p:nvSpPr>
        <p:spPr>
          <a:xfrm>
            <a:off x="3052448" y="4642732"/>
            <a:ext cx="446714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000" b="1" dirty="0">
                <a:solidFill>
                  <a:schemeClr val="bg1">
                    <a:lumMod val="85000"/>
                  </a:schemeClr>
                </a:solidFill>
              </a:rPr>
              <a:t>06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DC5EAA47-CBA2-F699-2687-08B3CD181930}"/>
              </a:ext>
            </a:extLst>
          </p:cNvPr>
          <p:cNvSpPr txBox="1"/>
          <p:nvPr/>
        </p:nvSpPr>
        <p:spPr>
          <a:xfrm>
            <a:off x="2486111" y="3347676"/>
            <a:ext cx="446714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000" b="1" dirty="0">
                <a:solidFill>
                  <a:schemeClr val="bg1">
                    <a:lumMod val="85000"/>
                  </a:schemeClr>
                </a:solidFill>
              </a:rPr>
              <a:t>07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B9658FAD-1153-26CA-6106-AC437C3F4364}"/>
              </a:ext>
            </a:extLst>
          </p:cNvPr>
          <p:cNvSpPr txBox="1"/>
          <p:nvPr/>
        </p:nvSpPr>
        <p:spPr>
          <a:xfrm>
            <a:off x="4350547" y="5207326"/>
            <a:ext cx="446714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000" b="1" dirty="0">
                <a:solidFill>
                  <a:schemeClr val="bg1">
                    <a:lumMod val="85000"/>
                  </a:schemeClr>
                </a:solidFill>
              </a:rPr>
              <a:t>05</a:t>
            </a:r>
          </a:p>
        </p:txBody>
      </p:sp>
      <p:pic>
        <p:nvPicPr>
          <p:cNvPr id="61" name="Graphic 60" descr="Brainstorm with solid fill">
            <a:extLst>
              <a:ext uri="{FF2B5EF4-FFF2-40B4-BE49-F238E27FC236}">
                <a16:creationId xmlns:a16="http://schemas.microsoft.com/office/drawing/2014/main" id="{D8DAEB6F-93CB-C22D-7DFA-49B3D61528D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940870" y="3160229"/>
            <a:ext cx="291074" cy="291074"/>
          </a:xfrm>
          <a:prstGeom prst="rect">
            <a:avLst/>
          </a:prstGeom>
        </p:spPr>
      </p:pic>
      <p:pic>
        <p:nvPicPr>
          <p:cNvPr id="62" name="Graphic 61" descr="Bullseye with solid fill">
            <a:extLst>
              <a:ext uri="{FF2B5EF4-FFF2-40B4-BE49-F238E27FC236}">
                <a16:creationId xmlns:a16="http://schemas.microsoft.com/office/drawing/2014/main" id="{6D705B90-672A-B5BB-5E0F-C2119D6D784C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305345" y="4604175"/>
            <a:ext cx="291074" cy="291074"/>
          </a:xfrm>
          <a:prstGeom prst="rect">
            <a:avLst/>
          </a:prstGeom>
        </p:spPr>
      </p:pic>
      <p:pic>
        <p:nvPicPr>
          <p:cNvPr id="63" name="Graphic 62" descr="Database with solid fill">
            <a:extLst>
              <a:ext uri="{FF2B5EF4-FFF2-40B4-BE49-F238E27FC236}">
                <a16:creationId xmlns:a16="http://schemas.microsoft.com/office/drawing/2014/main" id="{6850FD36-A631-1957-3E55-F9C1E51B7162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127769" y="4868280"/>
            <a:ext cx="291074" cy="291074"/>
          </a:xfrm>
          <a:prstGeom prst="rect">
            <a:avLst/>
          </a:prstGeom>
        </p:spPr>
      </p:pic>
      <p:pic>
        <p:nvPicPr>
          <p:cNvPr id="64" name="Graphic 63" descr="Gears with solid fill">
            <a:extLst>
              <a:ext uri="{FF2B5EF4-FFF2-40B4-BE49-F238E27FC236}">
                <a16:creationId xmlns:a16="http://schemas.microsoft.com/office/drawing/2014/main" id="{8C566109-70D0-D7E7-2559-4291BD1D5EDC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169816" y="4254942"/>
            <a:ext cx="291074" cy="291074"/>
          </a:xfrm>
          <a:prstGeom prst="rect">
            <a:avLst/>
          </a:prstGeom>
        </p:spPr>
      </p:pic>
      <p:pic>
        <p:nvPicPr>
          <p:cNvPr id="65" name="Graphic 64" descr="Hourglass 30% with solid fill">
            <a:extLst>
              <a:ext uri="{FF2B5EF4-FFF2-40B4-BE49-F238E27FC236}">
                <a16:creationId xmlns:a16="http://schemas.microsoft.com/office/drawing/2014/main" id="{6EE867A5-750A-8591-1C26-87AC24367688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5921660" y="3613718"/>
            <a:ext cx="291074" cy="291074"/>
          </a:xfrm>
          <a:prstGeom prst="rect">
            <a:avLst/>
          </a:prstGeom>
        </p:spPr>
      </p:pic>
      <p:pic>
        <p:nvPicPr>
          <p:cNvPr id="66" name="Graphic 65" descr="Lightbulb with solid fill">
            <a:extLst>
              <a:ext uri="{FF2B5EF4-FFF2-40B4-BE49-F238E27FC236}">
                <a16:creationId xmlns:a16="http://schemas.microsoft.com/office/drawing/2014/main" id="{421580B9-E54C-8BD5-9596-F3EA9DDFF5C8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4699207" y="1872992"/>
            <a:ext cx="291074" cy="291074"/>
          </a:xfrm>
          <a:prstGeom prst="rect">
            <a:avLst/>
          </a:prstGeom>
        </p:spPr>
      </p:pic>
      <p:pic>
        <p:nvPicPr>
          <p:cNvPr id="67" name="Graphic 66" descr="Research with solid fill">
            <a:extLst>
              <a:ext uri="{FF2B5EF4-FFF2-40B4-BE49-F238E27FC236}">
                <a16:creationId xmlns:a16="http://schemas.microsoft.com/office/drawing/2014/main" id="{B6141066-030A-1CCA-6E21-09CD61E2315B}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5647534" y="2524323"/>
            <a:ext cx="291074" cy="291074"/>
          </a:xfrm>
          <a:prstGeom prst="rect">
            <a:avLst/>
          </a:prstGeom>
        </p:spPr>
      </p:pic>
      <p:pic>
        <p:nvPicPr>
          <p:cNvPr id="68" name="Graphic 67" descr="Eye with solid fill">
            <a:extLst>
              <a:ext uri="{FF2B5EF4-FFF2-40B4-BE49-F238E27FC236}">
                <a16:creationId xmlns:a16="http://schemas.microsoft.com/office/drawing/2014/main" id="{FF069C6D-F689-7F62-F7AE-4E4AB88B386B}"/>
              </a:ext>
            </a:extLst>
          </p:cNvPr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3544528" y="2138506"/>
            <a:ext cx="361085" cy="361085"/>
          </a:xfrm>
          <a:prstGeom prst="rect">
            <a:avLst/>
          </a:prstGeom>
        </p:spPr>
      </p:pic>
      <p:grpSp>
        <p:nvGrpSpPr>
          <p:cNvPr id="69" name="Group 68">
            <a:extLst>
              <a:ext uri="{FF2B5EF4-FFF2-40B4-BE49-F238E27FC236}">
                <a16:creationId xmlns:a16="http://schemas.microsoft.com/office/drawing/2014/main" id="{723A8F3D-26F6-B654-9D02-3B6CF6454CC1}"/>
              </a:ext>
            </a:extLst>
          </p:cNvPr>
          <p:cNvGrpSpPr/>
          <p:nvPr/>
        </p:nvGrpSpPr>
        <p:grpSpPr>
          <a:xfrm>
            <a:off x="3790918" y="2896164"/>
            <a:ext cx="1570106" cy="1290782"/>
            <a:chOff x="332936" y="2596988"/>
            <a:chExt cx="2926080" cy="1721042"/>
          </a:xfrm>
        </p:grpSpPr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D062B372-622F-70BD-5D0C-A1037F36ECCA}"/>
                </a:ext>
              </a:extLst>
            </p:cNvPr>
            <p:cNvSpPr txBox="1"/>
            <p:nvPr/>
          </p:nvSpPr>
          <p:spPr>
            <a:xfrm>
              <a:off x="332936" y="2596988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/>
                <a:t>Lorem Ipsum</a:t>
              </a:r>
            </a:p>
          </p:txBody>
        </p:sp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FAA381F7-B91C-2AE5-B000-3E7DAC7C0245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23110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78E0FBBC-F25D-CEA8-D9D4-9EC09EA585DB}"/>
              </a:ext>
            </a:extLst>
          </p:cNvPr>
          <p:cNvGrpSpPr/>
          <p:nvPr/>
        </p:nvGrpSpPr>
        <p:grpSpPr>
          <a:xfrm>
            <a:off x="6695611" y="2772887"/>
            <a:ext cx="2194560" cy="736782"/>
            <a:chOff x="8921977" y="1435947"/>
            <a:chExt cx="2926080" cy="982377"/>
          </a:xfrm>
        </p:grpSpPr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D32CD196-C557-ADB9-87A5-5CACCD97DD62}"/>
                </a:ext>
              </a:extLst>
            </p:cNvPr>
            <p:cNvSpPr txBox="1"/>
            <p:nvPr/>
          </p:nvSpPr>
          <p:spPr>
            <a:xfrm>
              <a:off x="8921977" y="1435947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B9383CE3-D2B6-6A06-AEDE-655DF9F8F775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20DF6C5D-6B8C-6271-B641-4FC77332D3FF}"/>
              </a:ext>
            </a:extLst>
          </p:cNvPr>
          <p:cNvGrpSpPr/>
          <p:nvPr/>
        </p:nvGrpSpPr>
        <p:grpSpPr>
          <a:xfrm>
            <a:off x="6695611" y="4662646"/>
            <a:ext cx="2194560" cy="736782"/>
            <a:chOff x="8921977" y="4042608"/>
            <a:chExt cx="2926080" cy="982377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F8E37412-003B-76D8-36AE-B30DF78CD57C}"/>
                </a:ext>
              </a:extLst>
            </p:cNvPr>
            <p:cNvSpPr txBox="1"/>
            <p:nvPr/>
          </p:nvSpPr>
          <p:spPr>
            <a:xfrm>
              <a:off x="8921977" y="4042608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6396A471-D39E-B908-7D2C-26A408E383F2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D286F84C-71FE-83DC-DE4A-C703EDB26C95}"/>
              </a:ext>
            </a:extLst>
          </p:cNvPr>
          <p:cNvGrpSpPr/>
          <p:nvPr/>
        </p:nvGrpSpPr>
        <p:grpSpPr>
          <a:xfrm>
            <a:off x="253830" y="2772887"/>
            <a:ext cx="2194560" cy="736782"/>
            <a:chOff x="332936" y="2596988"/>
            <a:chExt cx="2926080" cy="982377"/>
          </a:xfrm>
        </p:grpSpPr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E5DCD011-08B9-D5C8-CB48-85838C3D0BB9}"/>
                </a:ext>
              </a:extLst>
            </p:cNvPr>
            <p:cNvSpPr txBox="1"/>
            <p:nvPr/>
          </p:nvSpPr>
          <p:spPr>
            <a:xfrm>
              <a:off x="332936" y="2596988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73165572-2759-CFE0-4A9B-14AEE2B39ACB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BEAE45D1-6496-83AF-0B3B-5E2A1CFC8B1A}"/>
              </a:ext>
            </a:extLst>
          </p:cNvPr>
          <p:cNvGrpSpPr/>
          <p:nvPr/>
        </p:nvGrpSpPr>
        <p:grpSpPr>
          <a:xfrm>
            <a:off x="253830" y="4662646"/>
            <a:ext cx="2194560" cy="736782"/>
            <a:chOff x="332936" y="4621560"/>
            <a:chExt cx="2926080" cy="982377"/>
          </a:xfrm>
        </p:grpSpPr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92667C4C-741A-2F6C-03FC-F18DF11C7AEA}"/>
                </a:ext>
              </a:extLst>
            </p:cNvPr>
            <p:cNvSpPr txBox="1"/>
            <p:nvPr/>
          </p:nvSpPr>
          <p:spPr>
            <a:xfrm>
              <a:off x="332936" y="4621560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23EF0369-8E97-64D4-3C46-13BE5C095768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B8BB8706-DF6D-34D6-3ADE-1B9CBFB9CBCC}"/>
              </a:ext>
            </a:extLst>
          </p:cNvPr>
          <p:cNvGrpSpPr/>
          <p:nvPr/>
        </p:nvGrpSpPr>
        <p:grpSpPr>
          <a:xfrm>
            <a:off x="6695611" y="1828007"/>
            <a:ext cx="2194560" cy="736782"/>
            <a:chOff x="8921977" y="1435947"/>
            <a:chExt cx="2926080" cy="982377"/>
          </a:xfrm>
        </p:grpSpPr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ADC073A6-8474-2809-EA33-5C4F90D619EA}"/>
                </a:ext>
              </a:extLst>
            </p:cNvPr>
            <p:cNvSpPr txBox="1"/>
            <p:nvPr/>
          </p:nvSpPr>
          <p:spPr>
            <a:xfrm>
              <a:off x="8921977" y="1435947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FB11D5FE-A08A-68BF-8EF4-4E1182D4CA9C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54B85354-5445-F438-03B9-3FF2545292C9}"/>
              </a:ext>
            </a:extLst>
          </p:cNvPr>
          <p:cNvGrpSpPr/>
          <p:nvPr/>
        </p:nvGrpSpPr>
        <p:grpSpPr>
          <a:xfrm>
            <a:off x="253830" y="1828007"/>
            <a:ext cx="2194560" cy="736782"/>
            <a:chOff x="332936" y="2596988"/>
            <a:chExt cx="2926080" cy="982377"/>
          </a:xfrm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477AC262-D4CB-12D1-87C5-AC3FB219E5A9}"/>
                </a:ext>
              </a:extLst>
            </p:cNvPr>
            <p:cNvSpPr txBox="1"/>
            <p:nvPr/>
          </p:nvSpPr>
          <p:spPr>
            <a:xfrm>
              <a:off x="332936" y="2596988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chemeClr val="accent5">
                      <a:lumMod val="60000"/>
                      <a:lumOff val="40000"/>
                    </a:schemeClr>
                  </a:solidFill>
                </a:rPr>
                <a:t>Lorem Ipsum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4D6FFBCD-E0AF-008E-3C73-5C6D72054B56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BC4E18C1-83CE-54F7-5511-3F8EB1AE3014}"/>
              </a:ext>
            </a:extLst>
          </p:cNvPr>
          <p:cNvGrpSpPr/>
          <p:nvPr/>
        </p:nvGrpSpPr>
        <p:grpSpPr>
          <a:xfrm>
            <a:off x="254342" y="3717766"/>
            <a:ext cx="2194560" cy="736782"/>
            <a:chOff x="332936" y="4621560"/>
            <a:chExt cx="2926080" cy="982377"/>
          </a:xfrm>
        </p:grpSpPr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79D12AEA-B4AA-F2F1-68DE-260B9B7B4055}"/>
                </a:ext>
              </a:extLst>
            </p:cNvPr>
            <p:cNvSpPr txBox="1"/>
            <p:nvPr/>
          </p:nvSpPr>
          <p:spPr>
            <a:xfrm>
              <a:off x="332936" y="4621560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chemeClr val="accent1">
                      <a:lumMod val="60000"/>
                      <a:lumOff val="40000"/>
                    </a:schemeClr>
                  </a:solidFill>
                </a:rPr>
                <a:t>Lorem Ipsum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6AD94181-453E-DC11-3821-65C975EAF7E8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DFB39420-4777-0A19-3B51-3FFA54A3875D}"/>
              </a:ext>
            </a:extLst>
          </p:cNvPr>
          <p:cNvGrpSpPr/>
          <p:nvPr/>
        </p:nvGrpSpPr>
        <p:grpSpPr>
          <a:xfrm>
            <a:off x="6704153" y="3717766"/>
            <a:ext cx="2194560" cy="736782"/>
            <a:chOff x="8921977" y="4042608"/>
            <a:chExt cx="2926080" cy="982377"/>
          </a:xfrm>
        </p:grpSpPr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78DA8000-CCB7-800A-6CB2-B7B8DF172324}"/>
                </a:ext>
              </a:extLst>
            </p:cNvPr>
            <p:cNvSpPr txBox="1"/>
            <p:nvPr/>
          </p:nvSpPr>
          <p:spPr>
            <a:xfrm>
              <a:off x="8921977" y="4042608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accent5">
                      <a:lumMod val="60000"/>
                      <a:lumOff val="40000"/>
                    </a:schemeClr>
                  </a:solidFill>
                </a:rPr>
                <a:t>Lorem Ipsum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C8E60395-E060-67E6-EB87-F675A84B1679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701516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10275</TotalTime>
  <Words>519</Words>
  <Application>Microsoft Office PowerPoint</Application>
  <PresentationFormat>On-screen Show (4:3)</PresentationFormat>
  <Paragraphs>60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8-Part Segmented Gear – Slide Template</vt:lpstr>
      <vt:lpstr>8-Part Segmented Gear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8-Part Segmented Gear</dc:title>
  <dc:creator>PresentationGO.com</dc:creator>
  <dc:description>© Copyright PresentationGO.com - Do not distribute or sale without written permission.</dc:description>
  <cp:lastModifiedBy>Christophe Barroche</cp:lastModifiedBy>
  <cp:revision>18</cp:revision>
  <dcterms:created xsi:type="dcterms:W3CDTF">2014-11-26T05:14:11Z</dcterms:created>
  <dcterms:modified xsi:type="dcterms:W3CDTF">2023-01-23T18:49:07Z</dcterms:modified>
  <cp:category>Charts &amp; Diagrams</cp:category>
</cp:coreProperties>
</file>