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47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5374A-DE5F-52B1-CAAF-38D1E743C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8-Petal Flower Cycle – Slide Template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CA4E785-1380-6459-E608-88C477D4145B}"/>
              </a:ext>
            </a:extLst>
          </p:cNvPr>
          <p:cNvGrpSpPr/>
          <p:nvPr/>
        </p:nvGrpSpPr>
        <p:grpSpPr>
          <a:xfrm>
            <a:off x="6695611" y="3584309"/>
            <a:ext cx="2194560" cy="1106115"/>
            <a:chOff x="8921977" y="1394910"/>
            <a:chExt cx="2926080" cy="147481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E808F68-6B0C-6AB3-178A-D458E2F81D7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6B26266-339D-91B0-6803-9B86EDFA0A3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988B6E2-184F-321A-B0FB-7735E3AF40DC}"/>
              </a:ext>
            </a:extLst>
          </p:cNvPr>
          <p:cNvGrpSpPr/>
          <p:nvPr/>
        </p:nvGrpSpPr>
        <p:grpSpPr>
          <a:xfrm>
            <a:off x="6695611" y="4787359"/>
            <a:ext cx="2194560" cy="1106115"/>
            <a:chOff x="8921977" y="4001571"/>
            <a:chExt cx="2926080" cy="147481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DC91362-D133-483B-CF4F-6B825B1740B9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4A0FAD9-4E8C-9981-D709-D80D2F650DD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B78798F-A18E-868B-E179-656D292F8879}"/>
              </a:ext>
            </a:extLst>
          </p:cNvPr>
          <p:cNvGrpSpPr/>
          <p:nvPr/>
        </p:nvGrpSpPr>
        <p:grpSpPr>
          <a:xfrm>
            <a:off x="253830" y="2381258"/>
            <a:ext cx="2194560" cy="1106115"/>
            <a:chOff x="332936" y="2555951"/>
            <a:chExt cx="2926080" cy="147481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B5496DB-53D3-D96C-037E-772706E36B9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3609FA9-7C70-1C59-7DC5-B9C0FF5A34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FF73481-7E23-6937-F05D-476FA31CDEC8}"/>
              </a:ext>
            </a:extLst>
          </p:cNvPr>
          <p:cNvGrpSpPr/>
          <p:nvPr/>
        </p:nvGrpSpPr>
        <p:grpSpPr>
          <a:xfrm>
            <a:off x="253830" y="4787359"/>
            <a:ext cx="2194560" cy="1106115"/>
            <a:chOff x="332936" y="4580523"/>
            <a:chExt cx="2926080" cy="147481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BAD4CED-FCE4-E695-4604-ABC19B07404F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4EC20A3-2315-DAD6-6DA7-2C34DF743B1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9749B5A-CBE7-6F5A-6530-484F1EDD89A0}"/>
              </a:ext>
            </a:extLst>
          </p:cNvPr>
          <p:cNvGrpSpPr/>
          <p:nvPr/>
        </p:nvGrpSpPr>
        <p:grpSpPr>
          <a:xfrm>
            <a:off x="6695611" y="1178207"/>
            <a:ext cx="2194560" cy="1106115"/>
            <a:chOff x="8921977" y="1394910"/>
            <a:chExt cx="2926080" cy="147481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A6B220E-E9C5-D78C-D4D2-E5654ED253D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rgbClr val="05ACC7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3D12C31-FD9F-8A7F-E5FC-354B6BDBBAC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48D6980-AA90-6015-5BC7-23A6C544A65F}"/>
              </a:ext>
            </a:extLst>
          </p:cNvPr>
          <p:cNvGrpSpPr/>
          <p:nvPr/>
        </p:nvGrpSpPr>
        <p:grpSpPr>
          <a:xfrm>
            <a:off x="253830" y="1178208"/>
            <a:ext cx="2194560" cy="1106115"/>
            <a:chOff x="332936" y="2555951"/>
            <a:chExt cx="2926080" cy="1474818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2F3A67B-400D-BE42-CCDA-1C5477D9593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rgbClr val="EB1D3F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CAFE981-7DAC-81AF-3D82-307F465DA66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3AC0CC9-0622-79FE-6C18-2FC5ED2DCFAC}"/>
              </a:ext>
            </a:extLst>
          </p:cNvPr>
          <p:cNvGrpSpPr/>
          <p:nvPr/>
        </p:nvGrpSpPr>
        <p:grpSpPr>
          <a:xfrm>
            <a:off x="253830" y="3584308"/>
            <a:ext cx="2194560" cy="1106115"/>
            <a:chOff x="332936" y="2555951"/>
            <a:chExt cx="2926080" cy="1474818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EF5E406-CF03-1163-DE57-1419D406E88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40FF010-566E-6AEC-A0C1-09F8B3C11D8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A69E342-C7EA-57E7-F647-2A111E81CE60}"/>
              </a:ext>
            </a:extLst>
          </p:cNvPr>
          <p:cNvGrpSpPr/>
          <p:nvPr/>
        </p:nvGrpSpPr>
        <p:grpSpPr>
          <a:xfrm>
            <a:off x="6695611" y="2381258"/>
            <a:ext cx="2194560" cy="1106115"/>
            <a:chOff x="8921977" y="1394910"/>
            <a:chExt cx="2926080" cy="147481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53EEF13-D600-4666-2C64-25F468660C9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596D130-541C-F948-B808-EE90424C525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53489365-1781-EDC1-8ED6-8818C8E6EB66}"/>
              </a:ext>
            </a:extLst>
          </p:cNvPr>
          <p:cNvSpPr/>
          <p:nvPr/>
        </p:nvSpPr>
        <p:spPr>
          <a:xfrm>
            <a:off x="4251856" y="1436631"/>
            <a:ext cx="901904" cy="528308"/>
          </a:xfrm>
          <a:custGeom>
            <a:avLst/>
            <a:gdLst>
              <a:gd name="connsiteX0" fmla="*/ 464508 w 1030408"/>
              <a:gd name="connsiteY0" fmla="*/ 2315 h 603581"/>
              <a:gd name="connsiteX1" fmla="*/ 568938 w 1030408"/>
              <a:gd name="connsiteY1" fmla="*/ 3014 h 603581"/>
              <a:gd name="connsiteX2" fmla="*/ 1027407 w 1030408"/>
              <a:gd name="connsiteY2" fmla="*/ 571574 h 603581"/>
              <a:gd name="connsiteX3" fmla="*/ 991570 w 1030408"/>
              <a:gd name="connsiteY3" fmla="*/ 603581 h 603581"/>
              <a:gd name="connsiteX4" fmla="*/ 987509 w 1030408"/>
              <a:gd name="connsiteY4" fmla="*/ 603581 h 603581"/>
              <a:gd name="connsiteX5" fmla="*/ 955556 w 1030408"/>
              <a:gd name="connsiteY5" fmla="*/ 563660 h 603581"/>
              <a:gd name="connsiteX6" fmla="*/ 560994 w 1030408"/>
              <a:gd name="connsiteY6" fmla="*/ 74765 h 603581"/>
              <a:gd name="connsiteX7" fmla="*/ 72161 w 1030408"/>
              <a:gd name="connsiteY7" fmla="*/ 469399 h 603581"/>
              <a:gd name="connsiteX8" fmla="*/ 32263 w 1030408"/>
              <a:gd name="connsiteY8" fmla="*/ 501229 h 603581"/>
              <a:gd name="connsiteX9" fmla="*/ 310 w 1030408"/>
              <a:gd name="connsiteY9" fmla="*/ 461309 h 603581"/>
              <a:gd name="connsiteX10" fmla="*/ 464508 w 1030408"/>
              <a:gd name="connsiteY10" fmla="*/ 2315 h 603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0408" h="603581">
                <a:moveTo>
                  <a:pt x="464508" y="2315"/>
                </a:moveTo>
                <a:cubicBezTo>
                  <a:pt x="498627" y="-940"/>
                  <a:pt x="533564" y="-811"/>
                  <a:pt x="568938" y="3014"/>
                </a:cubicBezTo>
                <a:cubicBezTo>
                  <a:pt x="851928" y="33614"/>
                  <a:pt x="1057948" y="288613"/>
                  <a:pt x="1027407" y="571574"/>
                </a:cubicBezTo>
                <a:cubicBezTo>
                  <a:pt x="1024759" y="590215"/>
                  <a:pt x="1008694" y="603581"/>
                  <a:pt x="991570" y="603581"/>
                </a:cubicBezTo>
                <a:cubicBezTo>
                  <a:pt x="990157" y="603581"/>
                  <a:pt x="988922" y="603581"/>
                  <a:pt x="987509" y="603581"/>
                </a:cubicBezTo>
                <a:cubicBezTo>
                  <a:pt x="967561" y="602174"/>
                  <a:pt x="952908" y="583533"/>
                  <a:pt x="955556" y="563660"/>
                </a:cubicBezTo>
                <a:cubicBezTo>
                  <a:pt x="980801" y="320444"/>
                  <a:pt x="804087" y="101320"/>
                  <a:pt x="560994" y="74765"/>
                </a:cubicBezTo>
                <a:cubicBezTo>
                  <a:pt x="317901" y="49441"/>
                  <a:pt x="98641" y="226182"/>
                  <a:pt x="72161" y="469399"/>
                </a:cubicBezTo>
                <a:cubicBezTo>
                  <a:pt x="70748" y="489271"/>
                  <a:pt x="52212" y="503867"/>
                  <a:pt x="32263" y="501229"/>
                </a:cubicBezTo>
                <a:cubicBezTo>
                  <a:pt x="12314" y="499823"/>
                  <a:pt x="-2338" y="481357"/>
                  <a:pt x="310" y="461309"/>
                </a:cubicBezTo>
                <a:cubicBezTo>
                  <a:pt x="27034" y="213718"/>
                  <a:pt x="225683" y="25101"/>
                  <a:pt x="464508" y="2315"/>
                </a:cubicBezTo>
                <a:close/>
              </a:path>
            </a:pathLst>
          </a:custGeom>
          <a:solidFill>
            <a:srgbClr val="037B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DE7887E-FA5E-365B-07D0-5248EE356CB1}"/>
              </a:ext>
            </a:extLst>
          </p:cNvPr>
          <p:cNvSpPr/>
          <p:nvPr/>
        </p:nvSpPr>
        <p:spPr>
          <a:xfrm>
            <a:off x="4382673" y="1568676"/>
            <a:ext cx="637682" cy="637796"/>
          </a:xfrm>
          <a:prstGeom prst="ellipse">
            <a:avLst/>
          </a:prstGeom>
          <a:solidFill>
            <a:srgbClr val="05AC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DF1D7C1-342E-EB9D-1B34-EBA1584F007D}"/>
              </a:ext>
            </a:extLst>
          </p:cNvPr>
          <p:cNvSpPr/>
          <p:nvPr/>
        </p:nvSpPr>
        <p:spPr>
          <a:xfrm>
            <a:off x="3357981" y="1692494"/>
            <a:ext cx="810173" cy="748049"/>
          </a:xfrm>
          <a:custGeom>
            <a:avLst/>
            <a:gdLst>
              <a:gd name="connsiteX0" fmla="*/ 470955 w 925607"/>
              <a:gd name="connsiteY0" fmla="*/ 2089 h 854630"/>
              <a:gd name="connsiteX1" fmla="*/ 572938 w 925607"/>
              <a:gd name="connsiteY1" fmla="*/ 2961 h 854630"/>
              <a:gd name="connsiteX2" fmla="*/ 917111 w 925607"/>
              <a:gd name="connsiteY2" fmla="*/ 191630 h 854630"/>
              <a:gd name="connsiteX3" fmla="*/ 911752 w 925607"/>
              <a:gd name="connsiteY3" fmla="*/ 243448 h 854630"/>
              <a:gd name="connsiteX4" fmla="*/ 860004 w 925607"/>
              <a:gd name="connsiteY4" fmla="*/ 238133 h 854630"/>
              <a:gd name="connsiteX5" fmla="*/ 562373 w 925607"/>
              <a:gd name="connsiteY5" fmla="*/ 76037 h 854630"/>
              <a:gd name="connsiteX6" fmla="*/ 236879 w 925607"/>
              <a:gd name="connsiteY6" fmla="*/ 171700 h 854630"/>
              <a:gd name="connsiteX7" fmla="*/ 74744 w 925607"/>
              <a:gd name="connsiteY7" fmla="*/ 469319 h 854630"/>
              <a:gd name="connsiteX8" fmla="*/ 170432 w 925607"/>
              <a:gd name="connsiteY8" fmla="*/ 794840 h 854630"/>
              <a:gd name="connsiteX9" fmla="*/ 165074 w 925607"/>
              <a:gd name="connsiteY9" fmla="*/ 846658 h 854630"/>
              <a:gd name="connsiteX10" fmla="*/ 142568 w 925607"/>
              <a:gd name="connsiteY10" fmla="*/ 854630 h 854630"/>
              <a:gd name="connsiteX11" fmla="*/ 114550 w 925607"/>
              <a:gd name="connsiteY11" fmla="*/ 841343 h 854630"/>
              <a:gd name="connsiteX12" fmla="*/ 2939 w 925607"/>
              <a:gd name="connsiteY12" fmla="*/ 461347 h 854630"/>
              <a:gd name="connsiteX13" fmla="*/ 192938 w 925607"/>
              <a:gd name="connsiteY13" fmla="*/ 114568 h 854630"/>
              <a:gd name="connsiteX14" fmla="*/ 470955 w 925607"/>
              <a:gd name="connsiteY14" fmla="*/ 2089 h 854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5607" h="854630">
                <a:moveTo>
                  <a:pt x="470955" y="2089"/>
                </a:moveTo>
                <a:cubicBezTo>
                  <a:pt x="504587" y="-942"/>
                  <a:pt x="538720" y="-693"/>
                  <a:pt x="572938" y="2961"/>
                </a:cubicBezTo>
                <a:cubicBezTo>
                  <a:pt x="709811" y="17576"/>
                  <a:pt x="833364" y="85337"/>
                  <a:pt x="917111" y="191630"/>
                </a:cubicBezTo>
                <a:cubicBezTo>
                  <a:pt x="930431" y="207574"/>
                  <a:pt x="927675" y="230161"/>
                  <a:pt x="911752" y="243448"/>
                </a:cubicBezTo>
                <a:cubicBezTo>
                  <a:pt x="895830" y="256734"/>
                  <a:pt x="873324" y="254077"/>
                  <a:pt x="860004" y="238133"/>
                </a:cubicBezTo>
                <a:cubicBezTo>
                  <a:pt x="785596" y="146456"/>
                  <a:pt x="680568" y="87995"/>
                  <a:pt x="562373" y="76037"/>
                </a:cubicBezTo>
                <a:cubicBezTo>
                  <a:pt x="445404" y="62750"/>
                  <a:pt x="328587" y="97295"/>
                  <a:pt x="236879" y="171700"/>
                </a:cubicBezTo>
                <a:cubicBezTo>
                  <a:pt x="145170" y="246105"/>
                  <a:pt x="86685" y="351069"/>
                  <a:pt x="74744" y="469319"/>
                </a:cubicBezTo>
                <a:cubicBezTo>
                  <a:pt x="61424" y="586241"/>
                  <a:pt x="96025" y="703163"/>
                  <a:pt x="170432" y="794840"/>
                </a:cubicBezTo>
                <a:cubicBezTo>
                  <a:pt x="183752" y="810784"/>
                  <a:pt x="180996" y="833371"/>
                  <a:pt x="165074" y="846658"/>
                </a:cubicBezTo>
                <a:cubicBezTo>
                  <a:pt x="158490" y="851973"/>
                  <a:pt x="150529" y="854630"/>
                  <a:pt x="142568" y="854630"/>
                </a:cubicBezTo>
                <a:cubicBezTo>
                  <a:pt x="131851" y="854630"/>
                  <a:pt x="121287" y="850644"/>
                  <a:pt x="114550" y="841343"/>
                </a:cubicBezTo>
                <a:cubicBezTo>
                  <a:pt x="28200" y="733722"/>
                  <a:pt x="-11606" y="598199"/>
                  <a:pt x="2939" y="461347"/>
                </a:cubicBezTo>
                <a:cubicBezTo>
                  <a:pt x="17636" y="324496"/>
                  <a:pt x="85308" y="200931"/>
                  <a:pt x="192938" y="114568"/>
                </a:cubicBezTo>
                <a:cubicBezTo>
                  <a:pt x="273661" y="49796"/>
                  <a:pt x="370058" y="11182"/>
                  <a:pt x="470955" y="2089"/>
                </a:cubicBezTo>
                <a:close/>
              </a:path>
            </a:pathLst>
          </a:custGeom>
          <a:solidFill>
            <a:srgbClr val="EB1D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1D55CDF-F6F3-CF57-5C6C-4BD5089612EA}"/>
              </a:ext>
            </a:extLst>
          </p:cNvPr>
          <p:cNvSpPr/>
          <p:nvPr/>
        </p:nvSpPr>
        <p:spPr>
          <a:xfrm>
            <a:off x="3492115" y="1826126"/>
            <a:ext cx="638217" cy="638725"/>
          </a:xfrm>
          <a:prstGeom prst="ellipse">
            <a:avLst/>
          </a:prstGeom>
          <a:solidFill>
            <a:srgbClr val="F16077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5AE45DE-5248-E104-ED99-6749AF57A01D}"/>
              </a:ext>
            </a:extLst>
          </p:cNvPr>
          <p:cNvSpPr/>
          <p:nvPr/>
        </p:nvSpPr>
        <p:spPr>
          <a:xfrm>
            <a:off x="5209214" y="1873916"/>
            <a:ext cx="748395" cy="812011"/>
          </a:xfrm>
          <a:custGeom>
            <a:avLst/>
            <a:gdLst>
              <a:gd name="connsiteX0" fmla="*/ 291845 w 855027"/>
              <a:gd name="connsiteY0" fmla="*/ 2089 h 927706"/>
              <a:gd name="connsiteX1" fmla="*/ 393763 w 855027"/>
              <a:gd name="connsiteY1" fmla="*/ 2961 h 927706"/>
              <a:gd name="connsiteX2" fmla="*/ 740539 w 855027"/>
              <a:gd name="connsiteY2" fmla="*/ 192959 h 927706"/>
              <a:gd name="connsiteX3" fmla="*/ 663528 w 855027"/>
              <a:gd name="connsiteY3" fmla="*/ 919735 h 927706"/>
              <a:gd name="connsiteX4" fmla="*/ 641022 w 855027"/>
              <a:gd name="connsiteY4" fmla="*/ 927706 h 927706"/>
              <a:gd name="connsiteX5" fmla="*/ 613005 w 855027"/>
              <a:gd name="connsiteY5" fmla="*/ 914420 h 927706"/>
              <a:gd name="connsiteX6" fmla="*/ 618363 w 855027"/>
              <a:gd name="connsiteY6" fmla="*/ 862602 h 927706"/>
              <a:gd name="connsiteX7" fmla="*/ 684810 w 855027"/>
              <a:gd name="connsiteY7" fmla="*/ 238133 h 927706"/>
              <a:gd name="connsiteX8" fmla="*/ 60306 w 855027"/>
              <a:gd name="connsiteY8" fmla="*/ 171701 h 927706"/>
              <a:gd name="connsiteX9" fmla="*/ 8558 w 855027"/>
              <a:gd name="connsiteY9" fmla="*/ 166386 h 927706"/>
              <a:gd name="connsiteX10" fmla="*/ 13763 w 855027"/>
              <a:gd name="connsiteY10" fmla="*/ 114568 h 927706"/>
              <a:gd name="connsiteX11" fmla="*/ 291845 w 855027"/>
              <a:gd name="connsiteY11" fmla="*/ 2089 h 92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5027" h="927706">
                <a:moveTo>
                  <a:pt x="291845" y="2089"/>
                </a:moveTo>
                <a:cubicBezTo>
                  <a:pt x="325470" y="-942"/>
                  <a:pt x="359583" y="-693"/>
                  <a:pt x="393763" y="2961"/>
                </a:cubicBezTo>
                <a:cubicBezTo>
                  <a:pt x="530636" y="17576"/>
                  <a:pt x="654189" y="85338"/>
                  <a:pt x="740539" y="192959"/>
                </a:cubicBezTo>
                <a:cubicBezTo>
                  <a:pt x="919974" y="414845"/>
                  <a:pt x="884149" y="740366"/>
                  <a:pt x="663528" y="919735"/>
                </a:cubicBezTo>
                <a:cubicBezTo>
                  <a:pt x="656945" y="925049"/>
                  <a:pt x="648984" y="927706"/>
                  <a:pt x="641022" y="927706"/>
                </a:cubicBezTo>
                <a:cubicBezTo>
                  <a:pt x="630305" y="927706"/>
                  <a:pt x="619741" y="923721"/>
                  <a:pt x="613005" y="914420"/>
                </a:cubicBezTo>
                <a:cubicBezTo>
                  <a:pt x="599838" y="898476"/>
                  <a:pt x="602441" y="875889"/>
                  <a:pt x="618363" y="862602"/>
                </a:cubicBezTo>
                <a:cubicBezTo>
                  <a:pt x="808363" y="708478"/>
                  <a:pt x="838983" y="428131"/>
                  <a:pt x="684810" y="238133"/>
                </a:cubicBezTo>
                <a:cubicBezTo>
                  <a:pt x="530636" y="48135"/>
                  <a:pt x="250306" y="17576"/>
                  <a:pt x="60306" y="171701"/>
                </a:cubicBezTo>
                <a:cubicBezTo>
                  <a:pt x="44384" y="184987"/>
                  <a:pt x="21878" y="182330"/>
                  <a:pt x="8558" y="166386"/>
                </a:cubicBezTo>
                <a:cubicBezTo>
                  <a:pt x="-4762" y="150442"/>
                  <a:pt x="-2159" y="127855"/>
                  <a:pt x="13763" y="114568"/>
                </a:cubicBezTo>
                <a:cubicBezTo>
                  <a:pt x="94486" y="49797"/>
                  <a:pt x="190970" y="11182"/>
                  <a:pt x="291845" y="208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F2A0B5E-E4BA-1A8D-8DA6-C1A616854AE6}"/>
              </a:ext>
            </a:extLst>
          </p:cNvPr>
          <p:cNvSpPr/>
          <p:nvPr/>
        </p:nvSpPr>
        <p:spPr>
          <a:xfrm>
            <a:off x="5186542" y="2006872"/>
            <a:ext cx="638249" cy="6382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7390A65-5D3C-8043-E2F7-8EB892E0A18F}"/>
              </a:ext>
            </a:extLst>
          </p:cNvPr>
          <p:cNvSpPr/>
          <p:nvPr/>
        </p:nvSpPr>
        <p:spPr>
          <a:xfrm>
            <a:off x="3955336" y="2471682"/>
            <a:ext cx="1228082" cy="122808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3037ADE0-7D7A-20AC-792B-08E2168BC5AB}"/>
              </a:ext>
            </a:extLst>
          </p:cNvPr>
          <p:cNvSpPr/>
          <p:nvPr/>
        </p:nvSpPr>
        <p:spPr>
          <a:xfrm>
            <a:off x="2920332" y="2507726"/>
            <a:ext cx="529636" cy="902765"/>
          </a:xfrm>
          <a:custGeom>
            <a:avLst/>
            <a:gdLst>
              <a:gd name="connsiteX0" fmla="*/ 470974 w 605099"/>
              <a:gd name="connsiteY0" fmla="*/ 2100 h 1031390"/>
              <a:gd name="connsiteX1" fmla="*/ 573013 w 605099"/>
              <a:gd name="connsiteY1" fmla="*/ 2951 h 1031390"/>
              <a:gd name="connsiteX2" fmla="*/ 604790 w 605099"/>
              <a:gd name="connsiteY2" fmla="*/ 42872 h 1031390"/>
              <a:gd name="connsiteX3" fmla="*/ 564892 w 605099"/>
              <a:gd name="connsiteY3" fmla="*/ 74703 h 1031390"/>
              <a:gd name="connsiteX4" fmla="*/ 239357 w 605099"/>
              <a:gd name="connsiteY4" fmla="*/ 170372 h 1031390"/>
              <a:gd name="connsiteX5" fmla="*/ 77295 w 605099"/>
              <a:gd name="connsiteY5" fmla="*/ 467929 h 1031390"/>
              <a:gd name="connsiteX6" fmla="*/ 472033 w 605099"/>
              <a:gd name="connsiteY6" fmla="*/ 957000 h 1031390"/>
              <a:gd name="connsiteX7" fmla="*/ 503810 w 605099"/>
              <a:gd name="connsiteY7" fmla="*/ 996745 h 1031390"/>
              <a:gd name="connsiteX8" fmla="*/ 465325 w 605099"/>
              <a:gd name="connsiteY8" fmla="*/ 1031390 h 1031390"/>
              <a:gd name="connsiteX9" fmla="*/ 461265 w 605099"/>
              <a:gd name="connsiteY9" fmla="*/ 1031390 h 1031390"/>
              <a:gd name="connsiteX10" fmla="*/ 114544 w 605099"/>
              <a:gd name="connsiteY10" fmla="*/ 841283 h 1031390"/>
              <a:gd name="connsiteX11" fmla="*/ 2972 w 605099"/>
              <a:gd name="connsiteY11" fmla="*/ 461422 h 1031390"/>
              <a:gd name="connsiteX12" fmla="*/ 192927 w 605099"/>
              <a:gd name="connsiteY12" fmla="*/ 114624 h 1031390"/>
              <a:gd name="connsiteX13" fmla="*/ 470974 w 605099"/>
              <a:gd name="connsiteY13" fmla="*/ 2100 h 1031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5099" h="1031390">
                <a:moveTo>
                  <a:pt x="470974" y="2100"/>
                </a:moveTo>
                <a:cubicBezTo>
                  <a:pt x="504616" y="-940"/>
                  <a:pt x="538765" y="-698"/>
                  <a:pt x="573013" y="2951"/>
                </a:cubicBezTo>
                <a:cubicBezTo>
                  <a:pt x="592785" y="4358"/>
                  <a:pt x="607438" y="22824"/>
                  <a:pt x="604790" y="42872"/>
                </a:cubicBezTo>
                <a:cubicBezTo>
                  <a:pt x="603554" y="62744"/>
                  <a:pt x="584841" y="77341"/>
                  <a:pt x="564892" y="74703"/>
                </a:cubicBezTo>
                <a:cubicBezTo>
                  <a:pt x="448024" y="61337"/>
                  <a:pt x="331156" y="95982"/>
                  <a:pt x="239357" y="170372"/>
                </a:cubicBezTo>
                <a:cubicBezTo>
                  <a:pt x="147733" y="244761"/>
                  <a:pt x="89299" y="349750"/>
                  <a:pt x="77295" y="467929"/>
                </a:cubicBezTo>
                <a:cubicBezTo>
                  <a:pt x="52050" y="711146"/>
                  <a:pt x="228764" y="930269"/>
                  <a:pt x="472033" y="957000"/>
                </a:cubicBezTo>
                <a:cubicBezTo>
                  <a:pt x="491806" y="958231"/>
                  <a:pt x="506458" y="976873"/>
                  <a:pt x="503810" y="996745"/>
                </a:cubicBezTo>
                <a:cubicBezTo>
                  <a:pt x="502574" y="1015386"/>
                  <a:pt x="486510" y="1028752"/>
                  <a:pt x="465325" y="1031390"/>
                </a:cubicBezTo>
                <a:cubicBezTo>
                  <a:pt x="463913" y="1031390"/>
                  <a:pt x="462677" y="1031390"/>
                  <a:pt x="461265" y="1031390"/>
                </a:cubicBezTo>
                <a:cubicBezTo>
                  <a:pt x="324448" y="1016793"/>
                  <a:pt x="200871" y="948911"/>
                  <a:pt x="114544" y="841283"/>
                </a:cubicBezTo>
                <a:cubicBezTo>
                  <a:pt x="28217" y="733656"/>
                  <a:pt x="-11680" y="598243"/>
                  <a:pt x="2972" y="461422"/>
                </a:cubicBezTo>
                <a:cubicBezTo>
                  <a:pt x="17625" y="324426"/>
                  <a:pt x="85239" y="200972"/>
                  <a:pt x="192927" y="114624"/>
                </a:cubicBezTo>
                <a:cubicBezTo>
                  <a:pt x="273693" y="49863"/>
                  <a:pt x="370050" y="11217"/>
                  <a:pt x="470974" y="2100"/>
                </a:cubicBezTo>
                <a:close/>
              </a:path>
            </a:pathLst>
          </a:custGeom>
          <a:solidFill>
            <a:srgbClr val="481F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4A96573-DB82-3C9E-CB41-1F1C15E30C41}"/>
              </a:ext>
            </a:extLst>
          </p:cNvPr>
          <p:cNvSpPr/>
          <p:nvPr/>
        </p:nvSpPr>
        <p:spPr>
          <a:xfrm>
            <a:off x="3056003" y="2639936"/>
            <a:ext cx="637477" cy="63737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270D0B04-218B-5325-0B49-10638EF808FC}"/>
              </a:ext>
            </a:extLst>
          </p:cNvPr>
          <p:cNvSpPr/>
          <p:nvPr/>
        </p:nvSpPr>
        <p:spPr>
          <a:xfrm>
            <a:off x="5696323" y="2764762"/>
            <a:ext cx="527346" cy="900436"/>
          </a:xfrm>
          <a:custGeom>
            <a:avLst/>
            <a:gdLst>
              <a:gd name="connsiteX0" fmla="*/ 141013 w 602483"/>
              <a:gd name="connsiteY0" fmla="*/ 345 h 1028731"/>
              <a:gd name="connsiteX1" fmla="*/ 599482 w 602483"/>
              <a:gd name="connsiteY1" fmla="*/ 568906 h 1028731"/>
              <a:gd name="connsiteX2" fmla="*/ 409527 w 602483"/>
              <a:gd name="connsiteY2" fmla="*/ 915705 h 1028731"/>
              <a:gd name="connsiteX3" fmla="*/ 87875 w 602483"/>
              <a:gd name="connsiteY3" fmla="*/ 1028608 h 1028731"/>
              <a:gd name="connsiteX4" fmla="*/ 32089 w 602483"/>
              <a:gd name="connsiteY4" fmla="*/ 1025970 h 1028731"/>
              <a:gd name="connsiteX5" fmla="*/ 313 w 602483"/>
              <a:gd name="connsiteY5" fmla="*/ 986049 h 1028731"/>
              <a:gd name="connsiteX6" fmla="*/ 40034 w 602483"/>
              <a:gd name="connsiteY6" fmla="*/ 954218 h 1028731"/>
              <a:gd name="connsiteX7" fmla="*/ 365569 w 602483"/>
              <a:gd name="connsiteY7" fmla="*/ 858550 h 1028731"/>
              <a:gd name="connsiteX8" fmla="*/ 527631 w 602483"/>
              <a:gd name="connsiteY8" fmla="*/ 560992 h 1028731"/>
              <a:gd name="connsiteX9" fmla="*/ 133069 w 602483"/>
              <a:gd name="connsiteY9" fmla="*/ 72097 h 1028731"/>
              <a:gd name="connsiteX10" fmla="*/ 101292 w 602483"/>
              <a:gd name="connsiteY10" fmla="*/ 32176 h 1028731"/>
              <a:gd name="connsiteX11" fmla="*/ 141013 w 602483"/>
              <a:gd name="connsiteY11" fmla="*/ 345 h 102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2483" h="1028731">
                <a:moveTo>
                  <a:pt x="141013" y="345"/>
                </a:moveTo>
                <a:cubicBezTo>
                  <a:pt x="424003" y="30769"/>
                  <a:pt x="630023" y="285944"/>
                  <a:pt x="599482" y="568906"/>
                </a:cubicBezTo>
                <a:cubicBezTo>
                  <a:pt x="584829" y="705726"/>
                  <a:pt x="517039" y="829357"/>
                  <a:pt x="409527" y="915705"/>
                </a:cubicBezTo>
                <a:cubicBezTo>
                  <a:pt x="316492" y="991501"/>
                  <a:pt x="203508" y="1031246"/>
                  <a:pt x="87875" y="1028608"/>
                </a:cubicBezTo>
                <a:cubicBezTo>
                  <a:pt x="69339" y="1028608"/>
                  <a:pt x="50802" y="1028608"/>
                  <a:pt x="32089" y="1025970"/>
                </a:cubicBezTo>
                <a:cubicBezTo>
                  <a:pt x="12141" y="1024739"/>
                  <a:pt x="-2336" y="1006097"/>
                  <a:pt x="313" y="986049"/>
                </a:cubicBezTo>
                <a:cubicBezTo>
                  <a:pt x="1548" y="966177"/>
                  <a:pt x="20085" y="951580"/>
                  <a:pt x="40034" y="954218"/>
                </a:cubicBezTo>
                <a:cubicBezTo>
                  <a:pt x="157078" y="967584"/>
                  <a:pt x="273946" y="932939"/>
                  <a:pt x="365569" y="858550"/>
                </a:cubicBezTo>
                <a:cubicBezTo>
                  <a:pt x="457369" y="784160"/>
                  <a:pt x="515803" y="679171"/>
                  <a:pt x="527631" y="560992"/>
                </a:cubicBezTo>
                <a:cubicBezTo>
                  <a:pt x="552876" y="317775"/>
                  <a:pt x="376338" y="98652"/>
                  <a:pt x="133069" y="72097"/>
                </a:cubicBezTo>
                <a:cubicBezTo>
                  <a:pt x="113120" y="70690"/>
                  <a:pt x="99880" y="52049"/>
                  <a:pt x="101292" y="32176"/>
                </a:cubicBezTo>
                <a:cubicBezTo>
                  <a:pt x="102528" y="12304"/>
                  <a:pt x="121064" y="-2468"/>
                  <a:pt x="141013" y="34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2D74512-109D-05EA-056D-1F67D7273FE4}"/>
              </a:ext>
            </a:extLst>
          </p:cNvPr>
          <p:cNvSpPr/>
          <p:nvPr/>
        </p:nvSpPr>
        <p:spPr>
          <a:xfrm>
            <a:off x="5451704" y="2895780"/>
            <a:ext cx="637349" cy="6373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E4F6CF30-6F70-A284-DD28-D267DCA8E36F}"/>
              </a:ext>
            </a:extLst>
          </p:cNvPr>
          <p:cNvSpPr/>
          <p:nvPr/>
        </p:nvSpPr>
        <p:spPr>
          <a:xfrm>
            <a:off x="3176157" y="3479759"/>
            <a:ext cx="747777" cy="812214"/>
          </a:xfrm>
          <a:custGeom>
            <a:avLst/>
            <a:gdLst>
              <a:gd name="connsiteX0" fmla="*/ 219050 w 854320"/>
              <a:gd name="connsiteY0" fmla="*/ 203 h 927938"/>
              <a:gd name="connsiteX1" fmla="*/ 243891 w 854320"/>
              <a:gd name="connsiteY1" fmla="*/ 13822 h 927938"/>
              <a:gd name="connsiteX2" fmla="*/ 238685 w 854320"/>
              <a:gd name="connsiteY2" fmla="*/ 65639 h 927938"/>
              <a:gd name="connsiteX3" fmla="*/ 172239 w 854320"/>
              <a:gd name="connsiteY3" fmla="*/ 690108 h 927938"/>
              <a:gd name="connsiteX4" fmla="*/ 796589 w 854320"/>
              <a:gd name="connsiteY4" fmla="*/ 756541 h 927938"/>
              <a:gd name="connsiteX5" fmla="*/ 845888 w 854320"/>
              <a:gd name="connsiteY5" fmla="*/ 761856 h 927938"/>
              <a:gd name="connsiteX6" fmla="*/ 840529 w 854320"/>
              <a:gd name="connsiteY6" fmla="*/ 813673 h 927938"/>
              <a:gd name="connsiteX7" fmla="*/ 516259 w 854320"/>
              <a:gd name="connsiteY7" fmla="*/ 927938 h 927938"/>
              <a:gd name="connsiteX8" fmla="*/ 460530 w 854320"/>
              <a:gd name="connsiteY8" fmla="*/ 925280 h 927938"/>
              <a:gd name="connsiteX9" fmla="*/ 113754 w 854320"/>
              <a:gd name="connsiteY9" fmla="*/ 735282 h 927938"/>
              <a:gd name="connsiteX10" fmla="*/ 192142 w 854320"/>
              <a:gd name="connsiteY10" fmla="*/ 8507 h 927938"/>
              <a:gd name="connsiteX11" fmla="*/ 219050 w 854320"/>
              <a:gd name="connsiteY11" fmla="*/ 203 h 92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4320" h="927938">
                <a:moveTo>
                  <a:pt x="219050" y="203"/>
                </a:moveTo>
                <a:cubicBezTo>
                  <a:pt x="228351" y="1200"/>
                  <a:pt x="237308" y="5850"/>
                  <a:pt x="243891" y="13822"/>
                </a:cubicBezTo>
                <a:cubicBezTo>
                  <a:pt x="257211" y="29766"/>
                  <a:pt x="254608" y="52353"/>
                  <a:pt x="238685" y="65639"/>
                </a:cubicBezTo>
                <a:cubicBezTo>
                  <a:pt x="48686" y="219763"/>
                  <a:pt x="18065" y="500110"/>
                  <a:pt x="172239" y="690108"/>
                </a:cubicBezTo>
                <a:cubicBezTo>
                  <a:pt x="326260" y="880106"/>
                  <a:pt x="606590" y="910665"/>
                  <a:pt x="796589" y="756541"/>
                </a:cubicBezTo>
                <a:cubicBezTo>
                  <a:pt x="812665" y="743254"/>
                  <a:pt x="835171" y="745912"/>
                  <a:pt x="845888" y="761856"/>
                </a:cubicBezTo>
                <a:cubicBezTo>
                  <a:pt x="859055" y="777799"/>
                  <a:pt x="856452" y="800387"/>
                  <a:pt x="840529" y="813673"/>
                </a:cubicBezTo>
                <a:cubicBezTo>
                  <a:pt x="747443" y="888078"/>
                  <a:pt x="633229" y="927938"/>
                  <a:pt x="516259" y="927938"/>
                </a:cubicBezTo>
                <a:cubicBezTo>
                  <a:pt x="497734" y="927938"/>
                  <a:pt x="479056" y="927938"/>
                  <a:pt x="460530" y="925280"/>
                </a:cubicBezTo>
                <a:cubicBezTo>
                  <a:pt x="323657" y="910665"/>
                  <a:pt x="200104" y="842904"/>
                  <a:pt x="113754" y="735282"/>
                </a:cubicBezTo>
                <a:cubicBezTo>
                  <a:pt x="-64304" y="513397"/>
                  <a:pt x="-29703" y="187876"/>
                  <a:pt x="192142" y="8507"/>
                </a:cubicBezTo>
                <a:cubicBezTo>
                  <a:pt x="200104" y="1864"/>
                  <a:pt x="209749" y="-793"/>
                  <a:pt x="219050" y="203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5742D7CD-4ABE-E657-8FDF-F9116087244A}"/>
              </a:ext>
            </a:extLst>
          </p:cNvPr>
          <p:cNvSpPr/>
          <p:nvPr/>
        </p:nvSpPr>
        <p:spPr>
          <a:xfrm>
            <a:off x="3310690" y="3520249"/>
            <a:ext cx="638250" cy="63787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A3DCDC64-212B-D7A6-B8F4-074F2C6553CA}"/>
              </a:ext>
            </a:extLst>
          </p:cNvPr>
          <p:cNvSpPr/>
          <p:nvPr/>
        </p:nvSpPr>
        <p:spPr>
          <a:xfrm>
            <a:off x="5003999" y="3701301"/>
            <a:ext cx="638217" cy="6382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6BABF0B1-4E9C-E498-6ED5-AAEA35767E79}"/>
              </a:ext>
            </a:extLst>
          </p:cNvPr>
          <p:cNvSpPr/>
          <p:nvPr/>
        </p:nvSpPr>
        <p:spPr>
          <a:xfrm>
            <a:off x="4963844" y="3724921"/>
            <a:ext cx="812505" cy="748472"/>
          </a:xfrm>
          <a:custGeom>
            <a:avLst/>
            <a:gdLst>
              <a:gd name="connsiteX0" fmla="*/ 788747 w 928271"/>
              <a:gd name="connsiteY0" fmla="*/ 290 h 855115"/>
              <a:gd name="connsiteX1" fmla="*/ 813722 w 928271"/>
              <a:gd name="connsiteY1" fmla="*/ 14075 h 855115"/>
              <a:gd name="connsiteX2" fmla="*/ 925333 w 928271"/>
              <a:gd name="connsiteY2" fmla="*/ 394071 h 855115"/>
              <a:gd name="connsiteX3" fmla="*/ 735333 w 928271"/>
              <a:gd name="connsiteY3" fmla="*/ 740851 h 855115"/>
              <a:gd name="connsiteX4" fmla="*/ 411063 w 928271"/>
              <a:gd name="connsiteY4" fmla="*/ 855115 h 855115"/>
              <a:gd name="connsiteX5" fmla="*/ 355334 w 928271"/>
              <a:gd name="connsiteY5" fmla="*/ 852458 h 855115"/>
              <a:gd name="connsiteX6" fmla="*/ 8558 w 928271"/>
              <a:gd name="connsiteY6" fmla="*/ 662460 h 855115"/>
              <a:gd name="connsiteX7" fmla="*/ 13764 w 928271"/>
              <a:gd name="connsiteY7" fmla="*/ 610642 h 855115"/>
              <a:gd name="connsiteX8" fmla="*/ 65665 w 928271"/>
              <a:gd name="connsiteY8" fmla="*/ 615957 h 855115"/>
              <a:gd name="connsiteX9" fmla="*/ 690168 w 928271"/>
              <a:gd name="connsiteY9" fmla="*/ 682390 h 855115"/>
              <a:gd name="connsiteX10" fmla="*/ 852150 w 928271"/>
              <a:gd name="connsiteY10" fmla="*/ 384771 h 855115"/>
              <a:gd name="connsiteX11" fmla="*/ 756462 w 928271"/>
              <a:gd name="connsiteY11" fmla="*/ 59250 h 855115"/>
              <a:gd name="connsiteX12" fmla="*/ 761820 w 928271"/>
              <a:gd name="connsiteY12" fmla="*/ 7432 h 855115"/>
              <a:gd name="connsiteX13" fmla="*/ 788747 w 928271"/>
              <a:gd name="connsiteY13" fmla="*/ 290 h 855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271" h="855115">
                <a:moveTo>
                  <a:pt x="788747" y="290"/>
                </a:moveTo>
                <a:cubicBezTo>
                  <a:pt x="798067" y="1453"/>
                  <a:pt x="807062" y="6103"/>
                  <a:pt x="813722" y="14075"/>
                </a:cubicBezTo>
                <a:cubicBezTo>
                  <a:pt x="900071" y="121696"/>
                  <a:pt x="939878" y="257220"/>
                  <a:pt x="925333" y="394071"/>
                </a:cubicBezTo>
                <a:cubicBezTo>
                  <a:pt x="910635" y="530923"/>
                  <a:pt x="842964" y="654488"/>
                  <a:pt x="735333" y="740851"/>
                </a:cubicBezTo>
                <a:cubicBezTo>
                  <a:pt x="642247" y="815255"/>
                  <a:pt x="528033" y="855115"/>
                  <a:pt x="411063" y="855115"/>
                </a:cubicBezTo>
                <a:cubicBezTo>
                  <a:pt x="392538" y="855115"/>
                  <a:pt x="373860" y="855115"/>
                  <a:pt x="355334" y="852458"/>
                </a:cubicBezTo>
                <a:cubicBezTo>
                  <a:pt x="218461" y="837843"/>
                  <a:pt x="94908" y="770081"/>
                  <a:pt x="8558" y="662460"/>
                </a:cubicBezTo>
                <a:cubicBezTo>
                  <a:pt x="-4762" y="646516"/>
                  <a:pt x="-2159" y="623929"/>
                  <a:pt x="13764" y="610642"/>
                </a:cubicBezTo>
                <a:cubicBezTo>
                  <a:pt x="29839" y="597356"/>
                  <a:pt x="52345" y="600013"/>
                  <a:pt x="65665" y="615957"/>
                </a:cubicBezTo>
                <a:cubicBezTo>
                  <a:pt x="219839" y="805955"/>
                  <a:pt x="500169" y="836514"/>
                  <a:pt x="690168" y="682390"/>
                </a:cubicBezTo>
                <a:cubicBezTo>
                  <a:pt x="781723" y="607985"/>
                  <a:pt x="840208" y="503021"/>
                  <a:pt x="852150" y="384771"/>
                </a:cubicBezTo>
                <a:cubicBezTo>
                  <a:pt x="865470" y="267849"/>
                  <a:pt x="830869" y="150927"/>
                  <a:pt x="756462" y="59250"/>
                </a:cubicBezTo>
                <a:cubicBezTo>
                  <a:pt x="743295" y="43306"/>
                  <a:pt x="745898" y="20719"/>
                  <a:pt x="761820" y="7432"/>
                </a:cubicBezTo>
                <a:cubicBezTo>
                  <a:pt x="769782" y="1453"/>
                  <a:pt x="779427" y="-872"/>
                  <a:pt x="788747" y="29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125A4D79-4B54-550B-4473-D6027E6D5EAA}"/>
              </a:ext>
            </a:extLst>
          </p:cNvPr>
          <p:cNvSpPr/>
          <p:nvPr/>
        </p:nvSpPr>
        <p:spPr>
          <a:xfrm>
            <a:off x="4125910" y="3965745"/>
            <a:ext cx="637477" cy="63736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2EEDA7C-012A-1AB6-1B91-1B82BDCB7497}"/>
              </a:ext>
            </a:extLst>
          </p:cNvPr>
          <p:cNvSpPr/>
          <p:nvPr/>
        </p:nvSpPr>
        <p:spPr>
          <a:xfrm>
            <a:off x="3994846" y="4206806"/>
            <a:ext cx="900671" cy="528356"/>
          </a:xfrm>
          <a:custGeom>
            <a:avLst/>
            <a:gdLst>
              <a:gd name="connsiteX0" fmla="*/ 42902 w 1028998"/>
              <a:gd name="connsiteY0" fmla="*/ 309 h 603636"/>
              <a:gd name="connsiteX1" fmla="*/ 74679 w 1028998"/>
              <a:gd name="connsiteY1" fmla="*/ 40230 h 603636"/>
              <a:gd name="connsiteX2" fmla="*/ 469417 w 1028998"/>
              <a:gd name="connsiteY2" fmla="*/ 529125 h 603636"/>
              <a:gd name="connsiteX3" fmla="*/ 794953 w 1028998"/>
              <a:gd name="connsiteY3" fmla="*/ 433456 h 603636"/>
              <a:gd name="connsiteX4" fmla="*/ 957015 w 1028998"/>
              <a:gd name="connsiteY4" fmla="*/ 135898 h 603636"/>
              <a:gd name="connsiteX5" fmla="*/ 996736 w 1028998"/>
              <a:gd name="connsiteY5" fmla="*/ 103892 h 603636"/>
              <a:gd name="connsiteX6" fmla="*/ 1028689 w 1028998"/>
              <a:gd name="connsiteY6" fmla="*/ 143812 h 603636"/>
              <a:gd name="connsiteX7" fmla="*/ 838735 w 1028998"/>
              <a:gd name="connsiteY7" fmla="*/ 490611 h 603636"/>
              <a:gd name="connsiteX8" fmla="*/ 517259 w 1028998"/>
              <a:gd name="connsiteY8" fmla="*/ 603514 h 603636"/>
              <a:gd name="connsiteX9" fmla="*/ 461297 w 1028998"/>
              <a:gd name="connsiteY9" fmla="*/ 600876 h 603636"/>
              <a:gd name="connsiteX10" fmla="*/ 3004 w 1028998"/>
              <a:gd name="connsiteY10" fmla="*/ 32140 h 603636"/>
              <a:gd name="connsiteX11" fmla="*/ 42902 w 1028998"/>
              <a:gd name="connsiteY11" fmla="*/ 309 h 60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28998" h="603636">
                <a:moveTo>
                  <a:pt x="42902" y="309"/>
                </a:moveTo>
                <a:cubicBezTo>
                  <a:pt x="62851" y="1540"/>
                  <a:pt x="77327" y="20182"/>
                  <a:pt x="74679" y="40230"/>
                </a:cubicBezTo>
                <a:cubicBezTo>
                  <a:pt x="49434" y="283270"/>
                  <a:pt x="226148" y="502570"/>
                  <a:pt x="469417" y="529125"/>
                </a:cubicBezTo>
                <a:cubicBezTo>
                  <a:pt x="586286" y="542314"/>
                  <a:pt x="703154" y="507846"/>
                  <a:pt x="794953" y="433456"/>
                </a:cubicBezTo>
                <a:cubicBezTo>
                  <a:pt x="886576" y="359067"/>
                  <a:pt x="945010" y="254077"/>
                  <a:pt x="957015" y="135898"/>
                </a:cubicBezTo>
                <a:cubicBezTo>
                  <a:pt x="958251" y="115850"/>
                  <a:pt x="976964" y="101254"/>
                  <a:pt x="996736" y="103892"/>
                </a:cubicBezTo>
                <a:cubicBezTo>
                  <a:pt x="1016685" y="105299"/>
                  <a:pt x="1031337" y="123940"/>
                  <a:pt x="1028689" y="143812"/>
                </a:cubicBezTo>
                <a:cubicBezTo>
                  <a:pt x="1014037" y="280632"/>
                  <a:pt x="946246" y="404263"/>
                  <a:pt x="838735" y="490611"/>
                </a:cubicBezTo>
                <a:cubicBezTo>
                  <a:pt x="745699" y="566232"/>
                  <a:pt x="632715" y="606152"/>
                  <a:pt x="517259" y="603514"/>
                </a:cubicBezTo>
                <a:cubicBezTo>
                  <a:pt x="498546" y="603514"/>
                  <a:pt x="480010" y="603514"/>
                  <a:pt x="461297" y="600876"/>
                </a:cubicBezTo>
                <a:cubicBezTo>
                  <a:pt x="178307" y="570276"/>
                  <a:pt x="-27537" y="315101"/>
                  <a:pt x="3004" y="32140"/>
                </a:cubicBezTo>
                <a:cubicBezTo>
                  <a:pt x="4240" y="12268"/>
                  <a:pt x="22953" y="-2329"/>
                  <a:pt x="42902" y="3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2" name="Shape">
            <a:extLst>
              <a:ext uri="{FF2B5EF4-FFF2-40B4-BE49-F238E27FC236}">
                <a16:creationId xmlns:a16="http://schemas.microsoft.com/office/drawing/2014/main" id="{8AF9075F-754C-9DF2-D0EB-2946C6D63831}"/>
              </a:ext>
            </a:extLst>
          </p:cNvPr>
          <p:cNvSpPr/>
          <p:nvPr/>
        </p:nvSpPr>
        <p:spPr>
          <a:xfrm>
            <a:off x="4897329" y="4437075"/>
            <a:ext cx="1213630" cy="1642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6" h="21556" extrusionOk="0">
                <a:moveTo>
                  <a:pt x="21167" y="5249"/>
                </a:moveTo>
                <a:cubicBezTo>
                  <a:pt x="21085" y="4898"/>
                  <a:pt x="20451" y="4914"/>
                  <a:pt x="20226" y="5158"/>
                </a:cubicBezTo>
                <a:cubicBezTo>
                  <a:pt x="18508" y="6974"/>
                  <a:pt x="15358" y="7570"/>
                  <a:pt x="12576" y="7890"/>
                </a:cubicBezTo>
                <a:cubicBezTo>
                  <a:pt x="10878" y="8089"/>
                  <a:pt x="9078" y="8135"/>
                  <a:pt x="7544" y="8791"/>
                </a:cubicBezTo>
                <a:cubicBezTo>
                  <a:pt x="6276" y="9325"/>
                  <a:pt x="5335" y="10195"/>
                  <a:pt x="4680" y="11142"/>
                </a:cubicBezTo>
                <a:cubicBezTo>
                  <a:pt x="4271" y="11722"/>
                  <a:pt x="3944" y="12332"/>
                  <a:pt x="3658" y="12958"/>
                </a:cubicBezTo>
                <a:cubicBezTo>
                  <a:pt x="3658" y="12943"/>
                  <a:pt x="3658" y="12928"/>
                  <a:pt x="3658" y="12912"/>
                </a:cubicBezTo>
                <a:cubicBezTo>
                  <a:pt x="3739" y="10226"/>
                  <a:pt x="3576" y="7539"/>
                  <a:pt x="3208" y="4883"/>
                </a:cubicBezTo>
                <a:cubicBezTo>
                  <a:pt x="3003" y="3387"/>
                  <a:pt x="2717" y="1891"/>
                  <a:pt x="2369" y="410"/>
                </a:cubicBezTo>
                <a:cubicBezTo>
                  <a:pt x="2328" y="243"/>
                  <a:pt x="2062" y="105"/>
                  <a:pt x="1878" y="59"/>
                </a:cubicBezTo>
                <a:cubicBezTo>
                  <a:pt x="1612" y="-17"/>
                  <a:pt x="1244" y="-17"/>
                  <a:pt x="978" y="44"/>
                </a:cubicBezTo>
                <a:cubicBezTo>
                  <a:pt x="487" y="151"/>
                  <a:pt x="-106" y="441"/>
                  <a:pt x="17" y="884"/>
                </a:cubicBezTo>
                <a:cubicBezTo>
                  <a:pt x="324" y="2181"/>
                  <a:pt x="589" y="3494"/>
                  <a:pt x="774" y="4807"/>
                </a:cubicBezTo>
                <a:cubicBezTo>
                  <a:pt x="978" y="6120"/>
                  <a:pt x="1121" y="7387"/>
                  <a:pt x="1203" y="8654"/>
                </a:cubicBezTo>
                <a:cubicBezTo>
                  <a:pt x="1367" y="11279"/>
                  <a:pt x="1326" y="13905"/>
                  <a:pt x="1060" y="16530"/>
                </a:cubicBezTo>
                <a:cubicBezTo>
                  <a:pt x="896" y="18011"/>
                  <a:pt x="671" y="19507"/>
                  <a:pt x="385" y="20972"/>
                </a:cubicBezTo>
                <a:cubicBezTo>
                  <a:pt x="303" y="21400"/>
                  <a:pt x="1019" y="21583"/>
                  <a:pt x="1469" y="21552"/>
                </a:cubicBezTo>
                <a:cubicBezTo>
                  <a:pt x="2001" y="21507"/>
                  <a:pt x="2696" y="21293"/>
                  <a:pt x="2778" y="20835"/>
                </a:cubicBezTo>
                <a:cubicBezTo>
                  <a:pt x="2962" y="19950"/>
                  <a:pt x="3105" y="19049"/>
                  <a:pt x="3228" y="18164"/>
                </a:cubicBezTo>
                <a:cubicBezTo>
                  <a:pt x="3392" y="17049"/>
                  <a:pt x="4701" y="16225"/>
                  <a:pt x="6174" y="16332"/>
                </a:cubicBezTo>
                <a:cubicBezTo>
                  <a:pt x="8894" y="16530"/>
                  <a:pt x="11737" y="15920"/>
                  <a:pt x="14151" y="15004"/>
                </a:cubicBezTo>
                <a:cubicBezTo>
                  <a:pt x="15746" y="14393"/>
                  <a:pt x="17260" y="13630"/>
                  <a:pt x="18446" y="12607"/>
                </a:cubicBezTo>
                <a:cubicBezTo>
                  <a:pt x="19530" y="11661"/>
                  <a:pt x="20328" y="10562"/>
                  <a:pt x="20819" y="9371"/>
                </a:cubicBezTo>
                <a:cubicBezTo>
                  <a:pt x="21371" y="8043"/>
                  <a:pt x="21494" y="6623"/>
                  <a:pt x="21167" y="524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73" name="Graphic 72" descr="Alarm Ringing with solid fill">
            <a:extLst>
              <a:ext uri="{FF2B5EF4-FFF2-40B4-BE49-F238E27FC236}">
                <a16:creationId xmlns:a16="http://schemas.microsoft.com/office/drawing/2014/main" id="{72EF6281-D550-2D1A-0452-F94302FA10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97129" y="2117453"/>
            <a:ext cx="417074" cy="417074"/>
          </a:xfrm>
          <a:prstGeom prst="rect">
            <a:avLst/>
          </a:prstGeom>
        </p:spPr>
      </p:pic>
      <p:pic>
        <p:nvPicPr>
          <p:cNvPr id="74" name="Graphic 73" descr="Bear with solid fill">
            <a:extLst>
              <a:ext uri="{FF2B5EF4-FFF2-40B4-BE49-F238E27FC236}">
                <a16:creationId xmlns:a16="http://schemas.microsoft.com/office/drawing/2014/main" id="{EAF0A7E1-F159-6B7B-2374-5289AB27291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61841" y="3005923"/>
            <a:ext cx="417074" cy="417074"/>
          </a:xfrm>
          <a:prstGeom prst="rect">
            <a:avLst/>
          </a:prstGeom>
        </p:spPr>
      </p:pic>
      <p:pic>
        <p:nvPicPr>
          <p:cNvPr id="75" name="Graphic 74" descr="Brainstorm with solid fill">
            <a:extLst>
              <a:ext uri="{FF2B5EF4-FFF2-40B4-BE49-F238E27FC236}">
                <a16:creationId xmlns:a16="http://schemas.microsoft.com/office/drawing/2014/main" id="{CA7B2950-228B-8C2E-5065-35428B453A8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02686" y="1936951"/>
            <a:ext cx="417074" cy="417074"/>
          </a:xfrm>
          <a:prstGeom prst="rect">
            <a:avLst/>
          </a:prstGeom>
        </p:spPr>
      </p:pic>
      <p:pic>
        <p:nvPicPr>
          <p:cNvPr id="76" name="Graphic 75" descr="Bull with solid fill">
            <a:extLst>
              <a:ext uri="{FF2B5EF4-FFF2-40B4-BE49-F238E27FC236}">
                <a16:creationId xmlns:a16="http://schemas.microsoft.com/office/drawing/2014/main" id="{73D6C531-4300-646E-69E1-5DC1AC6CA6D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66204" y="2750087"/>
            <a:ext cx="417074" cy="417074"/>
          </a:xfrm>
          <a:prstGeom prst="rect">
            <a:avLst/>
          </a:prstGeom>
        </p:spPr>
      </p:pic>
      <p:pic>
        <p:nvPicPr>
          <p:cNvPr id="77" name="Graphic 76" descr="Chat with solid fill">
            <a:extLst>
              <a:ext uri="{FF2B5EF4-FFF2-40B4-BE49-F238E27FC236}">
                <a16:creationId xmlns:a16="http://schemas.microsoft.com/office/drawing/2014/main" id="{53F72821-C713-79EC-60C7-B728073B294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21277" y="3630646"/>
            <a:ext cx="417074" cy="417074"/>
          </a:xfrm>
          <a:prstGeom prst="rect">
            <a:avLst/>
          </a:prstGeom>
        </p:spPr>
      </p:pic>
      <p:pic>
        <p:nvPicPr>
          <p:cNvPr id="78" name="Graphic 77" descr="Cloud with solid fill">
            <a:extLst>
              <a:ext uri="{FF2B5EF4-FFF2-40B4-BE49-F238E27FC236}">
                <a16:creationId xmlns:a16="http://schemas.microsoft.com/office/drawing/2014/main" id="{263C109A-FB5E-EE55-91E4-FFBC01FB2A7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14569" y="3811884"/>
            <a:ext cx="417074" cy="417074"/>
          </a:xfrm>
          <a:prstGeom prst="rect">
            <a:avLst/>
          </a:prstGeom>
        </p:spPr>
      </p:pic>
      <p:pic>
        <p:nvPicPr>
          <p:cNvPr id="79" name="Graphic 78" descr="Deciduous tree with solid fill">
            <a:extLst>
              <a:ext uri="{FF2B5EF4-FFF2-40B4-BE49-F238E27FC236}">
                <a16:creationId xmlns:a16="http://schemas.microsoft.com/office/drawing/2014/main" id="{A74BE8E1-106D-A3B7-9947-420081948AB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492977" y="1679036"/>
            <a:ext cx="417074" cy="417074"/>
          </a:xfrm>
          <a:prstGeom prst="rect">
            <a:avLst/>
          </a:prstGeom>
        </p:spPr>
      </p:pic>
      <p:pic>
        <p:nvPicPr>
          <p:cNvPr id="80" name="Graphic 79" descr="Diamond with solid fill">
            <a:extLst>
              <a:ext uri="{FF2B5EF4-FFF2-40B4-BE49-F238E27FC236}">
                <a16:creationId xmlns:a16="http://schemas.microsoft.com/office/drawing/2014/main" id="{46345E84-E58B-9CBA-6C39-99AFA527A50D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236111" y="4075888"/>
            <a:ext cx="417074" cy="41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29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5374A-DE5F-52B1-CAAF-38D1E743C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8-Petal Flower Cycle – Slide Template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CA4E785-1380-6459-E608-88C477D4145B}"/>
              </a:ext>
            </a:extLst>
          </p:cNvPr>
          <p:cNvGrpSpPr/>
          <p:nvPr/>
        </p:nvGrpSpPr>
        <p:grpSpPr>
          <a:xfrm>
            <a:off x="6695611" y="3584308"/>
            <a:ext cx="2194560" cy="1106115"/>
            <a:chOff x="8921977" y="1394910"/>
            <a:chExt cx="2926080" cy="147481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E808F68-6B0C-6AB3-178A-D458E2F81D7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6B26266-339D-91B0-6803-9B86EDFA0A3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988B6E2-184F-321A-B0FB-7735E3AF40DC}"/>
              </a:ext>
            </a:extLst>
          </p:cNvPr>
          <p:cNvGrpSpPr/>
          <p:nvPr/>
        </p:nvGrpSpPr>
        <p:grpSpPr>
          <a:xfrm>
            <a:off x="6695611" y="4787359"/>
            <a:ext cx="2194560" cy="1106115"/>
            <a:chOff x="8921977" y="4001571"/>
            <a:chExt cx="2926080" cy="147481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DC91362-D133-483B-CF4F-6B825B1740B9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4A0FAD9-4E8C-9981-D709-D80D2F650DD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B78798F-A18E-868B-E179-656D292F8879}"/>
              </a:ext>
            </a:extLst>
          </p:cNvPr>
          <p:cNvGrpSpPr/>
          <p:nvPr/>
        </p:nvGrpSpPr>
        <p:grpSpPr>
          <a:xfrm>
            <a:off x="253830" y="2381258"/>
            <a:ext cx="2194560" cy="1106115"/>
            <a:chOff x="332936" y="2555951"/>
            <a:chExt cx="2926080" cy="147481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B5496DB-53D3-D96C-037E-772706E36B9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rgbClr val="954ECA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3609FA9-7C70-1C59-7DC5-B9C0FF5A34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FF73481-7E23-6937-F05D-476FA31CDEC8}"/>
              </a:ext>
            </a:extLst>
          </p:cNvPr>
          <p:cNvGrpSpPr/>
          <p:nvPr/>
        </p:nvGrpSpPr>
        <p:grpSpPr>
          <a:xfrm>
            <a:off x="253830" y="4787359"/>
            <a:ext cx="2194560" cy="1106115"/>
            <a:chOff x="332936" y="4580523"/>
            <a:chExt cx="2926080" cy="147481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BAD4CED-FCE4-E695-4604-ABC19B07404F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4EC20A3-2315-DAD6-6DA7-2C34DF743B1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9749B5A-CBE7-6F5A-6530-484F1EDD89A0}"/>
              </a:ext>
            </a:extLst>
          </p:cNvPr>
          <p:cNvGrpSpPr/>
          <p:nvPr/>
        </p:nvGrpSpPr>
        <p:grpSpPr>
          <a:xfrm>
            <a:off x="6695611" y="1178208"/>
            <a:ext cx="2194560" cy="1106115"/>
            <a:chOff x="8921977" y="1394910"/>
            <a:chExt cx="2926080" cy="147481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A6B220E-E9C5-D78C-D4D2-E5654ED253D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rgbClr val="05ACC7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3D12C31-FD9F-8A7F-E5FC-354B6BDBBAC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48D6980-AA90-6015-5BC7-23A6C544A65F}"/>
              </a:ext>
            </a:extLst>
          </p:cNvPr>
          <p:cNvGrpSpPr/>
          <p:nvPr/>
        </p:nvGrpSpPr>
        <p:grpSpPr>
          <a:xfrm>
            <a:off x="253830" y="1178208"/>
            <a:ext cx="2194560" cy="1106115"/>
            <a:chOff x="332936" y="2555951"/>
            <a:chExt cx="2926080" cy="1474818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2F3A67B-400D-BE42-CCDA-1C5477D9593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CAFE981-7DAC-81AF-3D82-307F465DA66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3AC0CC9-0622-79FE-6C18-2FC5ED2DCFAC}"/>
              </a:ext>
            </a:extLst>
          </p:cNvPr>
          <p:cNvGrpSpPr/>
          <p:nvPr/>
        </p:nvGrpSpPr>
        <p:grpSpPr>
          <a:xfrm>
            <a:off x="253830" y="3584308"/>
            <a:ext cx="2194560" cy="1106115"/>
            <a:chOff x="332936" y="2555951"/>
            <a:chExt cx="2926080" cy="1474818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EF5E406-CF03-1163-DE57-1419D406E88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40FF010-566E-6AEC-A0C1-09F8B3C11D8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A69E342-C7EA-57E7-F647-2A111E81CE60}"/>
              </a:ext>
            </a:extLst>
          </p:cNvPr>
          <p:cNvGrpSpPr/>
          <p:nvPr/>
        </p:nvGrpSpPr>
        <p:grpSpPr>
          <a:xfrm>
            <a:off x="6695611" y="2381258"/>
            <a:ext cx="2194560" cy="1106115"/>
            <a:chOff x="8921977" y="1394910"/>
            <a:chExt cx="2926080" cy="147481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53EEF13-D600-4666-2C64-25F468660C9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596D130-541C-F948-B808-EE90424C525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FD37E32E-93E3-5D20-CE2C-12F01738CE5A}"/>
              </a:ext>
            </a:extLst>
          </p:cNvPr>
          <p:cNvSpPr/>
          <p:nvPr/>
        </p:nvSpPr>
        <p:spPr>
          <a:xfrm>
            <a:off x="4251856" y="1436631"/>
            <a:ext cx="901904" cy="528308"/>
          </a:xfrm>
          <a:custGeom>
            <a:avLst/>
            <a:gdLst>
              <a:gd name="connsiteX0" fmla="*/ 464508 w 1030408"/>
              <a:gd name="connsiteY0" fmla="*/ 2315 h 603581"/>
              <a:gd name="connsiteX1" fmla="*/ 568938 w 1030408"/>
              <a:gd name="connsiteY1" fmla="*/ 3014 h 603581"/>
              <a:gd name="connsiteX2" fmla="*/ 1027407 w 1030408"/>
              <a:gd name="connsiteY2" fmla="*/ 571574 h 603581"/>
              <a:gd name="connsiteX3" fmla="*/ 991570 w 1030408"/>
              <a:gd name="connsiteY3" fmla="*/ 603581 h 603581"/>
              <a:gd name="connsiteX4" fmla="*/ 987509 w 1030408"/>
              <a:gd name="connsiteY4" fmla="*/ 603581 h 603581"/>
              <a:gd name="connsiteX5" fmla="*/ 955556 w 1030408"/>
              <a:gd name="connsiteY5" fmla="*/ 563660 h 603581"/>
              <a:gd name="connsiteX6" fmla="*/ 560994 w 1030408"/>
              <a:gd name="connsiteY6" fmla="*/ 74765 h 603581"/>
              <a:gd name="connsiteX7" fmla="*/ 72161 w 1030408"/>
              <a:gd name="connsiteY7" fmla="*/ 469399 h 603581"/>
              <a:gd name="connsiteX8" fmla="*/ 32263 w 1030408"/>
              <a:gd name="connsiteY8" fmla="*/ 501229 h 603581"/>
              <a:gd name="connsiteX9" fmla="*/ 310 w 1030408"/>
              <a:gd name="connsiteY9" fmla="*/ 461309 h 603581"/>
              <a:gd name="connsiteX10" fmla="*/ 464508 w 1030408"/>
              <a:gd name="connsiteY10" fmla="*/ 2315 h 603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0408" h="603581">
                <a:moveTo>
                  <a:pt x="464508" y="2315"/>
                </a:moveTo>
                <a:cubicBezTo>
                  <a:pt x="498627" y="-940"/>
                  <a:pt x="533564" y="-811"/>
                  <a:pt x="568938" y="3014"/>
                </a:cubicBezTo>
                <a:cubicBezTo>
                  <a:pt x="851928" y="33614"/>
                  <a:pt x="1057948" y="288613"/>
                  <a:pt x="1027407" y="571574"/>
                </a:cubicBezTo>
                <a:cubicBezTo>
                  <a:pt x="1024759" y="590215"/>
                  <a:pt x="1008694" y="603581"/>
                  <a:pt x="991570" y="603581"/>
                </a:cubicBezTo>
                <a:cubicBezTo>
                  <a:pt x="990157" y="603581"/>
                  <a:pt x="988922" y="603581"/>
                  <a:pt x="987509" y="603581"/>
                </a:cubicBezTo>
                <a:cubicBezTo>
                  <a:pt x="967561" y="602174"/>
                  <a:pt x="952908" y="583533"/>
                  <a:pt x="955556" y="563660"/>
                </a:cubicBezTo>
                <a:cubicBezTo>
                  <a:pt x="980801" y="320444"/>
                  <a:pt x="804087" y="101320"/>
                  <a:pt x="560994" y="74765"/>
                </a:cubicBezTo>
                <a:cubicBezTo>
                  <a:pt x="317901" y="49441"/>
                  <a:pt x="98641" y="226182"/>
                  <a:pt x="72161" y="469399"/>
                </a:cubicBezTo>
                <a:cubicBezTo>
                  <a:pt x="70748" y="489271"/>
                  <a:pt x="52212" y="503867"/>
                  <a:pt x="32263" y="501229"/>
                </a:cubicBezTo>
                <a:cubicBezTo>
                  <a:pt x="12314" y="499823"/>
                  <a:pt x="-2338" y="481357"/>
                  <a:pt x="310" y="461309"/>
                </a:cubicBezTo>
                <a:cubicBezTo>
                  <a:pt x="27034" y="213718"/>
                  <a:pt x="225683" y="25101"/>
                  <a:pt x="464508" y="2315"/>
                </a:cubicBezTo>
                <a:close/>
              </a:path>
            </a:pathLst>
          </a:custGeom>
          <a:solidFill>
            <a:srgbClr val="037B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D6B58E3D-BE03-388A-7100-B49A60ECBAA4}"/>
              </a:ext>
            </a:extLst>
          </p:cNvPr>
          <p:cNvSpPr/>
          <p:nvPr/>
        </p:nvSpPr>
        <p:spPr>
          <a:xfrm>
            <a:off x="4382673" y="1568676"/>
            <a:ext cx="637682" cy="637796"/>
          </a:xfrm>
          <a:prstGeom prst="ellipse">
            <a:avLst/>
          </a:prstGeom>
          <a:solidFill>
            <a:srgbClr val="05AC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D46C6A6A-372A-F803-2C1F-3611DBEBC896}"/>
              </a:ext>
            </a:extLst>
          </p:cNvPr>
          <p:cNvSpPr/>
          <p:nvPr/>
        </p:nvSpPr>
        <p:spPr>
          <a:xfrm>
            <a:off x="3357981" y="1692494"/>
            <a:ext cx="810173" cy="748049"/>
          </a:xfrm>
          <a:custGeom>
            <a:avLst/>
            <a:gdLst>
              <a:gd name="connsiteX0" fmla="*/ 470955 w 925607"/>
              <a:gd name="connsiteY0" fmla="*/ 2089 h 854630"/>
              <a:gd name="connsiteX1" fmla="*/ 572938 w 925607"/>
              <a:gd name="connsiteY1" fmla="*/ 2961 h 854630"/>
              <a:gd name="connsiteX2" fmla="*/ 917111 w 925607"/>
              <a:gd name="connsiteY2" fmla="*/ 191630 h 854630"/>
              <a:gd name="connsiteX3" fmla="*/ 911752 w 925607"/>
              <a:gd name="connsiteY3" fmla="*/ 243448 h 854630"/>
              <a:gd name="connsiteX4" fmla="*/ 860004 w 925607"/>
              <a:gd name="connsiteY4" fmla="*/ 238133 h 854630"/>
              <a:gd name="connsiteX5" fmla="*/ 562373 w 925607"/>
              <a:gd name="connsiteY5" fmla="*/ 76037 h 854630"/>
              <a:gd name="connsiteX6" fmla="*/ 236879 w 925607"/>
              <a:gd name="connsiteY6" fmla="*/ 171700 h 854630"/>
              <a:gd name="connsiteX7" fmla="*/ 74744 w 925607"/>
              <a:gd name="connsiteY7" fmla="*/ 469319 h 854630"/>
              <a:gd name="connsiteX8" fmla="*/ 170432 w 925607"/>
              <a:gd name="connsiteY8" fmla="*/ 794840 h 854630"/>
              <a:gd name="connsiteX9" fmla="*/ 165074 w 925607"/>
              <a:gd name="connsiteY9" fmla="*/ 846658 h 854630"/>
              <a:gd name="connsiteX10" fmla="*/ 142568 w 925607"/>
              <a:gd name="connsiteY10" fmla="*/ 854630 h 854630"/>
              <a:gd name="connsiteX11" fmla="*/ 114550 w 925607"/>
              <a:gd name="connsiteY11" fmla="*/ 841343 h 854630"/>
              <a:gd name="connsiteX12" fmla="*/ 2939 w 925607"/>
              <a:gd name="connsiteY12" fmla="*/ 461347 h 854630"/>
              <a:gd name="connsiteX13" fmla="*/ 192938 w 925607"/>
              <a:gd name="connsiteY13" fmla="*/ 114568 h 854630"/>
              <a:gd name="connsiteX14" fmla="*/ 470955 w 925607"/>
              <a:gd name="connsiteY14" fmla="*/ 2089 h 854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5607" h="854630">
                <a:moveTo>
                  <a:pt x="470955" y="2089"/>
                </a:moveTo>
                <a:cubicBezTo>
                  <a:pt x="504587" y="-942"/>
                  <a:pt x="538720" y="-693"/>
                  <a:pt x="572938" y="2961"/>
                </a:cubicBezTo>
                <a:cubicBezTo>
                  <a:pt x="709811" y="17576"/>
                  <a:pt x="833364" y="85337"/>
                  <a:pt x="917111" y="191630"/>
                </a:cubicBezTo>
                <a:cubicBezTo>
                  <a:pt x="930431" y="207574"/>
                  <a:pt x="927675" y="230161"/>
                  <a:pt x="911752" y="243448"/>
                </a:cubicBezTo>
                <a:cubicBezTo>
                  <a:pt x="895830" y="256734"/>
                  <a:pt x="873324" y="254077"/>
                  <a:pt x="860004" y="238133"/>
                </a:cubicBezTo>
                <a:cubicBezTo>
                  <a:pt x="785596" y="146456"/>
                  <a:pt x="680568" y="87995"/>
                  <a:pt x="562373" y="76037"/>
                </a:cubicBezTo>
                <a:cubicBezTo>
                  <a:pt x="445404" y="62750"/>
                  <a:pt x="328587" y="97295"/>
                  <a:pt x="236879" y="171700"/>
                </a:cubicBezTo>
                <a:cubicBezTo>
                  <a:pt x="145170" y="246105"/>
                  <a:pt x="86685" y="351069"/>
                  <a:pt x="74744" y="469319"/>
                </a:cubicBezTo>
                <a:cubicBezTo>
                  <a:pt x="61424" y="586241"/>
                  <a:pt x="96025" y="703163"/>
                  <a:pt x="170432" y="794840"/>
                </a:cubicBezTo>
                <a:cubicBezTo>
                  <a:pt x="183752" y="810784"/>
                  <a:pt x="180996" y="833371"/>
                  <a:pt x="165074" y="846658"/>
                </a:cubicBezTo>
                <a:cubicBezTo>
                  <a:pt x="158490" y="851973"/>
                  <a:pt x="150529" y="854630"/>
                  <a:pt x="142568" y="854630"/>
                </a:cubicBezTo>
                <a:cubicBezTo>
                  <a:pt x="131851" y="854630"/>
                  <a:pt x="121287" y="850644"/>
                  <a:pt x="114550" y="841343"/>
                </a:cubicBezTo>
                <a:cubicBezTo>
                  <a:pt x="28200" y="733722"/>
                  <a:pt x="-11606" y="598199"/>
                  <a:pt x="2939" y="461347"/>
                </a:cubicBezTo>
                <a:cubicBezTo>
                  <a:pt x="17636" y="324496"/>
                  <a:pt x="85308" y="200931"/>
                  <a:pt x="192938" y="114568"/>
                </a:cubicBezTo>
                <a:cubicBezTo>
                  <a:pt x="273661" y="49796"/>
                  <a:pt x="370058" y="11182"/>
                  <a:pt x="470955" y="2089"/>
                </a:cubicBezTo>
                <a:close/>
              </a:path>
            </a:pathLst>
          </a:custGeom>
          <a:solidFill>
            <a:srgbClr val="EB1D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A0F6ABF6-3F7C-A402-2C91-46F9AD76BE6F}"/>
              </a:ext>
            </a:extLst>
          </p:cNvPr>
          <p:cNvSpPr/>
          <p:nvPr/>
        </p:nvSpPr>
        <p:spPr>
          <a:xfrm>
            <a:off x="3492115" y="1826126"/>
            <a:ext cx="638217" cy="638725"/>
          </a:xfrm>
          <a:prstGeom prst="ellipse">
            <a:avLst/>
          </a:prstGeom>
          <a:solidFill>
            <a:srgbClr val="F16077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041BD53F-1392-FEF1-0C6B-B0B71C2060D8}"/>
              </a:ext>
            </a:extLst>
          </p:cNvPr>
          <p:cNvSpPr/>
          <p:nvPr/>
        </p:nvSpPr>
        <p:spPr>
          <a:xfrm>
            <a:off x="5209214" y="1873916"/>
            <a:ext cx="748395" cy="812011"/>
          </a:xfrm>
          <a:custGeom>
            <a:avLst/>
            <a:gdLst>
              <a:gd name="connsiteX0" fmla="*/ 291845 w 855027"/>
              <a:gd name="connsiteY0" fmla="*/ 2089 h 927706"/>
              <a:gd name="connsiteX1" fmla="*/ 393763 w 855027"/>
              <a:gd name="connsiteY1" fmla="*/ 2961 h 927706"/>
              <a:gd name="connsiteX2" fmla="*/ 740539 w 855027"/>
              <a:gd name="connsiteY2" fmla="*/ 192959 h 927706"/>
              <a:gd name="connsiteX3" fmla="*/ 663528 w 855027"/>
              <a:gd name="connsiteY3" fmla="*/ 919735 h 927706"/>
              <a:gd name="connsiteX4" fmla="*/ 641022 w 855027"/>
              <a:gd name="connsiteY4" fmla="*/ 927706 h 927706"/>
              <a:gd name="connsiteX5" fmla="*/ 613005 w 855027"/>
              <a:gd name="connsiteY5" fmla="*/ 914420 h 927706"/>
              <a:gd name="connsiteX6" fmla="*/ 618363 w 855027"/>
              <a:gd name="connsiteY6" fmla="*/ 862602 h 927706"/>
              <a:gd name="connsiteX7" fmla="*/ 684810 w 855027"/>
              <a:gd name="connsiteY7" fmla="*/ 238133 h 927706"/>
              <a:gd name="connsiteX8" fmla="*/ 60306 w 855027"/>
              <a:gd name="connsiteY8" fmla="*/ 171701 h 927706"/>
              <a:gd name="connsiteX9" fmla="*/ 8558 w 855027"/>
              <a:gd name="connsiteY9" fmla="*/ 166386 h 927706"/>
              <a:gd name="connsiteX10" fmla="*/ 13763 w 855027"/>
              <a:gd name="connsiteY10" fmla="*/ 114568 h 927706"/>
              <a:gd name="connsiteX11" fmla="*/ 291845 w 855027"/>
              <a:gd name="connsiteY11" fmla="*/ 2089 h 92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5027" h="927706">
                <a:moveTo>
                  <a:pt x="291845" y="2089"/>
                </a:moveTo>
                <a:cubicBezTo>
                  <a:pt x="325470" y="-942"/>
                  <a:pt x="359583" y="-693"/>
                  <a:pt x="393763" y="2961"/>
                </a:cubicBezTo>
                <a:cubicBezTo>
                  <a:pt x="530636" y="17576"/>
                  <a:pt x="654189" y="85338"/>
                  <a:pt x="740539" y="192959"/>
                </a:cubicBezTo>
                <a:cubicBezTo>
                  <a:pt x="919974" y="414845"/>
                  <a:pt x="884149" y="740366"/>
                  <a:pt x="663528" y="919735"/>
                </a:cubicBezTo>
                <a:cubicBezTo>
                  <a:pt x="656945" y="925049"/>
                  <a:pt x="648984" y="927706"/>
                  <a:pt x="641022" y="927706"/>
                </a:cubicBezTo>
                <a:cubicBezTo>
                  <a:pt x="630305" y="927706"/>
                  <a:pt x="619741" y="923721"/>
                  <a:pt x="613005" y="914420"/>
                </a:cubicBezTo>
                <a:cubicBezTo>
                  <a:pt x="599838" y="898476"/>
                  <a:pt x="602441" y="875889"/>
                  <a:pt x="618363" y="862602"/>
                </a:cubicBezTo>
                <a:cubicBezTo>
                  <a:pt x="808363" y="708478"/>
                  <a:pt x="838983" y="428131"/>
                  <a:pt x="684810" y="238133"/>
                </a:cubicBezTo>
                <a:cubicBezTo>
                  <a:pt x="530636" y="48135"/>
                  <a:pt x="250306" y="17576"/>
                  <a:pt x="60306" y="171701"/>
                </a:cubicBezTo>
                <a:cubicBezTo>
                  <a:pt x="44384" y="184987"/>
                  <a:pt x="21878" y="182330"/>
                  <a:pt x="8558" y="166386"/>
                </a:cubicBezTo>
                <a:cubicBezTo>
                  <a:pt x="-4762" y="150442"/>
                  <a:pt x="-2159" y="127855"/>
                  <a:pt x="13763" y="114568"/>
                </a:cubicBezTo>
                <a:cubicBezTo>
                  <a:pt x="94486" y="49797"/>
                  <a:pt x="190970" y="11182"/>
                  <a:pt x="291845" y="208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2056DCB9-7C0E-B9B6-D1CE-C3946F8BECF5}"/>
              </a:ext>
            </a:extLst>
          </p:cNvPr>
          <p:cNvSpPr/>
          <p:nvPr/>
        </p:nvSpPr>
        <p:spPr>
          <a:xfrm>
            <a:off x="5186542" y="2006872"/>
            <a:ext cx="638249" cy="6382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9DE8F58-EFAB-B7B6-7645-497F3E426BB2}"/>
              </a:ext>
            </a:extLst>
          </p:cNvPr>
          <p:cNvSpPr/>
          <p:nvPr/>
        </p:nvSpPr>
        <p:spPr>
          <a:xfrm>
            <a:off x="3955336" y="2471682"/>
            <a:ext cx="1228082" cy="122808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44A4C4F-8893-41E4-EBAF-D8DF87970E80}"/>
              </a:ext>
            </a:extLst>
          </p:cNvPr>
          <p:cNvSpPr/>
          <p:nvPr/>
        </p:nvSpPr>
        <p:spPr>
          <a:xfrm>
            <a:off x="2920332" y="2507726"/>
            <a:ext cx="529636" cy="902765"/>
          </a:xfrm>
          <a:custGeom>
            <a:avLst/>
            <a:gdLst>
              <a:gd name="connsiteX0" fmla="*/ 470974 w 605099"/>
              <a:gd name="connsiteY0" fmla="*/ 2100 h 1031390"/>
              <a:gd name="connsiteX1" fmla="*/ 573013 w 605099"/>
              <a:gd name="connsiteY1" fmla="*/ 2951 h 1031390"/>
              <a:gd name="connsiteX2" fmla="*/ 604790 w 605099"/>
              <a:gd name="connsiteY2" fmla="*/ 42872 h 1031390"/>
              <a:gd name="connsiteX3" fmla="*/ 564892 w 605099"/>
              <a:gd name="connsiteY3" fmla="*/ 74703 h 1031390"/>
              <a:gd name="connsiteX4" fmla="*/ 239357 w 605099"/>
              <a:gd name="connsiteY4" fmla="*/ 170372 h 1031390"/>
              <a:gd name="connsiteX5" fmla="*/ 77295 w 605099"/>
              <a:gd name="connsiteY5" fmla="*/ 467929 h 1031390"/>
              <a:gd name="connsiteX6" fmla="*/ 472033 w 605099"/>
              <a:gd name="connsiteY6" fmla="*/ 957000 h 1031390"/>
              <a:gd name="connsiteX7" fmla="*/ 503810 w 605099"/>
              <a:gd name="connsiteY7" fmla="*/ 996745 h 1031390"/>
              <a:gd name="connsiteX8" fmla="*/ 465325 w 605099"/>
              <a:gd name="connsiteY8" fmla="*/ 1031390 h 1031390"/>
              <a:gd name="connsiteX9" fmla="*/ 461265 w 605099"/>
              <a:gd name="connsiteY9" fmla="*/ 1031390 h 1031390"/>
              <a:gd name="connsiteX10" fmla="*/ 114544 w 605099"/>
              <a:gd name="connsiteY10" fmla="*/ 841283 h 1031390"/>
              <a:gd name="connsiteX11" fmla="*/ 2972 w 605099"/>
              <a:gd name="connsiteY11" fmla="*/ 461422 h 1031390"/>
              <a:gd name="connsiteX12" fmla="*/ 192927 w 605099"/>
              <a:gd name="connsiteY12" fmla="*/ 114624 h 1031390"/>
              <a:gd name="connsiteX13" fmla="*/ 470974 w 605099"/>
              <a:gd name="connsiteY13" fmla="*/ 2100 h 1031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5099" h="1031390">
                <a:moveTo>
                  <a:pt x="470974" y="2100"/>
                </a:moveTo>
                <a:cubicBezTo>
                  <a:pt x="504616" y="-940"/>
                  <a:pt x="538765" y="-698"/>
                  <a:pt x="573013" y="2951"/>
                </a:cubicBezTo>
                <a:cubicBezTo>
                  <a:pt x="592785" y="4358"/>
                  <a:pt x="607438" y="22824"/>
                  <a:pt x="604790" y="42872"/>
                </a:cubicBezTo>
                <a:cubicBezTo>
                  <a:pt x="603554" y="62744"/>
                  <a:pt x="584841" y="77341"/>
                  <a:pt x="564892" y="74703"/>
                </a:cubicBezTo>
                <a:cubicBezTo>
                  <a:pt x="448024" y="61337"/>
                  <a:pt x="331156" y="95982"/>
                  <a:pt x="239357" y="170372"/>
                </a:cubicBezTo>
                <a:cubicBezTo>
                  <a:pt x="147733" y="244761"/>
                  <a:pt x="89299" y="349750"/>
                  <a:pt x="77295" y="467929"/>
                </a:cubicBezTo>
                <a:cubicBezTo>
                  <a:pt x="52050" y="711146"/>
                  <a:pt x="228764" y="930269"/>
                  <a:pt x="472033" y="957000"/>
                </a:cubicBezTo>
                <a:cubicBezTo>
                  <a:pt x="491806" y="958231"/>
                  <a:pt x="506458" y="976873"/>
                  <a:pt x="503810" y="996745"/>
                </a:cubicBezTo>
                <a:cubicBezTo>
                  <a:pt x="502574" y="1015386"/>
                  <a:pt x="486510" y="1028752"/>
                  <a:pt x="465325" y="1031390"/>
                </a:cubicBezTo>
                <a:cubicBezTo>
                  <a:pt x="463913" y="1031390"/>
                  <a:pt x="462677" y="1031390"/>
                  <a:pt x="461265" y="1031390"/>
                </a:cubicBezTo>
                <a:cubicBezTo>
                  <a:pt x="324448" y="1016793"/>
                  <a:pt x="200871" y="948911"/>
                  <a:pt x="114544" y="841283"/>
                </a:cubicBezTo>
                <a:cubicBezTo>
                  <a:pt x="28217" y="733656"/>
                  <a:pt x="-11680" y="598243"/>
                  <a:pt x="2972" y="461422"/>
                </a:cubicBezTo>
                <a:cubicBezTo>
                  <a:pt x="17625" y="324426"/>
                  <a:pt x="85239" y="200972"/>
                  <a:pt x="192927" y="114624"/>
                </a:cubicBezTo>
                <a:cubicBezTo>
                  <a:pt x="273693" y="49863"/>
                  <a:pt x="370050" y="11217"/>
                  <a:pt x="470974" y="210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ED8D0466-99B4-203E-7615-B8E295CA53E7}"/>
              </a:ext>
            </a:extLst>
          </p:cNvPr>
          <p:cNvSpPr/>
          <p:nvPr/>
        </p:nvSpPr>
        <p:spPr>
          <a:xfrm>
            <a:off x="3056003" y="2639936"/>
            <a:ext cx="637477" cy="637375"/>
          </a:xfrm>
          <a:prstGeom prst="ellipse">
            <a:avLst/>
          </a:prstGeom>
          <a:solidFill>
            <a:srgbClr val="954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5663E886-1B1D-C8EE-1BBC-2645FB690BB4}"/>
              </a:ext>
            </a:extLst>
          </p:cNvPr>
          <p:cNvSpPr/>
          <p:nvPr/>
        </p:nvSpPr>
        <p:spPr>
          <a:xfrm>
            <a:off x="5696323" y="2764762"/>
            <a:ext cx="527346" cy="900436"/>
          </a:xfrm>
          <a:custGeom>
            <a:avLst/>
            <a:gdLst>
              <a:gd name="connsiteX0" fmla="*/ 141013 w 602483"/>
              <a:gd name="connsiteY0" fmla="*/ 345 h 1028731"/>
              <a:gd name="connsiteX1" fmla="*/ 599482 w 602483"/>
              <a:gd name="connsiteY1" fmla="*/ 568906 h 1028731"/>
              <a:gd name="connsiteX2" fmla="*/ 409527 w 602483"/>
              <a:gd name="connsiteY2" fmla="*/ 915705 h 1028731"/>
              <a:gd name="connsiteX3" fmla="*/ 87875 w 602483"/>
              <a:gd name="connsiteY3" fmla="*/ 1028608 h 1028731"/>
              <a:gd name="connsiteX4" fmla="*/ 32089 w 602483"/>
              <a:gd name="connsiteY4" fmla="*/ 1025970 h 1028731"/>
              <a:gd name="connsiteX5" fmla="*/ 313 w 602483"/>
              <a:gd name="connsiteY5" fmla="*/ 986049 h 1028731"/>
              <a:gd name="connsiteX6" fmla="*/ 40034 w 602483"/>
              <a:gd name="connsiteY6" fmla="*/ 954218 h 1028731"/>
              <a:gd name="connsiteX7" fmla="*/ 365569 w 602483"/>
              <a:gd name="connsiteY7" fmla="*/ 858550 h 1028731"/>
              <a:gd name="connsiteX8" fmla="*/ 527631 w 602483"/>
              <a:gd name="connsiteY8" fmla="*/ 560992 h 1028731"/>
              <a:gd name="connsiteX9" fmla="*/ 133069 w 602483"/>
              <a:gd name="connsiteY9" fmla="*/ 72097 h 1028731"/>
              <a:gd name="connsiteX10" fmla="*/ 101292 w 602483"/>
              <a:gd name="connsiteY10" fmla="*/ 32176 h 1028731"/>
              <a:gd name="connsiteX11" fmla="*/ 141013 w 602483"/>
              <a:gd name="connsiteY11" fmla="*/ 345 h 102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2483" h="1028731">
                <a:moveTo>
                  <a:pt x="141013" y="345"/>
                </a:moveTo>
                <a:cubicBezTo>
                  <a:pt x="424003" y="30769"/>
                  <a:pt x="630023" y="285944"/>
                  <a:pt x="599482" y="568906"/>
                </a:cubicBezTo>
                <a:cubicBezTo>
                  <a:pt x="584829" y="705726"/>
                  <a:pt x="517039" y="829357"/>
                  <a:pt x="409527" y="915705"/>
                </a:cubicBezTo>
                <a:cubicBezTo>
                  <a:pt x="316492" y="991501"/>
                  <a:pt x="203508" y="1031246"/>
                  <a:pt x="87875" y="1028608"/>
                </a:cubicBezTo>
                <a:cubicBezTo>
                  <a:pt x="69339" y="1028608"/>
                  <a:pt x="50802" y="1028608"/>
                  <a:pt x="32089" y="1025970"/>
                </a:cubicBezTo>
                <a:cubicBezTo>
                  <a:pt x="12141" y="1024739"/>
                  <a:pt x="-2336" y="1006097"/>
                  <a:pt x="313" y="986049"/>
                </a:cubicBezTo>
                <a:cubicBezTo>
                  <a:pt x="1548" y="966177"/>
                  <a:pt x="20085" y="951580"/>
                  <a:pt x="40034" y="954218"/>
                </a:cubicBezTo>
                <a:cubicBezTo>
                  <a:pt x="157078" y="967584"/>
                  <a:pt x="273946" y="932939"/>
                  <a:pt x="365569" y="858550"/>
                </a:cubicBezTo>
                <a:cubicBezTo>
                  <a:pt x="457369" y="784160"/>
                  <a:pt x="515803" y="679171"/>
                  <a:pt x="527631" y="560992"/>
                </a:cubicBezTo>
                <a:cubicBezTo>
                  <a:pt x="552876" y="317775"/>
                  <a:pt x="376338" y="98652"/>
                  <a:pt x="133069" y="72097"/>
                </a:cubicBezTo>
                <a:cubicBezTo>
                  <a:pt x="113120" y="70690"/>
                  <a:pt x="99880" y="52049"/>
                  <a:pt x="101292" y="32176"/>
                </a:cubicBezTo>
                <a:cubicBezTo>
                  <a:pt x="102528" y="12304"/>
                  <a:pt x="121064" y="-2468"/>
                  <a:pt x="141013" y="34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62FAE046-E5E7-3210-ADE0-1A910EC7B0CE}"/>
              </a:ext>
            </a:extLst>
          </p:cNvPr>
          <p:cNvSpPr/>
          <p:nvPr/>
        </p:nvSpPr>
        <p:spPr>
          <a:xfrm>
            <a:off x="5451704" y="2895780"/>
            <a:ext cx="637349" cy="6373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3CAAA97A-A028-4963-5885-3755BB84C011}"/>
              </a:ext>
            </a:extLst>
          </p:cNvPr>
          <p:cNvSpPr/>
          <p:nvPr/>
        </p:nvSpPr>
        <p:spPr>
          <a:xfrm>
            <a:off x="3176157" y="3479759"/>
            <a:ext cx="747777" cy="812214"/>
          </a:xfrm>
          <a:custGeom>
            <a:avLst/>
            <a:gdLst>
              <a:gd name="connsiteX0" fmla="*/ 219050 w 854320"/>
              <a:gd name="connsiteY0" fmla="*/ 203 h 927938"/>
              <a:gd name="connsiteX1" fmla="*/ 243891 w 854320"/>
              <a:gd name="connsiteY1" fmla="*/ 13822 h 927938"/>
              <a:gd name="connsiteX2" fmla="*/ 238685 w 854320"/>
              <a:gd name="connsiteY2" fmla="*/ 65639 h 927938"/>
              <a:gd name="connsiteX3" fmla="*/ 172239 w 854320"/>
              <a:gd name="connsiteY3" fmla="*/ 690108 h 927938"/>
              <a:gd name="connsiteX4" fmla="*/ 796589 w 854320"/>
              <a:gd name="connsiteY4" fmla="*/ 756541 h 927938"/>
              <a:gd name="connsiteX5" fmla="*/ 845888 w 854320"/>
              <a:gd name="connsiteY5" fmla="*/ 761856 h 927938"/>
              <a:gd name="connsiteX6" fmla="*/ 840529 w 854320"/>
              <a:gd name="connsiteY6" fmla="*/ 813673 h 927938"/>
              <a:gd name="connsiteX7" fmla="*/ 516259 w 854320"/>
              <a:gd name="connsiteY7" fmla="*/ 927938 h 927938"/>
              <a:gd name="connsiteX8" fmla="*/ 460530 w 854320"/>
              <a:gd name="connsiteY8" fmla="*/ 925280 h 927938"/>
              <a:gd name="connsiteX9" fmla="*/ 113754 w 854320"/>
              <a:gd name="connsiteY9" fmla="*/ 735282 h 927938"/>
              <a:gd name="connsiteX10" fmla="*/ 192142 w 854320"/>
              <a:gd name="connsiteY10" fmla="*/ 8507 h 927938"/>
              <a:gd name="connsiteX11" fmla="*/ 219050 w 854320"/>
              <a:gd name="connsiteY11" fmla="*/ 203 h 92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4320" h="927938">
                <a:moveTo>
                  <a:pt x="219050" y="203"/>
                </a:moveTo>
                <a:cubicBezTo>
                  <a:pt x="228351" y="1200"/>
                  <a:pt x="237308" y="5850"/>
                  <a:pt x="243891" y="13822"/>
                </a:cubicBezTo>
                <a:cubicBezTo>
                  <a:pt x="257211" y="29766"/>
                  <a:pt x="254608" y="52353"/>
                  <a:pt x="238685" y="65639"/>
                </a:cubicBezTo>
                <a:cubicBezTo>
                  <a:pt x="48686" y="219763"/>
                  <a:pt x="18065" y="500110"/>
                  <a:pt x="172239" y="690108"/>
                </a:cubicBezTo>
                <a:cubicBezTo>
                  <a:pt x="326260" y="880106"/>
                  <a:pt x="606590" y="910665"/>
                  <a:pt x="796589" y="756541"/>
                </a:cubicBezTo>
                <a:cubicBezTo>
                  <a:pt x="812665" y="743254"/>
                  <a:pt x="835171" y="745912"/>
                  <a:pt x="845888" y="761856"/>
                </a:cubicBezTo>
                <a:cubicBezTo>
                  <a:pt x="859055" y="777799"/>
                  <a:pt x="856452" y="800387"/>
                  <a:pt x="840529" y="813673"/>
                </a:cubicBezTo>
                <a:cubicBezTo>
                  <a:pt x="747443" y="888078"/>
                  <a:pt x="633229" y="927938"/>
                  <a:pt x="516259" y="927938"/>
                </a:cubicBezTo>
                <a:cubicBezTo>
                  <a:pt x="497734" y="927938"/>
                  <a:pt x="479056" y="927938"/>
                  <a:pt x="460530" y="925280"/>
                </a:cubicBezTo>
                <a:cubicBezTo>
                  <a:pt x="323657" y="910665"/>
                  <a:pt x="200104" y="842904"/>
                  <a:pt x="113754" y="735282"/>
                </a:cubicBezTo>
                <a:cubicBezTo>
                  <a:pt x="-64304" y="513397"/>
                  <a:pt x="-29703" y="187876"/>
                  <a:pt x="192142" y="8507"/>
                </a:cubicBezTo>
                <a:cubicBezTo>
                  <a:pt x="200104" y="1864"/>
                  <a:pt x="209749" y="-793"/>
                  <a:pt x="219050" y="203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16F316F-3EB9-8DCA-589C-0DDAEB3DE588}"/>
              </a:ext>
            </a:extLst>
          </p:cNvPr>
          <p:cNvSpPr/>
          <p:nvPr/>
        </p:nvSpPr>
        <p:spPr>
          <a:xfrm>
            <a:off x="3310690" y="3520249"/>
            <a:ext cx="638250" cy="63787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BCD863C-759F-ED10-D225-C628E8378574}"/>
              </a:ext>
            </a:extLst>
          </p:cNvPr>
          <p:cNvSpPr/>
          <p:nvPr/>
        </p:nvSpPr>
        <p:spPr>
          <a:xfrm>
            <a:off x="5003999" y="3701301"/>
            <a:ext cx="638217" cy="6382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195DB986-C4CA-5449-14CE-35572714C7E4}"/>
              </a:ext>
            </a:extLst>
          </p:cNvPr>
          <p:cNvSpPr/>
          <p:nvPr/>
        </p:nvSpPr>
        <p:spPr>
          <a:xfrm>
            <a:off x="4963844" y="3724921"/>
            <a:ext cx="812505" cy="748472"/>
          </a:xfrm>
          <a:custGeom>
            <a:avLst/>
            <a:gdLst>
              <a:gd name="connsiteX0" fmla="*/ 788747 w 928271"/>
              <a:gd name="connsiteY0" fmla="*/ 290 h 855115"/>
              <a:gd name="connsiteX1" fmla="*/ 813722 w 928271"/>
              <a:gd name="connsiteY1" fmla="*/ 14075 h 855115"/>
              <a:gd name="connsiteX2" fmla="*/ 925333 w 928271"/>
              <a:gd name="connsiteY2" fmla="*/ 394071 h 855115"/>
              <a:gd name="connsiteX3" fmla="*/ 735333 w 928271"/>
              <a:gd name="connsiteY3" fmla="*/ 740851 h 855115"/>
              <a:gd name="connsiteX4" fmla="*/ 411063 w 928271"/>
              <a:gd name="connsiteY4" fmla="*/ 855115 h 855115"/>
              <a:gd name="connsiteX5" fmla="*/ 355334 w 928271"/>
              <a:gd name="connsiteY5" fmla="*/ 852458 h 855115"/>
              <a:gd name="connsiteX6" fmla="*/ 8558 w 928271"/>
              <a:gd name="connsiteY6" fmla="*/ 662460 h 855115"/>
              <a:gd name="connsiteX7" fmla="*/ 13764 w 928271"/>
              <a:gd name="connsiteY7" fmla="*/ 610642 h 855115"/>
              <a:gd name="connsiteX8" fmla="*/ 65665 w 928271"/>
              <a:gd name="connsiteY8" fmla="*/ 615957 h 855115"/>
              <a:gd name="connsiteX9" fmla="*/ 690168 w 928271"/>
              <a:gd name="connsiteY9" fmla="*/ 682390 h 855115"/>
              <a:gd name="connsiteX10" fmla="*/ 852150 w 928271"/>
              <a:gd name="connsiteY10" fmla="*/ 384771 h 855115"/>
              <a:gd name="connsiteX11" fmla="*/ 756462 w 928271"/>
              <a:gd name="connsiteY11" fmla="*/ 59250 h 855115"/>
              <a:gd name="connsiteX12" fmla="*/ 761820 w 928271"/>
              <a:gd name="connsiteY12" fmla="*/ 7432 h 855115"/>
              <a:gd name="connsiteX13" fmla="*/ 788747 w 928271"/>
              <a:gd name="connsiteY13" fmla="*/ 290 h 855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271" h="855115">
                <a:moveTo>
                  <a:pt x="788747" y="290"/>
                </a:moveTo>
                <a:cubicBezTo>
                  <a:pt x="798067" y="1453"/>
                  <a:pt x="807062" y="6103"/>
                  <a:pt x="813722" y="14075"/>
                </a:cubicBezTo>
                <a:cubicBezTo>
                  <a:pt x="900071" y="121696"/>
                  <a:pt x="939878" y="257220"/>
                  <a:pt x="925333" y="394071"/>
                </a:cubicBezTo>
                <a:cubicBezTo>
                  <a:pt x="910635" y="530923"/>
                  <a:pt x="842964" y="654488"/>
                  <a:pt x="735333" y="740851"/>
                </a:cubicBezTo>
                <a:cubicBezTo>
                  <a:pt x="642247" y="815255"/>
                  <a:pt x="528033" y="855115"/>
                  <a:pt x="411063" y="855115"/>
                </a:cubicBezTo>
                <a:cubicBezTo>
                  <a:pt x="392538" y="855115"/>
                  <a:pt x="373860" y="855115"/>
                  <a:pt x="355334" y="852458"/>
                </a:cubicBezTo>
                <a:cubicBezTo>
                  <a:pt x="218461" y="837843"/>
                  <a:pt x="94908" y="770081"/>
                  <a:pt x="8558" y="662460"/>
                </a:cubicBezTo>
                <a:cubicBezTo>
                  <a:pt x="-4762" y="646516"/>
                  <a:pt x="-2159" y="623929"/>
                  <a:pt x="13764" y="610642"/>
                </a:cubicBezTo>
                <a:cubicBezTo>
                  <a:pt x="29839" y="597356"/>
                  <a:pt x="52345" y="600013"/>
                  <a:pt x="65665" y="615957"/>
                </a:cubicBezTo>
                <a:cubicBezTo>
                  <a:pt x="219839" y="805955"/>
                  <a:pt x="500169" y="836514"/>
                  <a:pt x="690168" y="682390"/>
                </a:cubicBezTo>
                <a:cubicBezTo>
                  <a:pt x="781723" y="607985"/>
                  <a:pt x="840208" y="503021"/>
                  <a:pt x="852150" y="384771"/>
                </a:cubicBezTo>
                <a:cubicBezTo>
                  <a:pt x="865470" y="267849"/>
                  <a:pt x="830869" y="150927"/>
                  <a:pt x="756462" y="59250"/>
                </a:cubicBezTo>
                <a:cubicBezTo>
                  <a:pt x="743295" y="43306"/>
                  <a:pt x="745898" y="20719"/>
                  <a:pt x="761820" y="7432"/>
                </a:cubicBezTo>
                <a:cubicBezTo>
                  <a:pt x="769782" y="1453"/>
                  <a:pt x="779427" y="-872"/>
                  <a:pt x="788747" y="29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95630E3F-1324-C04A-FEEC-6EE7DDC5616C}"/>
              </a:ext>
            </a:extLst>
          </p:cNvPr>
          <p:cNvSpPr/>
          <p:nvPr/>
        </p:nvSpPr>
        <p:spPr>
          <a:xfrm>
            <a:off x="4125910" y="3965745"/>
            <a:ext cx="637477" cy="63736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14653664-61B0-861B-9F44-85A169C08FB5}"/>
              </a:ext>
            </a:extLst>
          </p:cNvPr>
          <p:cNvSpPr/>
          <p:nvPr/>
        </p:nvSpPr>
        <p:spPr>
          <a:xfrm>
            <a:off x="3994846" y="4206806"/>
            <a:ext cx="900671" cy="528356"/>
          </a:xfrm>
          <a:custGeom>
            <a:avLst/>
            <a:gdLst>
              <a:gd name="connsiteX0" fmla="*/ 42902 w 1028998"/>
              <a:gd name="connsiteY0" fmla="*/ 309 h 603636"/>
              <a:gd name="connsiteX1" fmla="*/ 74679 w 1028998"/>
              <a:gd name="connsiteY1" fmla="*/ 40230 h 603636"/>
              <a:gd name="connsiteX2" fmla="*/ 469417 w 1028998"/>
              <a:gd name="connsiteY2" fmla="*/ 529125 h 603636"/>
              <a:gd name="connsiteX3" fmla="*/ 794953 w 1028998"/>
              <a:gd name="connsiteY3" fmla="*/ 433456 h 603636"/>
              <a:gd name="connsiteX4" fmla="*/ 957015 w 1028998"/>
              <a:gd name="connsiteY4" fmla="*/ 135898 h 603636"/>
              <a:gd name="connsiteX5" fmla="*/ 996736 w 1028998"/>
              <a:gd name="connsiteY5" fmla="*/ 103892 h 603636"/>
              <a:gd name="connsiteX6" fmla="*/ 1028689 w 1028998"/>
              <a:gd name="connsiteY6" fmla="*/ 143812 h 603636"/>
              <a:gd name="connsiteX7" fmla="*/ 838735 w 1028998"/>
              <a:gd name="connsiteY7" fmla="*/ 490611 h 603636"/>
              <a:gd name="connsiteX8" fmla="*/ 517259 w 1028998"/>
              <a:gd name="connsiteY8" fmla="*/ 603514 h 603636"/>
              <a:gd name="connsiteX9" fmla="*/ 461297 w 1028998"/>
              <a:gd name="connsiteY9" fmla="*/ 600876 h 603636"/>
              <a:gd name="connsiteX10" fmla="*/ 3004 w 1028998"/>
              <a:gd name="connsiteY10" fmla="*/ 32140 h 603636"/>
              <a:gd name="connsiteX11" fmla="*/ 42902 w 1028998"/>
              <a:gd name="connsiteY11" fmla="*/ 309 h 60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28998" h="603636">
                <a:moveTo>
                  <a:pt x="42902" y="309"/>
                </a:moveTo>
                <a:cubicBezTo>
                  <a:pt x="62851" y="1540"/>
                  <a:pt x="77327" y="20182"/>
                  <a:pt x="74679" y="40230"/>
                </a:cubicBezTo>
                <a:cubicBezTo>
                  <a:pt x="49434" y="283270"/>
                  <a:pt x="226148" y="502570"/>
                  <a:pt x="469417" y="529125"/>
                </a:cubicBezTo>
                <a:cubicBezTo>
                  <a:pt x="586286" y="542314"/>
                  <a:pt x="703154" y="507846"/>
                  <a:pt x="794953" y="433456"/>
                </a:cubicBezTo>
                <a:cubicBezTo>
                  <a:pt x="886576" y="359067"/>
                  <a:pt x="945010" y="254077"/>
                  <a:pt x="957015" y="135898"/>
                </a:cubicBezTo>
                <a:cubicBezTo>
                  <a:pt x="958251" y="115850"/>
                  <a:pt x="976964" y="101254"/>
                  <a:pt x="996736" y="103892"/>
                </a:cubicBezTo>
                <a:cubicBezTo>
                  <a:pt x="1016685" y="105299"/>
                  <a:pt x="1031337" y="123940"/>
                  <a:pt x="1028689" y="143812"/>
                </a:cubicBezTo>
                <a:cubicBezTo>
                  <a:pt x="1014037" y="280632"/>
                  <a:pt x="946246" y="404263"/>
                  <a:pt x="838735" y="490611"/>
                </a:cubicBezTo>
                <a:cubicBezTo>
                  <a:pt x="745699" y="566232"/>
                  <a:pt x="632715" y="606152"/>
                  <a:pt x="517259" y="603514"/>
                </a:cubicBezTo>
                <a:cubicBezTo>
                  <a:pt x="498546" y="603514"/>
                  <a:pt x="480010" y="603514"/>
                  <a:pt x="461297" y="600876"/>
                </a:cubicBezTo>
                <a:cubicBezTo>
                  <a:pt x="178307" y="570276"/>
                  <a:pt x="-27537" y="315101"/>
                  <a:pt x="3004" y="32140"/>
                </a:cubicBezTo>
                <a:cubicBezTo>
                  <a:pt x="4240" y="12268"/>
                  <a:pt x="22953" y="-2329"/>
                  <a:pt x="42902" y="3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E29140C5-A2C5-CB1A-E5E0-81D09D2FC69C}"/>
              </a:ext>
            </a:extLst>
          </p:cNvPr>
          <p:cNvSpPr/>
          <p:nvPr/>
        </p:nvSpPr>
        <p:spPr>
          <a:xfrm>
            <a:off x="4897329" y="4437075"/>
            <a:ext cx="1213630" cy="1642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6" h="21556" extrusionOk="0">
                <a:moveTo>
                  <a:pt x="21167" y="5249"/>
                </a:moveTo>
                <a:cubicBezTo>
                  <a:pt x="21085" y="4898"/>
                  <a:pt x="20451" y="4914"/>
                  <a:pt x="20226" y="5158"/>
                </a:cubicBezTo>
                <a:cubicBezTo>
                  <a:pt x="18508" y="6974"/>
                  <a:pt x="15358" y="7570"/>
                  <a:pt x="12576" y="7890"/>
                </a:cubicBezTo>
                <a:cubicBezTo>
                  <a:pt x="10878" y="8089"/>
                  <a:pt x="9078" y="8135"/>
                  <a:pt x="7544" y="8791"/>
                </a:cubicBezTo>
                <a:cubicBezTo>
                  <a:pt x="6276" y="9325"/>
                  <a:pt x="5335" y="10195"/>
                  <a:pt x="4680" y="11142"/>
                </a:cubicBezTo>
                <a:cubicBezTo>
                  <a:pt x="4271" y="11722"/>
                  <a:pt x="3944" y="12332"/>
                  <a:pt x="3658" y="12958"/>
                </a:cubicBezTo>
                <a:cubicBezTo>
                  <a:pt x="3658" y="12943"/>
                  <a:pt x="3658" y="12928"/>
                  <a:pt x="3658" y="12912"/>
                </a:cubicBezTo>
                <a:cubicBezTo>
                  <a:pt x="3739" y="10226"/>
                  <a:pt x="3576" y="7539"/>
                  <a:pt x="3208" y="4883"/>
                </a:cubicBezTo>
                <a:cubicBezTo>
                  <a:pt x="3003" y="3387"/>
                  <a:pt x="2717" y="1891"/>
                  <a:pt x="2369" y="410"/>
                </a:cubicBezTo>
                <a:cubicBezTo>
                  <a:pt x="2328" y="243"/>
                  <a:pt x="2062" y="105"/>
                  <a:pt x="1878" y="59"/>
                </a:cubicBezTo>
                <a:cubicBezTo>
                  <a:pt x="1612" y="-17"/>
                  <a:pt x="1244" y="-17"/>
                  <a:pt x="978" y="44"/>
                </a:cubicBezTo>
                <a:cubicBezTo>
                  <a:pt x="487" y="151"/>
                  <a:pt x="-106" y="441"/>
                  <a:pt x="17" y="884"/>
                </a:cubicBezTo>
                <a:cubicBezTo>
                  <a:pt x="324" y="2181"/>
                  <a:pt x="589" y="3494"/>
                  <a:pt x="774" y="4807"/>
                </a:cubicBezTo>
                <a:cubicBezTo>
                  <a:pt x="978" y="6120"/>
                  <a:pt x="1121" y="7387"/>
                  <a:pt x="1203" y="8654"/>
                </a:cubicBezTo>
                <a:cubicBezTo>
                  <a:pt x="1367" y="11279"/>
                  <a:pt x="1326" y="13905"/>
                  <a:pt x="1060" y="16530"/>
                </a:cubicBezTo>
                <a:cubicBezTo>
                  <a:pt x="896" y="18011"/>
                  <a:pt x="671" y="19507"/>
                  <a:pt x="385" y="20972"/>
                </a:cubicBezTo>
                <a:cubicBezTo>
                  <a:pt x="303" y="21400"/>
                  <a:pt x="1019" y="21583"/>
                  <a:pt x="1469" y="21552"/>
                </a:cubicBezTo>
                <a:cubicBezTo>
                  <a:pt x="2001" y="21507"/>
                  <a:pt x="2696" y="21293"/>
                  <a:pt x="2778" y="20835"/>
                </a:cubicBezTo>
                <a:cubicBezTo>
                  <a:pt x="2962" y="19950"/>
                  <a:pt x="3105" y="19049"/>
                  <a:pt x="3228" y="18164"/>
                </a:cubicBezTo>
                <a:cubicBezTo>
                  <a:pt x="3392" y="17049"/>
                  <a:pt x="4701" y="16225"/>
                  <a:pt x="6174" y="16332"/>
                </a:cubicBezTo>
                <a:cubicBezTo>
                  <a:pt x="8894" y="16530"/>
                  <a:pt x="11737" y="15920"/>
                  <a:pt x="14151" y="15004"/>
                </a:cubicBezTo>
                <a:cubicBezTo>
                  <a:pt x="15746" y="14393"/>
                  <a:pt x="17260" y="13630"/>
                  <a:pt x="18446" y="12607"/>
                </a:cubicBezTo>
                <a:cubicBezTo>
                  <a:pt x="19530" y="11661"/>
                  <a:pt x="20328" y="10562"/>
                  <a:pt x="20819" y="9371"/>
                </a:cubicBezTo>
                <a:cubicBezTo>
                  <a:pt x="21371" y="8043"/>
                  <a:pt x="21494" y="6623"/>
                  <a:pt x="21167" y="524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79" name="Graphic 78" descr="Alarm Ringing with solid fill">
            <a:extLst>
              <a:ext uri="{FF2B5EF4-FFF2-40B4-BE49-F238E27FC236}">
                <a16:creationId xmlns:a16="http://schemas.microsoft.com/office/drawing/2014/main" id="{3B61F943-BAA8-0638-040E-A48E2D734E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97129" y="2117453"/>
            <a:ext cx="417074" cy="417074"/>
          </a:xfrm>
          <a:prstGeom prst="rect">
            <a:avLst/>
          </a:prstGeom>
        </p:spPr>
      </p:pic>
      <p:pic>
        <p:nvPicPr>
          <p:cNvPr id="80" name="Graphic 79" descr="Bear with solid fill">
            <a:extLst>
              <a:ext uri="{FF2B5EF4-FFF2-40B4-BE49-F238E27FC236}">
                <a16:creationId xmlns:a16="http://schemas.microsoft.com/office/drawing/2014/main" id="{712D8533-2ABC-3A4D-4C82-6D0CF74CBC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61841" y="3005923"/>
            <a:ext cx="417074" cy="417074"/>
          </a:xfrm>
          <a:prstGeom prst="rect">
            <a:avLst/>
          </a:prstGeom>
        </p:spPr>
      </p:pic>
      <p:pic>
        <p:nvPicPr>
          <p:cNvPr id="81" name="Graphic 80" descr="Brainstorm with solid fill">
            <a:extLst>
              <a:ext uri="{FF2B5EF4-FFF2-40B4-BE49-F238E27FC236}">
                <a16:creationId xmlns:a16="http://schemas.microsoft.com/office/drawing/2014/main" id="{622945FB-FEEF-5009-6C08-66F34C99653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02686" y="1936951"/>
            <a:ext cx="417074" cy="417074"/>
          </a:xfrm>
          <a:prstGeom prst="rect">
            <a:avLst/>
          </a:prstGeom>
        </p:spPr>
      </p:pic>
      <p:pic>
        <p:nvPicPr>
          <p:cNvPr id="82" name="Graphic 81" descr="Bull with solid fill">
            <a:extLst>
              <a:ext uri="{FF2B5EF4-FFF2-40B4-BE49-F238E27FC236}">
                <a16:creationId xmlns:a16="http://schemas.microsoft.com/office/drawing/2014/main" id="{40113639-5DDD-80FE-82C9-4A227D25BA0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66204" y="2750087"/>
            <a:ext cx="417074" cy="417074"/>
          </a:xfrm>
          <a:prstGeom prst="rect">
            <a:avLst/>
          </a:prstGeom>
        </p:spPr>
      </p:pic>
      <p:pic>
        <p:nvPicPr>
          <p:cNvPr id="83" name="Graphic 82" descr="Chat with solid fill">
            <a:extLst>
              <a:ext uri="{FF2B5EF4-FFF2-40B4-BE49-F238E27FC236}">
                <a16:creationId xmlns:a16="http://schemas.microsoft.com/office/drawing/2014/main" id="{770FBEE5-FC55-0168-E7EE-E8E31E6E38C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421277" y="3630646"/>
            <a:ext cx="417074" cy="417074"/>
          </a:xfrm>
          <a:prstGeom prst="rect">
            <a:avLst/>
          </a:prstGeom>
        </p:spPr>
      </p:pic>
      <p:pic>
        <p:nvPicPr>
          <p:cNvPr id="84" name="Graphic 83" descr="Cloud with solid fill">
            <a:extLst>
              <a:ext uri="{FF2B5EF4-FFF2-40B4-BE49-F238E27FC236}">
                <a16:creationId xmlns:a16="http://schemas.microsoft.com/office/drawing/2014/main" id="{DF1DCD10-7D52-4732-4751-46D4EBD6B2E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114569" y="3811884"/>
            <a:ext cx="417074" cy="417074"/>
          </a:xfrm>
          <a:prstGeom prst="rect">
            <a:avLst/>
          </a:prstGeom>
        </p:spPr>
      </p:pic>
      <p:pic>
        <p:nvPicPr>
          <p:cNvPr id="85" name="Graphic 84" descr="Deciduous tree with solid fill">
            <a:extLst>
              <a:ext uri="{FF2B5EF4-FFF2-40B4-BE49-F238E27FC236}">
                <a16:creationId xmlns:a16="http://schemas.microsoft.com/office/drawing/2014/main" id="{FCCE062C-C414-7963-2A2F-8680CA3DDB90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492977" y="1679036"/>
            <a:ext cx="417074" cy="417074"/>
          </a:xfrm>
          <a:prstGeom prst="rect">
            <a:avLst/>
          </a:prstGeom>
        </p:spPr>
      </p:pic>
      <p:pic>
        <p:nvPicPr>
          <p:cNvPr id="86" name="Graphic 85" descr="Diamond with solid fill">
            <a:extLst>
              <a:ext uri="{FF2B5EF4-FFF2-40B4-BE49-F238E27FC236}">
                <a16:creationId xmlns:a16="http://schemas.microsoft.com/office/drawing/2014/main" id="{A0F5BA11-FAC1-696D-C96E-8A7D7B3E0014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236111" y="4075888"/>
            <a:ext cx="417074" cy="41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712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10679</TotalTime>
  <Words>512</Words>
  <Application>Microsoft Office PowerPoint</Application>
  <PresentationFormat>On-screen Show (4:3)</PresentationFormat>
  <Paragraphs>39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8-Petal Flower Cycle – Slide Template</vt:lpstr>
      <vt:lpstr>8-Petal Flower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8-Petal Flower Cycle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2023-03-15T04:05:54Z</dcterms:modified>
  <cp:category>Charts &amp; Diagrams</cp:category>
</cp:coreProperties>
</file>