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3" r:id="rId4"/>
    <p:sldId id="32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4C8"/>
    <a:srgbClr val="805AAB"/>
    <a:srgbClr val="F595A6"/>
    <a:srgbClr val="CEBA8B"/>
    <a:srgbClr val="D0BA94"/>
    <a:srgbClr val="941651"/>
    <a:srgbClr val="A26700"/>
    <a:srgbClr val="FF9BA4"/>
    <a:srgbClr val="254470"/>
    <a:srgbClr val="3BC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 varScale="1">
        <p:scale>
          <a:sx n="147" d="100"/>
          <a:sy n="147" d="100"/>
        </p:scale>
        <p:origin x="99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77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0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8-Point Diverging Process – Slide Template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E3DCED4-EA69-08AA-7663-0A385F9CBCE3}"/>
              </a:ext>
            </a:extLst>
          </p:cNvPr>
          <p:cNvGrpSpPr/>
          <p:nvPr/>
        </p:nvGrpSpPr>
        <p:grpSpPr>
          <a:xfrm>
            <a:off x="3952573" y="2351859"/>
            <a:ext cx="1763803" cy="2220541"/>
            <a:chOff x="4007745" y="2336256"/>
            <a:chExt cx="1763803" cy="2220541"/>
          </a:xfrm>
        </p:grpSpPr>
        <p:sp>
          <p:nvSpPr>
            <p:cNvPr id="120" name="Freeform 15">
              <a:extLst>
                <a:ext uri="{FF2B5EF4-FFF2-40B4-BE49-F238E27FC236}">
                  <a16:creationId xmlns:a16="http://schemas.microsoft.com/office/drawing/2014/main" id="{DC1ADE83-47A0-7DB3-7209-DA38221A3619}"/>
                </a:ext>
              </a:extLst>
            </p:cNvPr>
            <p:cNvSpPr/>
            <p:nvPr/>
          </p:nvSpPr>
          <p:spPr>
            <a:xfrm>
              <a:off x="4007745" y="2336256"/>
              <a:ext cx="1763803" cy="987562"/>
            </a:xfrm>
            <a:custGeom>
              <a:avLst/>
              <a:gdLst>
                <a:gd name="connsiteX0" fmla="*/ 91660 w 203539"/>
                <a:gd name="connsiteY0" fmla="*/ 20230 h 113962"/>
                <a:gd name="connsiteX1" fmla="*/ 200170 w 203539"/>
                <a:gd name="connsiteY1" fmla="*/ 113963 h 113962"/>
                <a:gd name="connsiteX2" fmla="*/ 203540 w 203539"/>
                <a:gd name="connsiteY2" fmla="*/ 110591 h 113962"/>
                <a:gd name="connsiteX3" fmla="*/ 95030 w 203539"/>
                <a:gd name="connsiteY3" fmla="*/ 16858 h 113962"/>
                <a:gd name="connsiteX4" fmla="*/ 50548 w 203539"/>
                <a:gd name="connsiteY4" fmla="*/ 0 h 113962"/>
                <a:gd name="connsiteX5" fmla="*/ 2696 w 203539"/>
                <a:gd name="connsiteY5" fmla="*/ 0 h 113962"/>
                <a:gd name="connsiteX6" fmla="*/ 0 w 203539"/>
                <a:gd name="connsiteY6" fmla="*/ 2697 h 113962"/>
                <a:gd name="connsiteX7" fmla="*/ 0 w 203539"/>
                <a:gd name="connsiteY7" fmla="*/ 2697 h 113962"/>
                <a:gd name="connsiteX8" fmla="*/ 2696 w 203539"/>
                <a:gd name="connsiteY8" fmla="*/ 5395 h 113962"/>
                <a:gd name="connsiteX9" fmla="*/ 50548 w 203539"/>
                <a:gd name="connsiteY9" fmla="*/ 5395 h 113962"/>
                <a:gd name="connsiteX10" fmla="*/ 91660 w 203539"/>
                <a:gd name="connsiteY10" fmla="*/ 20904 h 113962"/>
                <a:gd name="connsiteX0" fmla="*/ 91660 w 203540"/>
                <a:gd name="connsiteY0" fmla="*/ 20904 h 113963"/>
                <a:gd name="connsiteX1" fmla="*/ 200170 w 203540"/>
                <a:gd name="connsiteY1" fmla="*/ 113963 h 113963"/>
                <a:gd name="connsiteX2" fmla="*/ 203540 w 203540"/>
                <a:gd name="connsiteY2" fmla="*/ 110591 h 113963"/>
                <a:gd name="connsiteX3" fmla="*/ 95030 w 203540"/>
                <a:gd name="connsiteY3" fmla="*/ 16858 h 113963"/>
                <a:gd name="connsiteX4" fmla="*/ 50548 w 203540"/>
                <a:gd name="connsiteY4" fmla="*/ 0 h 113963"/>
                <a:gd name="connsiteX5" fmla="*/ 2696 w 203540"/>
                <a:gd name="connsiteY5" fmla="*/ 0 h 113963"/>
                <a:gd name="connsiteX6" fmla="*/ 0 w 203540"/>
                <a:gd name="connsiteY6" fmla="*/ 2697 h 113963"/>
                <a:gd name="connsiteX7" fmla="*/ 0 w 203540"/>
                <a:gd name="connsiteY7" fmla="*/ 2697 h 113963"/>
                <a:gd name="connsiteX8" fmla="*/ 2696 w 203540"/>
                <a:gd name="connsiteY8" fmla="*/ 5395 h 113963"/>
                <a:gd name="connsiteX9" fmla="*/ 50548 w 203540"/>
                <a:gd name="connsiteY9" fmla="*/ 5395 h 113963"/>
                <a:gd name="connsiteX10" fmla="*/ 91660 w 203540"/>
                <a:gd name="connsiteY10" fmla="*/ 20904 h 11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540" h="113963">
                  <a:moveTo>
                    <a:pt x="91660" y="20904"/>
                  </a:moveTo>
                  <a:lnTo>
                    <a:pt x="200170" y="113963"/>
                  </a:lnTo>
                  <a:lnTo>
                    <a:pt x="203540" y="110591"/>
                  </a:lnTo>
                  <a:lnTo>
                    <a:pt x="95030" y="16858"/>
                  </a:lnTo>
                  <a:cubicBezTo>
                    <a:pt x="82899" y="6069"/>
                    <a:pt x="66723" y="0"/>
                    <a:pt x="50548" y="0"/>
                  </a:cubicBezTo>
                  <a:lnTo>
                    <a:pt x="2696" y="0"/>
                  </a:lnTo>
                  <a:cubicBezTo>
                    <a:pt x="1348" y="0"/>
                    <a:pt x="0" y="1349"/>
                    <a:pt x="0" y="2697"/>
                  </a:cubicBezTo>
                  <a:lnTo>
                    <a:pt x="0" y="2697"/>
                  </a:lnTo>
                  <a:cubicBezTo>
                    <a:pt x="0" y="4046"/>
                    <a:pt x="1348" y="5395"/>
                    <a:pt x="2696" y="5395"/>
                  </a:cubicBezTo>
                  <a:lnTo>
                    <a:pt x="50548" y="5395"/>
                  </a:lnTo>
                  <a:cubicBezTo>
                    <a:pt x="65375" y="5395"/>
                    <a:pt x="80203" y="10789"/>
                    <a:pt x="91660" y="20904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6">
              <a:extLst>
                <a:ext uri="{FF2B5EF4-FFF2-40B4-BE49-F238E27FC236}">
                  <a16:creationId xmlns:a16="http://schemas.microsoft.com/office/drawing/2014/main" id="{86AC6BA1-CD4A-5DF1-0832-C5E313BDE4D4}"/>
                </a:ext>
              </a:extLst>
            </p:cNvPr>
            <p:cNvSpPr/>
            <p:nvPr/>
          </p:nvSpPr>
          <p:spPr>
            <a:xfrm>
              <a:off x="4007745" y="3563395"/>
              <a:ext cx="1763803" cy="993402"/>
            </a:xfrm>
            <a:custGeom>
              <a:avLst/>
              <a:gdLst>
                <a:gd name="connsiteX0" fmla="*/ 95030 w 203539"/>
                <a:gd name="connsiteY0" fmla="*/ 97104 h 114637"/>
                <a:gd name="connsiteX1" fmla="*/ 203540 w 203539"/>
                <a:gd name="connsiteY1" fmla="*/ 3372 h 114637"/>
                <a:gd name="connsiteX2" fmla="*/ 200170 w 203539"/>
                <a:gd name="connsiteY2" fmla="*/ 0 h 114637"/>
                <a:gd name="connsiteX3" fmla="*/ 91660 w 203539"/>
                <a:gd name="connsiteY3" fmla="*/ 93733 h 114637"/>
                <a:gd name="connsiteX4" fmla="*/ 50548 w 203539"/>
                <a:gd name="connsiteY4" fmla="*/ 109243 h 114637"/>
                <a:gd name="connsiteX5" fmla="*/ 2696 w 203539"/>
                <a:gd name="connsiteY5" fmla="*/ 109243 h 114637"/>
                <a:gd name="connsiteX6" fmla="*/ 0 w 203539"/>
                <a:gd name="connsiteY6" fmla="*/ 111940 h 114637"/>
                <a:gd name="connsiteX7" fmla="*/ 0 w 203539"/>
                <a:gd name="connsiteY7" fmla="*/ 111940 h 114637"/>
                <a:gd name="connsiteX8" fmla="*/ 2696 w 203539"/>
                <a:gd name="connsiteY8" fmla="*/ 114637 h 114637"/>
                <a:gd name="connsiteX9" fmla="*/ 50548 w 203539"/>
                <a:gd name="connsiteY9" fmla="*/ 114637 h 114637"/>
                <a:gd name="connsiteX10" fmla="*/ 95030 w 203539"/>
                <a:gd name="connsiteY10" fmla="*/ 97779 h 114637"/>
                <a:gd name="connsiteX0" fmla="*/ 95030 w 203540"/>
                <a:gd name="connsiteY0" fmla="*/ 97779 h 114637"/>
                <a:gd name="connsiteX1" fmla="*/ 203540 w 203540"/>
                <a:gd name="connsiteY1" fmla="*/ 3372 h 114637"/>
                <a:gd name="connsiteX2" fmla="*/ 200170 w 203540"/>
                <a:gd name="connsiteY2" fmla="*/ 0 h 114637"/>
                <a:gd name="connsiteX3" fmla="*/ 91660 w 203540"/>
                <a:gd name="connsiteY3" fmla="*/ 93733 h 114637"/>
                <a:gd name="connsiteX4" fmla="*/ 50548 w 203540"/>
                <a:gd name="connsiteY4" fmla="*/ 109243 h 114637"/>
                <a:gd name="connsiteX5" fmla="*/ 2696 w 203540"/>
                <a:gd name="connsiteY5" fmla="*/ 109243 h 114637"/>
                <a:gd name="connsiteX6" fmla="*/ 0 w 203540"/>
                <a:gd name="connsiteY6" fmla="*/ 111940 h 114637"/>
                <a:gd name="connsiteX7" fmla="*/ 0 w 203540"/>
                <a:gd name="connsiteY7" fmla="*/ 111940 h 114637"/>
                <a:gd name="connsiteX8" fmla="*/ 2696 w 203540"/>
                <a:gd name="connsiteY8" fmla="*/ 114637 h 114637"/>
                <a:gd name="connsiteX9" fmla="*/ 50548 w 203540"/>
                <a:gd name="connsiteY9" fmla="*/ 114637 h 114637"/>
                <a:gd name="connsiteX10" fmla="*/ 95030 w 203540"/>
                <a:gd name="connsiteY10" fmla="*/ 97779 h 11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540" h="114637">
                  <a:moveTo>
                    <a:pt x="95030" y="97779"/>
                  </a:moveTo>
                  <a:lnTo>
                    <a:pt x="203540" y="3372"/>
                  </a:lnTo>
                  <a:lnTo>
                    <a:pt x="200170" y="0"/>
                  </a:lnTo>
                  <a:lnTo>
                    <a:pt x="91660" y="93733"/>
                  </a:lnTo>
                  <a:cubicBezTo>
                    <a:pt x="80203" y="103848"/>
                    <a:pt x="65375" y="109243"/>
                    <a:pt x="50548" y="109243"/>
                  </a:cubicBezTo>
                  <a:lnTo>
                    <a:pt x="2696" y="109243"/>
                  </a:lnTo>
                  <a:cubicBezTo>
                    <a:pt x="1348" y="109243"/>
                    <a:pt x="0" y="110591"/>
                    <a:pt x="0" y="111940"/>
                  </a:cubicBezTo>
                  <a:lnTo>
                    <a:pt x="0" y="111940"/>
                  </a:lnTo>
                  <a:cubicBezTo>
                    <a:pt x="0" y="113289"/>
                    <a:pt x="1348" y="114637"/>
                    <a:pt x="2696" y="114637"/>
                  </a:cubicBezTo>
                  <a:lnTo>
                    <a:pt x="50548" y="114637"/>
                  </a:lnTo>
                  <a:cubicBezTo>
                    <a:pt x="66723" y="114637"/>
                    <a:pt x="82899" y="108568"/>
                    <a:pt x="95030" y="97779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7">
              <a:extLst>
                <a:ext uri="{FF2B5EF4-FFF2-40B4-BE49-F238E27FC236}">
                  <a16:creationId xmlns:a16="http://schemas.microsoft.com/office/drawing/2014/main" id="{D10F6E63-F795-DE32-3D88-EA8BAF04D2D4}"/>
                </a:ext>
              </a:extLst>
            </p:cNvPr>
            <p:cNvSpPr/>
            <p:nvPr/>
          </p:nvSpPr>
          <p:spPr>
            <a:xfrm>
              <a:off x="4013587" y="3066698"/>
              <a:ext cx="1752122" cy="771345"/>
            </a:xfrm>
            <a:custGeom>
              <a:avLst/>
              <a:gdLst>
                <a:gd name="connsiteX0" fmla="*/ 84920 w 202191"/>
                <a:gd name="connsiteY0" fmla="*/ 84292 h 89012"/>
                <a:gd name="connsiteX1" fmla="*/ 202192 w 202191"/>
                <a:gd name="connsiteY1" fmla="*/ 47204 h 89012"/>
                <a:gd name="connsiteX2" fmla="*/ 200844 w 202191"/>
                <a:gd name="connsiteY2" fmla="*/ 43832 h 89012"/>
                <a:gd name="connsiteX3" fmla="*/ 202192 w 202191"/>
                <a:gd name="connsiteY3" fmla="*/ 40460 h 89012"/>
                <a:gd name="connsiteX4" fmla="*/ 84920 w 202191"/>
                <a:gd name="connsiteY4" fmla="*/ 3372 h 89012"/>
                <a:gd name="connsiteX5" fmla="*/ 64701 w 202191"/>
                <a:gd name="connsiteY5" fmla="*/ 0 h 89012"/>
                <a:gd name="connsiteX6" fmla="*/ 2696 w 202191"/>
                <a:gd name="connsiteY6" fmla="*/ 0 h 89012"/>
                <a:gd name="connsiteX7" fmla="*/ 0 w 202191"/>
                <a:gd name="connsiteY7" fmla="*/ 2697 h 89012"/>
                <a:gd name="connsiteX8" fmla="*/ 0 w 202191"/>
                <a:gd name="connsiteY8" fmla="*/ 2697 h 89012"/>
                <a:gd name="connsiteX9" fmla="*/ 2696 w 202191"/>
                <a:gd name="connsiteY9" fmla="*/ 5395 h 89012"/>
                <a:gd name="connsiteX10" fmla="*/ 64701 w 202191"/>
                <a:gd name="connsiteY10" fmla="*/ 5395 h 89012"/>
                <a:gd name="connsiteX11" fmla="*/ 83573 w 202191"/>
                <a:gd name="connsiteY11" fmla="*/ 8092 h 89012"/>
                <a:gd name="connsiteX12" fmla="*/ 197474 w 202191"/>
                <a:gd name="connsiteY12" fmla="*/ 44506 h 89012"/>
                <a:gd name="connsiteX13" fmla="*/ 83573 w 202191"/>
                <a:gd name="connsiteY13" fmla="*/ 80920 h 89012"/>
                <a:gd name="connsiteX14" fmla="*/ 64701 w 202191"/>
                <a:gd name="connsiteY14" fmla="*/ 83618 h 89012"/>
                <a:gd name="connsiteX15" fmla="*/ 2696 w 202191"/>
                <a:gd name="connsiteY15" fmla="*/ 83618 h 89012"/>
                <a:gd name="connsiteX16" fmla="*/ 0 w 202191"/>
                <a:gd name="connsiteY16" fmla="*/ 86315 h 89012"/>
                <a:gd name="connsiteX17" fmla="*/ 0 w 202191"/>
                <a:gd name="connsiteY17" fmla="*/ 86315 h 89012"/>
                <a:gd name="connsiteX18" fmla="*/ 2696 w 202191"/>
                <a:gd name="connsiteY18" fmla="*/ 89012 h 89012"/>
                <a:gd name="connsiteX19" fmla="*/ 64701 w 202191"/>
                <a:gd name="connsiteY19" fmla="*/ 89012 h 89012"/>
                <a:gd name="connsiteX20" fmla="*/ 84920 w 202191"/>
                <a:gd name="connsiteY20" fmla="*/ 85641 h 89012"/>
                <a:gd name="connsiteX0" fmla="*/ 84920 w 202192"/>
                <a:gd name="connsiteY0" fmla="*/ 85641 h 89012"/>
                <a:gd name="connsiteX1" fmla="*/ 202192 w 202192"/>
                <a:gd name="connsiteY1" fmla="*/ 47204 h 89012"/>
                <a:gd name="connsiteX2" fmla="*/ 200844 w 202192"/>
                <a:gd name="connsiteY2" fmla="*/ 43832 h 89012"/>
                <a:gd name="connsiteX3" fmla="*/ 202192 w 202192"/>
                <a:gd name="connsiteY3" fmla="*/ 40460 h 89012"/>
                <a:gd name="connsiteX4" fmla="*/ 84920 w 202192"/>
                <a:gd name="connsiteY4" fmla="*/ 3372 h 89012"/>
                <a:gd name="connsiteX5" fmla="*/ 64701 w 202192"/>
                <a:gd name="connsiteY5" fmla="*/ 0 h 89012"/>
                <a:gd name="connsiteX6" fmla="*/ 2696 w 202192"/>
                <a:gd name="connsiteY6" fmla="*/ 0 h 89012"/>
                <a:gd name="connsiteX7" fmla="*/ 0 w 202192"/>
                <a:gd name="connsiteY7" fmla="*/ 2697 h 89012"/>
                <a:gd name="connsiteX8" fmla="*/ 0 w 202192"/>
                <a:gd name="connsiteY8" fmla="*/ 2697 h 89012"/>
                <a:gd name="connsiteX9" fmla="*/ 2696 w 202192"/>
                <a:gd name="connsiteY9" fmla="*/ 5395 h 89012"/>
                <a:gd name="connsiteX10" fmla="*/ 64701 w 202192"/>
                <a:gd name="connsiteY10" fmla="*/ 5395 h 89012"/>
                <a:gd name="connsiteX11" fmla="*/ 83573 w 202192"/>
                <a:gd name="connsiteY11" fmla="*/ 8092 h 89012"/>
                <a:gd name="connsiteX12" fmla="*/ 197474 w 202192"/>
                <a:gd name="connsiteY12" fmla="*/ 44506 h 89012"/>
                <a:gd name="connsiteX13" fmla="*/ 83573 w 202192"/>
                <a:gd name="connsiteY13" fmla="*/ 80920 h 89012"/>
                <a:gd name="connsiteX14" fmla="*/ 64701 w 202192"/>
                <a:gd name="connsiteY14" fmla="*/ 83618 h 89012"/>
                <a:gd name="connsiteX15" fmla="*/ 2696 w 202192"/>
                <a:gd name="connsiteY15" fmla="*/ 83618 h 89012"/>
                <a:gd name="connsiteX16" fmla="*/ 0 w 202192"/>
                <a:gd name="connsiteY16" fmla="*/ 86315 h 89012"/>
                <a:gd name="connsiteX17" fmla="*/ 0 w 202192"/>
                <a:gd name="connsiteY17" fmla="*/ 86315 h 89012"/>
                <a:gd name="connsiteX18" fmla="*/ 2696 w 202192"/>
                <a:gd name="connsiteY18" fmla="*/ 89012 h 89012"/>
                <a:gd name="connsiteX19" fmla="*/ 64701 w 202192"/>
                <a:gd name="connsiteY19" fmla="*/ 89012 h 89012"/>
                <a:gd name="connsiteX20" fmla="*/ 84920 w 202192"/>
                <a:gd name="connsiteY20" fmla="*/ 85641 h 8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192" h="89012">
                  <a:moveTo>
                    <a:pt x="84920" y="85641"/>
                  </a:moveTo>
                  <a:lnTo>
                    <a:pt x="202192" y="47204"/>
                  </a:lnTo>
                  <a:lnTo>
                    <a:pt x="200844" y="43832"/>
                  </a:lnTo>
                  <a:lnTo>
                    <a:pt x="202192" y="40460"/>
                  </a:lnTo>
                  <a:lnTo>
                    <a:pt x="84920" y="3372"/>
                  </a:lnTo>
                  <a:cubicBezTo>
                    <a:pt x="78181" y="1349"/>
                    <a:pt x="71441" y="0"/>
                    <a:pt x="64701" y="0"/>
                  </a:cubicBezTo>
                  <a:lnTo>
                    <a:pt x="2696" y="0"/>
                  </a:lnTo>
                  <a:cubicBezTo>
                    <a:pt x="1348" y="0"/>
                    <a:pt x="0" y="1349"/>
                    <a:pt x="0" y="2697"/>
                  </a:cubicBezTo>
                  <a:lnTo>
                    <a:pt x="0" y="2697"/>
                  </a:lnTo>
                  <a:cubicBezTo>
                    <a:pt x="0" y="4046"/>
                    <a:pt x="1348" y="5395"/>
                    <a:pt x="2696" y="5395"/>
                  </a:cubicBezTo>
                  <a:lnTo>
                    <a:pt x="64701" y="5395"/>
                  </a:lnTo>
                  <a:cubicBezTo>
                    <a:pt x="71441" y="5395"/>
                    <a:pt x="77507" y="6069"/>
                    <a:pt x="83573" y="8092"/>
                  </a:cubicBezTo>
                  <a:lnTo>
                    <a:pt x="197474" y="44506"/>
                  </a:lnTo>
                  <a:lnTo>
                    <a:pt x="83573" y="80920"/>
                  </a:lnTo>
                  <a:cubicBezTo>
                    <a:pt x="77507" y="82943"/>
                    <a:pt x="70767" y="83618"/>
                    <a:pt x="64701" y="83618"/>
                  </a:cubicBezTo>
                  <a:lnTo>
                    <a:pt x="2696" y="83618"/>
                  </a:lnTo>
                  <a:cubicBezTo>
                    <a:pt x="1348" y="83618"/>
                    <a:pt x="0" y="84966"/>
                    <a:pt x="0" y="86315"/>
                  </a:cubicBezTo>
                  <a:lnTo>
                    <a:pt x="0" y="86315"/>
                  </a:lnTo>
                  <a:cubicBezTo>
                    <a:pt x="0" y="87664"/>
                    <a:pt x="1348" y="89012"/>
                    <a:pt x="2696" y="89012"/>
                  </a:cubicBezTo>
                  <a:lnTo>
                    <a:pt x="64701" y="89012"/>
                  </a:lnTo>
                  <a:cubicBezTo>
                    <a:pt x="71441" y="89012"/>
                    <a:pt x="78855" y="87664"/>
                    <a:pt x="84920" y="85641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C985CCA-BA5D-D012-8BF0-A6ABADDEDF0A}"/>
              </a:ext>
            </a:extLst>
          </p:cNvPr>
          <p:cNvGrpSpPr/>
          <p:nvPr/>
        </p:nvGrpSpPr>
        <p:grpSpPr>
          <a:xfrm>
            <a:off x="6475624" y="2351859"/>
            <a:ext cx="1763804" cy="2220541"/>
            <a:chOff x="6530796" y="2336256"/>
            <a:chExt cx="1763804" cy="2220541"/>
          </a:xfrm>
        </p:grpSpPr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0FE7117D-ED2B-6E61-3089-7E88001DF8E4}"/>
                </a:ext>
              </a:extLst>
            </p:cNvPr>
            <p:cNvSpPr/>
            <p:nvPr/>
          </p:nvSpPr>
          <p:spPr>
            <a:xfrm>
              <a:off x="6530796" y="2336256"/>
              <a:ext cx="1763803" cy="987562"/>
            </a:xfrm>
            <a:custGeom>
              <a:avLst/>
              <a:gdLst>
                <a:gd name="connsiteX0" fmla="*/ 111879 w 203539"/>
                <a:gd name="connsiteY0" fmla="*/ 20230 h 113962"/>
                <a:gd name="connsiteX1" fmla="*/ 3370 w 203539"/>
                <a:gd name="connsiteY1" fmla="*/ 113963 h 113962"/>
                <a:gd name="connsiteX2" fmla="*/ 0 w 203539"/>
                <a:gd name="connsiteY2" fmla="*/ 110591 h 113962"/>
                <a:gd name="connsiteX3" fmla="*/ 108509 w 203539"/>
                <a:gd name="connsiteY3" fmla="*/ 16858 h 113962"/>
                <a:gd name="connsiteX4" fmla="*/ 152992 w 203539"/>
                <a:gd name="connsiteY4" fmla="*/ 0 h 113962"/>
                <a:gd name="connsiteX5" fmla="*/ 200844 w 203539"/>
                <a:gd name="connsiteY5" fmla="*/ 0 h 113962"/>
                <a:gd name="connsiteX6" fmla="*/ 203540 w 203539"/>
                <a:gd name="connsiteY6" fmla="*/ 2697 h 113962"/>
                <a:gd name="connsiteX7" fmla="*/ 203540 w 203539"/>
                <a:gd name="connsiteY7" fmla="*/ 2697 h 113962"/>
                <a:gd name="connsiteX8" fmla="*/ 200844 w 203539"/>
                <a:gd name="connsiteY8" fmla="*/ 5395 h 113962"/>
                <a:gd name="connsiteX9" fmla="*/ 152992 w 203539"/>
                <a:gd name="connsiteY9" fmla="*/ 5395 h 113962"/>
                <a:gd name="connsiteX10" fmla="*/ 111879 w 203539"/>
                <a:gd name="connsiteY10" fmla="*/ 20904 h 113962"/>
                <a:gd name="connsiteX0" fmla="*/ 111879 w 203540"/>
                <a:gd name="connsiteY0" fmla="*/ 20904 h 113963"/>
                <a:gd name="connsiteX1" fmla="*/ 3370 w 203540"/>
                <a:gd name="connsiteY1" fmla="*/ 113963 h 113963"/>
                <a:gd name="connsiteX2" fmla="*/ 0 w 203540"/>
                <a:gd name="connsiteY2" fmla="*/ 110591 h 113963"/>
                <a:gd name="connsiteX3" fmla="*/ 108509 w 203540"/>
                <a:gd name="connsiteY3" fmla="*/ 16858 h 113963"/>
                <a:gd name="connsiteX4" fmla="*/ 152992 w 203540"/>
                <a:gd name="connsiteY4" fmla="*/ 0 h 113963"/>
                <a:gd name="connsiteX5" fmla="*/ 200844 w 203540"/>
                <a:gd name="connsiteY5" fmla="*/ 0 h 113963"/>
                <a:gd name="connsiteX6" fmla="*/ 203540 w 203540"/>
                <a:gd name="connsiteY6" fmla="*/ 2697 h 113963"/>
                <a:gd name="connsiteX7" fmla="*/ 203540 w 203540"/>
                <a:gd name="connsiteY7" fmla="*/ 2697 h 113963"/>
                <a:gd name="connsiteX8" fmla="*/ 200844 w 203540"/>
                <a:gd name="connsiteY8" fmla="*/ 5395 h 113963"/>
                <a:gd name="connsiteX9" fmla="*/ 152992 w 203540"/>
                <a:gd name="connsiteY9" fmla="*/ 5395 h 113963"/>
                <a:gd name="connsiteX10" fmla="*/ 111879 w 203540"/>
                <a:gd name="connsiteY10" fmla="*/ 20904 h 11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540" h="113963">
                  <a:moveTo>
                    <a:pt x="111879" y="20904"/>
                  </a:moveTo>
                  <a:lnTo>
                    <a:pt x="3370" y="113963"/>
                  </a:lnTo>
                  <a:lnTo>
                    <a:pt x="0" y="110591"/>
                  </a:lnTo>
                  <a:lnTo>
                    <a:pt x="108509" y="16858"/>
                  </a:lnTo>
                  <a:cubicBezTo>
                    <a:pt x="120641" y="6069"/>
                    <a:pt x="136816" y="0"/>
                    <a:pt x="152992" y="0"/>
                  </a:cubicBezTo>
                  <a:lnTo>
                    <a:pt x="200844" y="0"/>
                  </a:lnTo>
                  <a:cubicBezTo>
                    <a:pt x="202192" y="0"/>
                    <a:pt x="203540" y="1349"/>
                    <a:pt x="203540" y="2697"/>
                  </a:cubicBezTo>
                  <a:lnTo>
                    <a:pt x="203540" y="2697"/>
                  </a:lnTo>
                  <a:cubicBezTo>
                    <a:pt x="203540" y="4046"/>
                    <a:pt x="202192" y="5395"/>
                    <a:pt x="200844" y="5395"/>
                  </a:cubicBezTo>
                  <a:lnTo>
                    <a:pt x="152992" y="5395"/>
                  </a:lnTo>
                  <a:cubicBezTo>
                    <a:pt x="138164" y="5395"/>
                    <a:pt x="123337" y="10789"/>
                    <a:pt x="111879" y="20904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23">
              <a:extLst>
                <a:ext uri="{FF2B5EF4-FFF2-40B4-BE49-F238E27FC236}">
                  <a16:creationId xmlns:a16="http://schemas.microsoft.com/office/drawing/2014/main" id="{376F1407-4D50-CD96-DAF9-FBFDE13009A8}"/>
                </a:ext>
              </a:extLst>
            </p:cNvPr>
            <p:cNvSpPr/>
            <p:nvPr/>
          </p:nvSpPr>
          <p:spPr>
            <a:xfrm>
              <a:off x="6530796" y="3563395"/>
              <a:ext cx="1763803" cy="993402"/>
            </a:xfrm>
            <a:custGeom>
              <a:avLst/>
              <a:gdLst>
                <a:gd name="connsiteX0" fmla="*/ 108509 w 203539"/>
                <a:gd name="connsiteY0" fmla="*/ 97104 h 114637"/>
                <a:gd name="connsiteX1" fmla="*/ 0 w 203539"/>
                <a:gd name="connsiteY1" fmla="*/ 3372 h 114637"/>
                <a:gd name="connsiteX2" fmla="*/ 3370 w 203539"/>
                <a:gd name="connsiteY2" fmla="*/ 0 h 114637"/>
                <a:gd name="connsiteX3" fmla="*/ 111879 w 203539"/>
                <a:gd name="connsiteY3" fmla="*/ 93733 h 114637"/>
                <a:gd name="connsiteX4" fmla="*/ 152992 w 203539"/>
                <a:gd name="connsiteY4" fmla="*/ 109243 h 114637"/>
                <a:gd name="connsiteX5" fmla="*/ 200844 w 203539"/>
                <a:gd name="connsiteY5" fmla="*/ 109243 h 114637"/>
                <a:gd name="connsiteX6" fmla="*/ 203540 w 203539"/>
                <a:gd name="connsiteY6" fmla="*/ 111940 h 114637"/>
                <a:gd name="connsiteX7" fmla="*/ 203540 w 203539"/>
                <a:gd name="connsiteY7" fmla="*/ 111940 h 114637"/>
                <a:gd name="connsiteX8" fmla="*/ 200844 w 203539"/>
                <a:gd name="connsiteY8" fmla="*/ 114637 h 114637"/>
                <a:gd name="connsiteX9" fmla="*/ 152992 w 203539"/>
                <a:gd name="connsiteY9" fmla="*/ 114637 h 114637"/>
                <a:gd name="connsiteX10" fmla="*/ 108509 w 203539"/>
                <a:gd name="connsiteY10" fmla="*/ 97779 h 114637"/>
                <a:gd name="connsiteX0" fmla="*/ 108509 w 203540"/>
                <a:gd name="connsiteY0" fmla="*/ 97779 h 114637"/>
                <a:gd name="connsiteX1" fmla="*/ 0 w 203540"/>
                <a:gd name="connsiteY1" fmla="*/ 3372 h 114637"/>
                <a:gd name="connsiteX2" fmla="*/ 3370 w 203540"/>
                <a:gd name="connsiteY2" fmla="*/ 0 h 114637"/>
                <a:gd name="connsiteX3" fmla="*/ 111879 w 203540"/>
                <a:gd name="connsiteY3" fmla="*/ 93733 h 114637"/>
                <a:gd name="connsiteX4" fmla="*/ 152992 w 203540"/>
                <a:gd name="connsiteY4" fmla="*/ 109243 h 114637"/>
                <a:gd name="connsiteX5" fmla="*/ 200844 w 203540"/>
                <a:gd name="connsiteY5" fmla="*/ 109243 h 114637"/>
                <a:gd name="connsiteX6" fmla="*/ 203540 w 203540"/>
                <a:gd name="connsiteY6" fmla="*/ 111940 h 114637"/>
                <a:gd name="connsiteX7" fmla="*/ 203540 w 203540"/>
                <a:gd name="connsiteY7" fmla="*/ 111940 h 114637"/>
                <a:gd name="connsiteX8" fmla="*/ 200844 w 203540"/>
                <a:gd name="connsiteY8" fmla="*/ 114637 h 114637"/>
                <a:gd name="connsiteX9" fmla="*/ 152992 w 203540"/>
                <a:gd name="connsiteY9" fmla="*/ 114637 h 114637"/>
                <a:gd name="connsiteX10" fmla="*/ 108509 w 203540"/>
                <a:gd name="connsiteY10" fmla="*/ 97779 h 11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540" h="114637">
                  <a:moveTo>
                    <a:pt x="108509" y="97779"/>
                  </a:moveTo>
                  <a:lnTo>
                    <a:pt x="0" y="3372"/>
                  </a:lnTo>
                  <a:lnTo>
                    <a:pt x="3370" y="0"/>
                  </a:lnTo>
                  <a:lnTo>
                    <a:pt x="111879" y="93733"/>
                  </a:lnTo>
                  <a:cubicBezTo>
                    <a:pt x="123337" y="103848"/>
                    <a:pt x="138164" y="109243"/>
                    <a:pt x="152992" y="109243"/>
                  </a:cubicBezTo>
                  <a:lnTo>
                    <a:pt x="200844" y="109243"/>
                  </a:lnTo>
                  <a:cubicBezTo>
                    <a:pt x="202192" y="109243"/>
                    <a:pt x="203540" y="110591"/>
                    <a:pt x="203540" y="111940"/>
                  </a:cubicBezTo>
                  <a:lnTo>
                    <a:pt x="203540" y="111940"/>
                  </a:lnTo>
                  <a:cubicBezTo>
                    <a:pt x="203540" y="113289"/>
                    <a:pt x="202192" y="114637"/>
                    <a:pt x="200844" y="114637"/>
                  </a:cubicBezTo>
                  <a:lnTo>
                    <a:pt x="152992" y="114637"/>
                  </a:lnTo>
                  <a:cubicBezTo>
                    <a:pt x="136816" y="114637"/>
                    <a:pt x="120641" y="108568"/>
                    <a:pt x="108509" y="97779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24">
              <a:extLst>
                <a:ext uri="{FF2B5EF4-FFF2-40B4-BE49-F238E27FC236}">
                  <a16:creationId xmlns:a16="http://schemas.microsoft.com/office/drawing/2014/main" id="{CBDBDF85-1201-D64D-148B-CD5CB8C58074}"/>
                </a:ext>
              </a:extLst>
            </p:cNvPr>
            <p:cNvSpPr/>
            <p:nvPr/>
          </p:nvSpPr>
          <p:spPr>
            <a:xfrm>
              <a:off x="6542478" y="3066698"/>
              <a:ext cx="1752122" cy="771345"/>
            </a:xfrm>
            <a:custGeom>
              <a:avLst/>
              <a:gdLst>
                <a:gd name="connsiteX0" fmla="*/ 117271 w 202191"/>
                <a:gd name="connsiteY0" fmla="*/ 84292 h 89012"/>
                <a:gd name="connsiteX1" fmla="*/ 0 w 202191"/>
                <a:gd name="connsiteY1" fmla="*/ 47204 h 89012"/>
                <a:gd name="connsiteX2" fmla="*/ 1348 w 202191"/>
                <a:gd name="connsiteY2" fmla="*/ 43832 h 89012"/>
                <a:gd name="connsiteX3" fmla="*/ 0 w 202191"/>
                <a:gd name="connsiteY3" fmla="*/ 40460 h 89012"/>
                <a:gd name="connsiteX4" fmla="*/ 117271 w 202191"/>
                <a:gd name="connsiteY4" fmla="*/ 3372 h 89012"/>
                <a:gd name="connsiteX5" fmla="*/ 137490 w 202191"/>
                <a:gd name="connsiteY5" fmla="*/ 0 h 89012"/>
                <a:gd name="connsiteX6" fmla="*/ 199496 w 202191"/>
                <a:gd name="connsiteY6" fmla="*/ 0 h 89012"/>
                <a:gd name="connsiteX7" fmla="*/ 202192 w 202191"/>
                <a:gd name="connsiteY7" fmla="*/ 2697 h 89012"/>
                <a:gd name="connsiteX8" fmla="*/ 202192 w 202191"/>
                <a:gd name="connsiteY8" fmla="*/ 2697 h 89012"/>
                <a:gd name="connsiteX9" fmla="*/ 199496 w 202191"/>
                <a:gd name="connsiteY9" fmla="*/ 5395 h 89012"/>
                <a:gd name="connsiteX10" fmla="*/ 137490 w 202191"/>
                <a:gd name="connsiteY10" fmla="*/ 5395 h 89012"/>
                <a:gd name="connsiteX11" fmla="*/ 118619 w 202191"/>
                <a:gd name="connsiteY11" fmla="*/ 8092 h 89012"/>
                <a:gd name="connsiteX12" fmla="*/ 4718 w 202191"/>
                <a:gd name="connsiteY12" fmla="*/ 44506 h 89012"/>
                <a:gd name="connsiteX13" fmla="*/ 118619 w 202191"/>
                <a:gd name="connsiteY13" fmla="*/ 80920 h 89012"/>
                <a:gd name="connsiteX14" fmla="*/ 137490 w 202191"/>
                <a:gd name="connsiteY14" fmla="*/ 83618 h 89012"/>
                <a:gd name="connsiteX15" fmla="*/ 199496 w 202191"/>
                <a:gd name="connsiteY15" fmla="*/ 83618 h 89012"/>
                <a:gd name="connsiteX16" fmla="*/ 202192 w 202191"/>
                <a:gd name="connsiteY16" fmla="*/ 86315 h 89012"/>
                <a:gd name="connsiteX17" fmla="*/ 202192 w 202191"/>
                <a:gd name="connsiteY17" fmla="*/ 86315 h 89012"/>
                <a:gd name="connsiteX18" fmla="*/ 199496 w 202191"/>
                <a:gd name="connsiteY18" fmla="*/ 89012 h 89012"/>
                <a:gd name="connsiteX19" fmla="*/ 137490 w 202191"/>
                <a:gd name="connsiteY19" fmla="*/ 89012 h 89012"/>
                <a:gd name="connsiteX20" fmla="*/ 117271 w 202191"/>
                <a:gd name="connsiteY20" fmla="*/ 85641 h 89012"/>
                <a:gd name="connsiteX0" fmla="*/ 117271 w 202192"/>
                <a:gd name="connsiteY0" fmla="*/ 85641 h 89012"/>
                <a:gd name="connsiteX1" fmla="*/ 0 w 202192"/>
                <a:gd name="connsiteY1" fmla="*/ 47204 h 89012"/>
                <a:gd name="connsiteX2" fmla="*/ 1348 w 202192"/>
                <a:gd name="connsiteY2" fmla="*/ 43832 h 89012"/>
                <a:gd name="connsiteX3" fmla="*/ 0 w 202192"/>
                <a:gd name="connsiteY3" fmla="*/ 40460 h 89012"/>
                <a:gd name="connsiteX4" fmla="*/ 117271 w 202192"/>
                <a:gd name="connsiteY4" fmla="*/ 3372 h 89012"/>
                <a:gd name="connsiteX5" fmla="*/ 137490 w 202192"/>
                <a:gd name="connsiteY5" fmla="*/ 0 h 89012"/>
                <a:gd name="connsiteX6" fmla="*/ 199496 w 202192"/>
                <a:gd name="connsiteY6" fmla="*/ 0 h 89012"/>
                <a:gd name="connsiteX7" fmla="*/ 202192 w 202192"/>
                <a:gd name="connsiteY7" fmla="*/ 2697 h 89012"/>
                <a:gd name="connsiteX8" fmla="*/ 202192 w 202192"/>
                <a:gd name="connsiteY8" fmla="*/ 2697 h 89012"/>
                <a:gd name="connsiteX9" fmla="*/ 199496 w 202192"/>
                <a:gd name="connsiteY9" fmla="*/ 5395 h 89012"/>
                <a:gd name="connsiteX10" fmla="*/ 137490 w 202192"/>
                <a:gd name="connsiteY10" fmla="*/ 5395 h 89012"/>
                <a:gd name="connsiteX11" fmla="*/ 118619 w 202192"/>
                <a:gd name="connsiteY11" fmla="*/ 8092 h 89012"/>
                <a:gd name="connsiteX12" fmla="*/ 4718 w 202192"/>
                <a:gd name="connsiteY12" fmla="*/ 44506 h 89012"/>
                <a:gd name="connsiteX13" fmla="*/ 118619 w 202192"/>
                <a:gd name="connsiteY13" fmla="*/ 80920 h 89012"/>
                <a:gd name="connsiteX14" fmla="*/ 137490 w 202192"/>
                <a:gd name="connsiteY14" fmla="*/ 83618 h 89012"/>
                <a:gd name="connsiteX15" fmla="*/ 199496 w 202192"/>
                <a:gd name="connsiteY15" fmla="*/ 83618 h 89012"/>
                <a:gd name="connsiteX16" fmla="*/ 202192 w 202192"/>
                <a:gd name="connsiteY16" fmla="*/ 86315 h 89012"/>
                <a:gd name="connsiteX17" fmla="*/ 202192 w 202192"/>
                <a:gd name="connsiteY17" fmla="*/ 86315 h 89012"/>
                <a:gd name="connsiteX18" fmla="*/ 199496 w 202192"/>
                <a:gd name="connsiteY18" fmla="*/ 89012 h 89012"/>
                <a:gd name="connsiteX19" fmla="*/ 137490 w 202192"/>
                <a:gd name="connsiteY19" fmla="*/ 89012 h 89012"/>
                <a:gd name="connsiteX20" fmla="*/ 117271 w 202192"/>
                <a:gd name="connsiteY20" fmla="*/ 85641 h 8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192" h="89012">
                  <a:moveTo>
                    <a:pt x="117271" y="85641"/>
                  </a:moveTo>
                  <a:lnTo>
                    <a:pt x="0" y="47204"/>
                  </a:lnTo>
                  <a:lnTo>
                    <a:pt x="1348" y="43832"/>
                  </a:lnTo>
                  <a:lnTo>
                    <a:pt x="0" y="40460"/>
                  </a:lnTo>
                  <a:lnTo>
                    <a:pt x="117271" y="3372"/>
                  </a:lnTo>
                  <a:cubicBezTo>
                    <a:pt x="124011" y="1349"/>
                    <a:pt x="130751" y="0"/>
                    <a:pt x="137490" y="0"/>
                  </a:cubicBezTo>
                  <a:lnTo>
                    <a:pt x="199496" y="0"/>
                  </a:lnTo>
                  <a:cubicBezTo>
                    <a:pt x="200844" y="0"/>
                    <a:pt x="202192" y="1349"/>
                    <a:pt x="202192" y="2697"/>
                  </a:cubicBezTo>
                  <a:lnTo>
                    <a:pt x="202192" y="2697"/>
                  </a:lnTo>
                  <a:cubicBezTo>
                    <a:pt x="202192" y="4046"/>
                    <a:pt x="200844" y="5395"/>
                    <a:pt x="199496" y="5395"/>
                  </a:cubicBezTo>
                  <a:lnTo>
                    <a:pt x="137490" y="5395"/>
                  </a:lnTo>
                  <a:cubicBezTo>
                    <a:pt x="130751" y="5395"/>
                    <a:pt x="124685" y="6069"/>
                    <a:pt x="118619" y="8092"/>
                  </a:cubicBezTo>
                  <a:lnTo>
                    <a:pt x="4718" y="44506"/>
                  </a:lnTo>
                  <a:lnTo>
                    <a:pt x="118619" y="80920"/>
                  </a:lnTo>
                  <a:cubicBezTo>
                    <a:pt x="124685" y="82943"/>
                    <a:pt x="131425" y="83618"/>
                    <a:pt x="137490" y="83618"/>
                  </a:cubicBezTo>
                  <a:lnTo>
                    <a:pt x="199496" y="83618"/>
                  </a:lnTo>
                  <a:cubicBezTo>
                    <a:pt x="200844" y="83618"/>
                    <a:pt x="202192" y="84966"/>
                    <a:pt x="202192" y="86315"/>
                  </a:cubicBezTo>
                  <a:lnTo>
                    <a:pt x="202192" y="86315"/>
                  </a:lnTo>
                  <a:cubicBezTo>
                    <a:pt x="202192" y="87664"/>
                    <a:pt x="200844" y="89012"/>
                    <a:pt x="199496" y="89012"/>
                  </a:cubicBezTo>
                  <a:lnTo>
                    <a:pt x="137490" y="89012"/>
                  </a:lnTo>
                  <a:cubicBezTo>
                    <a:pt x="130751" y="89012"/>
                    <a:pt x="123337" y="87664"/>
                    <a:pt x="117271" y="85641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B96976D-D974-EC00-F652-22CCABB8B033}"/>
              </a:ext>
            </a:extLst>
          </p:cNvPr>
          <p:cNvGrpSpPr/>
          <p:nvPr/>
        </p:nvGrpSpPr>
        <p:grpSpPr>
          <a:xfrm>
            <a:off x="673677" y="2795966"/>
            <a:ext cx="3209544" cy="596039"/>
            <a:chOff x="671490" y="2795966"/>
            <a:chExt cx="3209544" cy="596039"/>
          </a:xfrm>
        </p:grpSpPr>
        <p:sp>
          <p:nvSpPr>
            <p:cNvPr id="114" name="Freeform 12">
              <a:extLst>
                <a:ext uri="{FF2B5EF4-FFF2-40B4-BE49-F238E27FC236}">
                  <a16:creationId xmlns:a16="http://schemas.microsoft.com/office/drawing/2014/main" id="{6EF7107E-E517-02EE-4DA8-4A0AC7D9367A}"/>
                </a:ext>
              </a:extLst>
            </p:cNvPr>
            <p:cNvSpPr/>
            <p:nvPr/>
          </p:nvSpPr>
          <p:spPr>
            <a:xfrm>
              <a:off x="671490" y="2795966"/>
              <a:ext cx="3209544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5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8667 h 68782"/>
                <a:gd name="connsiteX10" fmla="*/ 71403 w 370646"/>
                <a:gd name="connsiteY10" fmla="*/ 60690 h 68782"/>
                <a:gd name="connsiteX11" fmla="*/ 12093 w 370646"/>
                <a:gd name="connsiteY11" fmla="*/ 60690 h 68782"/>
                <a:gd name="connsiteX12" fmla="*/ 9397 w 370646"/>
                <a:gd name="connsiteY12" fmla="*/ 55970 h 68782"/>
                <a:gd name="connsiteX13" fmla="*/ 39726 w 370646"/>
                <a:gd name="connsiteY13" fmla="*/ 8766 h 68782"/>
                <a:gd name="connsiteX14" fmla="*/ 42422 w 370646"/>
                <a:gd name="connsiteY14" fmla="*/ 7418 h 68782"/>
                <a:gd name="connsiteX15" fmla="*/ 71403 w 370646"/>
                <a:gd name="connsiteY15" fmla="*/ 7418 h 68782"/>
                <a:gd name="connsiteX16" fmla="*/ 73424 w 370646"/>
                <a:gd name="connsiteY16" fmla="*/ 9441 h 68782"/>
                <a:gd name="connsiteX17" fmla="*/ 73424 w 370646"/>
                <a:gd name="connsiteY17" fmla="*/ 5934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0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8667"/>
                  </a:moveTo>
                  <a:cubicBezTo>
                    <a:pt x="73424" y="60016"/>
                    <a:pt x="72750" y="60690"/>
                    <a:pt x="71403" y="60690"/>
                  </a:cubicBezTo>
                  <a:lnTo>
                    <a:pt x="12093" y="60690"/>
                  </a:lnTo>
                  <a:cubicBezTo>
                    <a:pt x="9397" y="60690"/>
                    <a:pt x="8049" y="57993"/>
                    <a:pt x="9397" y="55970"/>
                  </a:cubicBezTo>
                  <a:lnTo>
                    <a:pt x="39726" y="8766"/>
                  </a:lnTo>
                  <a:cubicBezTo>
                    <a:pt x="39726" y="8092"/>
                    <a:pt x="41074" y="7418"/>
                    <a:pt x="42422" y="7418"/>
                  </a:cubicBezTo>
                  <a:lnTo>
                    <a:pt x="71403" y="7418"/>
                  </a:lnTo>
                  <a:cubicBezTo>
                    <a:pt x="72750" y="7418"/>
                    <a:pt x="73424" y="8092"/>
                    <a:pt x="73424" y="9441"/>
                  </a:cubicBezTo>
                  <a:lnTo>
                    <a:pt x="73424" y="59342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EFDDE4A-A54B-5732-AC59-ED32030A5F17}"/>
                </a:ext>
              </a:extLst>
            </p:cNvPr>
            <p:cNvSpPr txBox="1"/>
            <p:nvPr/>
          </p:nvSpPr>
          <p:spPr>
            <a:xfrm>
              <a:off x="894357" y="2893930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1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4CC45A2-9908-A71F-2427-72E36DD8265C}"/>
                </a:ext>
              </a:extLst>
            </p:cNvPr>
            <p:cNvSpPr txBox="1"/>
            <p:nvPr/>
          </p:nvSpPr>
          <p:spPr>
            <a:xfrm>
              <a:off x="1497298" y="2909319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DCB718A-0BAD-357D-8FC8-A97CA7DDEBBE}"/>
              </a:ext>
            </a:extLst>
          </p:cNvPr>
          <p:cNvGrpSpPr/>
          <p:nvPr/>
        </p:nvGrpSpPr>
        <p:grpSpPr>
          <a:xfrm>
            <a:off x="673677" y="3514722"/>
            <a:ext cx="3209544" cy="596039"/>
            <a:chOff x="671490" y="3514722"/>
            <a:chExt cx="3209544" cy="596039"/>
          </a:xfrm>
        </p:grpSpPr>
        <p:sp>
          <p:nvSpPr>
            <p:cNvPr id="111" name="Freeform 21">
              <a:extLst>
                <a:ext uri="{FF2B5EF4-FFF2-40B4-BE49-F238E27FC236}">
                  <a16:creationId xmlns:a16="http://schemas.microsoft.com/office/drawing/2014/main" id="{1E47162E-977E-0ECD-E8C5-D4CC9F22AAEA}"/>
                </a:ext>
              </a:extLst>
            </p:cNvPr>
            <p:cNvSpPr/>
            <p:nvPr/>
          </p:nvSpPr>
          <p:spPr>
            <a:xfrm flipH="1">
              <a:off x="671490" y="3514722"/>
              <a:ext cx="3209544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6C4FD46-FC0C-1C3B-9E77-F78B105319B0}"/>
                </a:ext>
              </a:extLst>
            </p:cNvPr>
            <p:cNvSpPr txBox="1"/>
            <p:nvPr/>
          </p:nvSpPr>
          <p:spPr>
            <a:xfrm>
              <a:off x="894357" y="3618526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5">
                      <a:lumMod val="50000"/>
                    </a:schemeClr>
                  </a:solidFill>
                </a:rPr>
                <a:t>05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9A8C2316-97DD-1235-06F5-74D2A8234420}"/>
                </a:ext>
              </a:extLst>
            </p:cNvPr>
            <p:cNvSpPr txBox="1"/>
            <p:nvPr/>
          </p:nvSpPr>
          <p:spPr>
            <a:xfrm>
              <a:off x="1497298" y="3633915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A620EA-E72D-4110-232B-CC8671FB505E}"/>
              </a:ext>
            </a:extLst>
          </p:cNvPr>
          <p:cNvGrpSpPr/>
          <p:nvPr/>
        </p:nvGrpSpPr>
        <p:grpSpPr>
          <a:xfrm>
            <a:off x="8308780" y="2795966"/>
            <a:ext cx="3209544" cy="596039"/>
            <a:chOff x="8306594" y="2795966"/>
            <a:chExt cx="3209544" cy="596039"/>
          </a:xfrm>
        </p:grpSpPr>
        <p:sp>
          <p:nvSpPr>
            <p:cNvPr id="108" name="Freeform 12">
              <a:extLst>
                <a:ext uri="{FF2B5EF4-FFF2-40B4-BE49-F238E27FC236}">
                  <a16:creationId xmlns:a16="http://schemas.microsoft.com/office/drawing/2014/main" id="{37A05D33-8482-592B-0CF3-2FFFB0C2CD21}"/>
                </a:ext>
              </a:extLst>
            </p:cNvPr>
            <p:cNvSpPr/>
            <p:nvPr/>
          </p:nvSpPr>
          <p:spPr>
            <a:xfrm flipH="1">
              <a:off x="8306594" y="2795966"/>
              <a:ext cx="3209544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5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8667 h 68782"/>
                <a:gd name="connsiteX10" fmla="*/ 71403 w 370646"/>
                <a:gd name="connsiteY10" fmla="*/ 60690 h 68782"/>
                <a:gd name="connsiteX11" fmla="*/ 12093 w 370646"/>
                <a:gd name="connsiteY11" fmla="*/ 60690 h 68782"/>
                <a:gd name="connsiteX12" fmla="*/ 9397 w 370646"/>
                <a:gd name="connsiteY12" fmla="*/ 55970 h 68782"/>
                <a:gd name="connsiteX13" fmla="*/ 39726 w 370646"/>
                <a:gd name="connsiteY13" fmla="*/ 8766 h 68782"/>
                <a:gd name="connsiteX14" fmla="*/ 42422 w 370646"/>
                <a:gd name="connsiteY14" fmla="*/ 7418 h 68782"/>
                <a:gd name="connsiteX15" fmla="*/ 71403 w 370646"/>
                <a:gd name="connsiteY15" fmla="*/ 7418 h 68782"/>
                <a:gd name="connsiteX16" fmla="*/ 73424 w 370646"/>
                <a:gd name="connsiteY16" fmla="*/ 9441 h 68782"/>
                <a:gd name="connsiteX17" fmla="*/ 73424 w 370646"/>
                <a:gd name="connsiteY17" fmla="*/ 5934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0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8667"/>
                  </a:moveTo>
                  <a:cubicBezTo>
                    <a:pt x="73424" y="60016"/>
                    <a:pt x="72750" y="60690"/>
                    <a:pt x="71403" y="60690"/>
                  </a:cubicBezTo>
                  <a:lnTo>
                    <a:pt x="12093" y="60690"/>
                  </a:lnTo>
                  <a:cubicBezTo>
                    <a:pt x="9397" y="60690"/>
                    <a:pt x="8049" y="57993"/>
                    <a:pt x="9397" y="55970"/>
                  </a:cubicBezTo>
                  <a:lnTo>
                    <a:pt x="39726" y="8766"/>
                  </a:lnTo>
                  <a:cubicBezTo>
                    <a:pt x="39726" y="8092"/>
                    <a:pt x="41074" y="7418"/>
                    <a:pt x="42422" y="7418"/>
                  </a:cubicBezTo>
                  <a:lnTo>
                    <a:pt x="71403" y="7418"/>
                  </a:lnTo>
                  <a:cubicBezTo>
                    <a:pt x="72750" y="7418"/>
                    <a:pt x="73424" y="8092"/>
                    <a:pt x="73424" y="9441"/>
                  </a:cubicBezTo>
                  <a:lnTo>
                    <a:pt x="73424" y="59342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F0ABE42-6666-0193-B1B3-02EFBBD8786C}"/>
                </a:ext>
              </a:extLst>
            </p:cNvPr>
            <p:cNvSpPr txBox="1"/>
            <p:nvPr/>
          </p:nvSpPr>
          <p:spPr>
            <a:xfrm>
              <a:off x="10854565" y="2893930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1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07C9E00-17FC-715A-84CF-43DD7E47A500}"/>
                </a:ext>
              </a:extLst>
            </p:cNvPr>
            <p:cNvSpPr txBox="1"/>
            <p:nvPr/>
          </p:nvSpPr>
          <p:spPr>
            <a:xfrm>
              <a:off x="9164194" y="2909319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EB2776-0824-C345-E80F-2DBF591EE9ED}"/>
              </a:ext>
            </a:extLst>
          </p:cNvPr>
          <p:cNvGrpSpPr/>
          <p:nvPr/>
        </p:nvGrpSpPr>
        <p:grpSpPr>
          <a:xfrm>
            <a:off x="8308780" y="3514722"/>
            <a:ext cx="3209544" cy="596039"/>
            <a:chOff x="8306594" y="3514722"/>
            <a:chExt cx="3209544" cy="596039"/>
          </a:xfrm>
        </p:grpSpPr>
        <p:sp>
          <p:nvSpPr>
            <p:cNvPr id="105" name="Freeform 21">
              <a:extLst>
                <a:ext uri="{FF2B5EF4-FFF2-40B4-BE49-F238E27FC236}">
                  <a16:creationId xmlns:a16="http://schemas.microsoft.com/office/drawing/2014/main" id="{9E718DBA-98B9-C2F4-27EB-5D0C17FCB80C}"/>
                </a:ext>
              </a:extLst>
            </p:cNvPr>
            <p:cNvSpPr/>
            <p:nvPr/>
          </p:nvSpPr>
          <p:spPr>
            <a:xfrm>
              <a:off x="8306594" y="3514722"/>
              <a:ext cx="3209544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7179481-A3BB-0614-1CF9-92E672ABDFC4}"/>
                </a:ext>
              </a:extLst>
            </p:cNvPr>
            <p:cNvSpPr txBox="1"/>
            <p:nvPr/>
          </p:nvSpPr>
          <p:spPr>
            <a:xfrm>
              <a:off x="10854565" y="3612686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5">
                      <a:lumMod val="50000"/>
                    </a:schemeClr>
                  </a:solidFill>
                </a:rPr>
                <a:t>06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5919901-DF42-C7AC-2B6D-20BD2D35CF79}"/>
                </a:ext>
              </a:extLst>
            </p:cNvPr>
            <p:cNvSpPr txBox="1"/>
            <p:nvPr/>
          </p:nvSpPr>
          <p:spPr>
            <a:xfrm>
              <a:off x="9164194" y="3628075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760B5E0-BC71-0E72-C3FB-45D479305D5C}"/>
              </a:ext>
            </a:extLst>
          </p:cNvPr>
          <p:cNvGrpSpPr/>
          <p:nvPr/>
        </p:nvGrpSpPr>
        <p:grpSpPr>
          <a:xfrm>
            <a:off x="1021149" y="4233479"/>
            <a:ext cx="2862072" cy="596039"/>
            <a:chOff x="1018962" y="4233479"/>
            <a:chExt cx="2862072" cy="596039"/>
          </a:xfrm>
        </p:grpSpPr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37968EAB-8467-5AC7-849F-E5C5F17EA62E}"/>
                </a:ext>
              </a:extLst>
            </p:cNvPr>
            <p:cNvSpPr/>
            <p:nvPr/>
          </p:nvSpPr>
          <p:spPr>
            <a:xfrm>
              <a:off x="1018962" y="4233479"/>
              <a:ext cx="2862072" cy="596039"/>
            </a:xfrm>
            <a:custGeom>
              <a:avLst/>
              <a:gdLst>
                <a:gd name="connsiteX0" fmla="*/ 330110 w 330109"/>
                <a:gd name="connsiteY0" fmla="*/ 61364 h 68782"/>
                <a:gd name="connsiteX1" fmla="*/ 330110 w 330109"/>
                <a:gd name="connsiteY1" fmla="*/ 6743 h 68782"/>
                <a:gd name="connsiteX2" fmla="*/ 323370 w 330109"/>
                <a:gd name="connsiteY2" fmla="*/ 0 h 68782"/>
                <a:gd name="connsiteX3" fmla="*/ 8625 w 330109"/>
                <a:gd name="connsiteY3" fmla="*/ 0 h 68782"/>
                <a:gd name="connsiteX4" fmla="*/ 1211 w 330109"/>
                <a:gd name="connsiteY4" fmla="*/ 13487 h 68782"/>
                <a:gd name="connsiteX5" fmla="*/ 34236 w 330109"/>
                <a:gd name="connsiteY5" fmla="*/ 64736 h 68782"/>
                <a:gd name="connsiteX6" fmla="*/ 41650 w 330109"/>
                <a:gd name="connsiteY6" fmla="*/ 68782 h 68782"/>
                <a:gd name="connsiteX7" fmla="*/ 323370 w 330109"/>
                <a:gd name="connsiteY7" fmla="*/ 68782 h 68782"/>
                <a:gd name="connsiteX8" fmla="*/ 330110 w 330109"/>
                <a:gd name="connsiteY8" fmla="*/ 62039 h 68782"/>
                <a:gd name="connsiteX9" fmla="*/ 73326 w 330109"/>
                <a:gd name="connsiteY9" fmla="*/ 60016 h 68782"/>
                <a:gd name="connsiteX10" fmla="*/ 71304 w 330109"/>
                <a:gd name="connsiteY10" fmla="*/ 62039 h 68782"/>
                <a:gd name="connsiteX11" fmla="*/ 42324 w 330109"/>
                <a:gd name="connsiteY11" fmla="*/ 62039 h 68782"/>
                <a:gd name="connsiteX12" fmla="*/ 39628 w 330109"/>
                <a:gd name="connsiteY12" fmla="*/ 60690 h 68782"/>
                <a:gd name="connsiteX13" fmla="*/ 9299 w 330109"/>
                <a:gd name="connsiteY13" fmla="*/ 13487 h 68782"/>
                <a:gd name="connsiteX14" fmla="*/ 11995 w 330109"/>
                <a:gd name="connsiteY14" fmla="*/ 8766 h 68782"/>
                <a:gd name="connsiteX15" fmla="*/ 71304 w 330109"/>
                <a:gd name="connsiteY15" fmla="*/ 8766 h 68782"/>
                <a:gd name="connsiteX16" fmla="*/ 73326 w 330109"/>
                <a:gd name="connsiteY16" fmla="*/ 10789 h 68782"/>
                <a:gd name="connsiteX17" fmla="*/ 73326 w 330109"/>
                <a:gd name="connsiteY17" fmla="*/ 60690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330110" y="61364"/>
                  </a:moveTo>
                  <a:lnTo>
                    <a:pt x="330110" y="6743"/>
                  </a:lnTo>
                  <a:cubicBezTo>
                    <a:pt x="330110" y="2697"/>
                    <a:pt x="326740" y="0"/>
                    <a:pt x="323370" y="0"/>
                  </a:cubicBezTo>
                  <a:lnTo>
                    <a:pt x="8625" y="0"/>
                  </a:lnTo>
                  <a:cubicBezTo>
                    <a:pt x="1885" y="0"/>
                    <a:pt x="-2159" y="7418"/>
                    <a:pt x="1211" y="13487"/>
                  </a:cubicBezTo>
                  <a:lnTo>
                    <a:pt x="34236" y="64736"/>
                  </a:lnTo>
                  <a:cubicBezTo>
                    <a:pt x="35584" y="67434"/>
                    <a:pt x="38280" y="68782"/>
                    <a:pt x="41650" y="68782"/>
                  </a:cubicBezTo>
                  <a:lnTo>
                    <a:pt x="323370" y="68782"/>
                  </a:lnTo>
                  <a:cubicBezTo>
                    <a:pt x="327414" y="68782"/>
                    <a:pt x="330110" y="65410"/>
                    <a:pt x="330110" y="62039"/>
                  </a:cubicBezTo>
                  <a:close/>
                  <a:moveTo>
                    <a:pt x="73326" y="60016"/>
                  </a:moveTo>
                  <a:cubicBezTo>
                    <a:pt x="73326" y="61364"/>
                    <a:pt x="72652" y="62039"/>
                    <a:pt x="71304" y="62039"/>
                  </a:cubicBezTo>
                  <a:lnTo>
                    <a:pt x="42324" y="62039"/>
                  </a:lnTo>
                  <a:cubicBezTo>
                    <a:pt x="40976" y="62039"/>
                    <a:pt x="40302" y="62039"/>
                    <a:pt x="39628" y="60690"/>
                  </a:cubicBezTo>
                  <a:lnTo>
                    <a:pt x="9299" y="13487"/>
                  </a:lnTo>
                  <a:cubicBezTo>
                    <a:pt x="7951" y="11464"/>
                    <a:pt x="9299" y="8766"/>
                    <a:pt x="11995" y="8766"/>
                  </a:cubicBezTo>
                  <a:lnTo>
                    <a:pt x="71304" y="8766"/>
                  </a:lnTo>
                  <a:cubicBezTo>
                    <a:pt x="72652" y="8766"/>
                    <a:pt x="73326" y="9441"/>
                    <a:pt x="73326" y="10789"/>
                  </a:cubicBezTo>
                  <a:lnTo>
                    <a:pt x="73326" y="60690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BEA80F4-A7C6-14DD-1223-BF0C88711617}"/>
                </a:ext>
              </a:extLst>
            </p:cNvPr>
            <p:cNvSpPr txBox="1"/>
            <p:nvPr/>
          </p:nvSpPr>
          <p:spPr>
            <a:xfrm>
              <a:off x="1243484" y="4331443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2">
                      <a:lumMod val="50000"/>
                    </a:schemeClr>
                  </a:solidFill>
                </a:rPr>
                <a:t>07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6906030-E0DB-7F42-ADDE-09D6BD574CBF}"/>
                </a:ext>
              </a:extLst>
            </p:cNvPr>
            <p:cNvSpPr txBox="1"/>
            <p:nvPr/>
          </p:nvSpPr>
          <p:spPr>
            <a:xfrm>
              <a:off x="1848990" y="4346832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E0AA36C-CAD6-06BB-FA68-CA80F3D5D0E1}"/>
              </a:ext>
            </a:extLst>
          </p:cNvPr>
          <p:cNvGrpSpPr/>
          <p:nvPr/>
        </p:nvGrpSpPr>
        <p:grpSpPr>
          <a:xfrm>
            <a:off x="1021149" y="2077210"/>
            <a:ext cx="2862072" cy="596039"/>
            <a:chOff x="1018962" y="2077210"/>
            <a:chExt cx="2862072" cy="596039"/>
          </a:xfrm>
        </p:grpSpPr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id="{15B25BB4-16AD-4449-15CE-1B3D160BEE74}"/>
                </a:ext>
              </a:extLst>
            </p:cNvPr>
            <p:cNvSpPr/>
            <p:nvPr/>
          </p:nvSpPr>
          <p:spPr>
            <a:xfrm>
              <a:off x="1018962" y="2077210"/>
              <a:ext cx="2862072" cy="596039"/>
            </a:xfrm>
            <a:custGeom>
              <a:avLst/>
              <a:gdLst>
                <a:gd name="connsiteX0" fmla="*/ 323468 w 330207"/>
                <a:gd name="connsiteY0" fmla="*/ 0 h 68782"/>
                <a:gd name="connsiteX1" fmla="*/ 41748 w 330207"/>
                <a:gd name="connsiteY1" fmla="*/ 0 h 68782"/>
                <a:gd name="connsiteX2" fmla="*/ 34334 w 330207"/>
                <a:gd name="connsiteY2" fmla="*/ 4046 h 68782"/>
                <a:gd name="connsiteX3" fmla="*/ 1309 w 330207"/>
                <a:gd name="connsiteY3" fmla="*/ 55296 h 68782"/>
                <a:gd name="connsiteX4" fmla="*/ 8723 w 330207"/>
                <a:gd name="connsiteY4" fmla="*/ 68782 h 68782"/>
                <a:gd name="connsiteX5" fmla="*/ 323468 w 330207"/>
                <a:gd name="connsiteY5" fmla="*/ 68782 h 68782"/>
                <a:gd name="connsiteX6" fmla="*/ 330208 w 330207"/>
                <a:gd name="connsiteY6" fmla="*/ 62039 h 68782"/>
                <a:gd name="connsiteX7" fmla="*/ 330208 w 330207"/>
                <a:gd name="connsiteY7" fmla="*/ 7418 h 68782"/>
                <a:gd name="connsiteX8" fmla="*/ 323468 w 330207"/>
                <a:gd name="connsiteY8" fmla="*/ 674 h 68782"/>
                <a:gd name="connsiteX9" fmla="*/ 73424 w 330207"/>
                <a:gd name="connsiteY9" fmla="*/ 58667 h 68782"/>
                <a:gd name="connsiteX10" fmla="*/ 71402 w 330207"/>
                <a:gd name="connsiteY10" fmla="*/ 60690 h 68782"/>
                <a:gd name="connsiteX11" fmla="*/ 12093 w 330207"/>
                <a:gd name="connsiteY11" fmla="*/ 60690 h 68782"/>
                <a:gd name="connsiteX12" fmla="*/ 9397 w 330207"/>
                <a:gd name="connsiteY12" fmla="*/ 55970 h 68782"/>
                <a:gd name="connsiteX13" fmla="*/ 39726 w 330207"/>
                <a:gd name="connsiteY13" fmla="*/ 8766 h 68782"/>
                <a:gd name="connsiteX14" fmla="*/ 42422 w 330207"/>
                <a:gd name="connsiteY14" fmla="*/ 7418 h 68782"/>
                <a:gd name="connsiteX15" fmla="*/ 71402 w 330207"/>
                <a:gd name="connsiteY15" fmla="*/ 7418 h 68782"/>
                <a:gd name="connsiteX16" fmla="*/ 73424 w 330207"/>
                <a:gd name="connsiteY16" fmla="*/ 9441 h 68782"/>
                <a:gd name="connsiteX17" fmla="*/ 73424 w 330207"/>
                <a:gd name="connsiteY17" fmla="*/ 5934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323468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23468" y="68782"/>
                  </a:lnTo>
                  <a:cubicBezTo>
                    <a:pt x="327512" y="68782"/>
                    <a:pt x="330208" y="65411"/>
                    <a:pt x="330208" y="62039"/>
                  </a:cubicBezTo>
                  <a:lnTo>
                    <a:pt x="330208" y="7418"/>
                  </a:lnTo>
                  <a:cubicBezTo>
                    <a:pt x="330208" y="3372"/>
                    <a:pt x="326838" y="674"/>
                    <a:pt x="323468" y="674"/>
                  </a:cubicBezTo>
                  <a:close/>
                  <a:moveTo>
                    <a:pt x="73424" y="58667"/>
                  </a:moveTo>
                  <a:cubicBezTo>
                    <a:pt x="73424" y="60016"/>
                    <a:pt x="72750" y="60690"/>
                    <a:pt x="71402" y="60690"/>
                  </a:cubicBezTo>
                  <a:lnTo>
                    <a:pt x="12093" y="60690"/>
                  </a:lnTo>
                  <a:cubicBezTo>
                    <a:pt x="9397" y="60690"/>
                    <a:pt x="8049" y="57993"/>
                    <a:pt x="9397" y="55970"/>
                  </a:cubicBezTo>
                  <a:lnTo>
                    <a:pt x="39726" y="8766"/>
                  </a:lnTo>
                  <a:cubicBezTo>
                    <a:pt x="39726" y="8092"/>
                    <a:pt x="41074" y="7418"/>
                    <a:pt x="42422" y="7418"/>
                  </a:cubicBezTo>
                  <a:lnTo>
                    <a:pt x="71402" y="7418"/>
                  </a:lnTo>
                  <a:cubicBezTo>
                    <a:pt x="72750" y="7418"/>
                    <a:pt x="73424" y="8092"/>
                    <a:pt x="73424" y="9441"/>
                  </a:cubicBezTo>
                  <a:lnTo>
                    <a:pt x="73424" y="59342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2D7150F-5049-4226-803D-A21F1A62601E}"/>
                </a:ext>
              </a:extLst>
            </p:cNvPr>
            <p:cNvSpPr txBox="1"/>
            <p:nvPr/>
          </p:nvSpPr>
          <p:spPr>
            <a:xfrm>
              <a:off x="1243484" y="2175174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4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9AD908D-091C-2D6B-BCB0-EF5A0AFF8F75}"/>
                </a:ext>
              </a:extLst>
            </p:cNvPr>
            <p:cNvSpPr txBox="1"/>
            <p:nvPr/>
          </p:nvSpPr>
          <p:spPr>
            <a:xfrm>
              <a:off x="1848990" y="2190563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5ECB303-2FCC-BA48-1CC3-E26C4DD196D8}"/>
              </a:ext>
            </a:extLst>
          </p:cNvPr>
          <p:cNvGrpSpPr/>
          <p:nvPr/>
        </p:nvGrpSpPr>
        <p:grpSpPr>
          <a:xfrm>
            <a:off x="8308780" y="4233479"/>
            <a:ext cx="2862072" cy="596039"/>
            <a:chOff x="8306594" y="4233479"/>
            <a:chExt cx="2862072" cy="596039"/>
          </a:xfrm>
        </p:grpSpPr>
        <p:sp>
          <p:nvSpPr>
            <p:cNvPr id="96" name="Freeform 20">
              <a:extLst>
                <a:ext uri="{FF2B5EF4-FFF2-40B4-BE49-F238E27FC236}">
                  <a16:creationId xmlns:a16="http://schemas.microsoft.com/office/drawing/2014/main" id="{43DC7469-718E-55BA-0BB2-1C51E467C43A}"/>
                </a:ext>
              </a:extLst>
            </p:cNvPr>
            <p:cNvSpPr/>
            <p:nvPr/>
          </p:nvSpPr>
          <p:spPr>
            <a:xfrm>
              <a:off x="8306594" y="4233479"/>
              <a:ext cx="2862072" cy="596039"/>
            </a:xfrm>
            <a:custGeom>
              <a:avLst/>
              <a:gdLst>
                <a:gd name="connsiteX0" fmla="*/ 6740 w 330207"/>
                <a:gd name="connsiteY0" fmla="*/ 68782 h 68782"/>
                <a:gd name="connsiteX1" fmla="*/ 288460 w 330207"/>
                <a:gd name="connsiteY1" fmla="*/ 68782 h 68782"/>
                <a:gd name="connsiteX2" fmla="*/ 295874 w 330207"/>
                <a:gd name="connsiteY2" fmla="*/ 64736 h 68782"/>
                <a:gd name="connsiteX3" fmla="*/ 328899 w 330207"/>
                <a:gd name="connsiteY3" fmla="*/ 13487 h 68782"/>
                <a:gd name="connsiteX4" fmla="*/ 321485 w 330207"/>
                <a:gd name="connsiteY4" fmla="*/ 0 h 68782"/>
                <a:gd name="connsiteX5" fmla="*/ 6740 w 330207"/>
                <a:gd name="connsiteY5" fmla="*/ 0 h 68782"/>
                <a:gd name="connsiteX6" fmla="*/ 0 w 330207"/>
                <a:gd name="connsiteY6" fmla="*/ 6743 h 68782"/>
                <a:gd name="connsiteX7" fmla="*/ 0 w 330207"/>
                <a:gd name="connsiteY7" fmla="*/ 61365 h 68782"/>
                <a:gd name="connsiteX8" fmla="*/ 6740 w 330207"/>
                <a:gd name="connsiteY8" fmla="*/ 68108 h 68782"/>
                <a:gd name="connsiteX9" fmla="*/ 257457 w 330207"/>
                <a:gd name="connsiteY9" fmla="*/ 10789 h 68782"/>
                <a:gd name="connsiteX10" fmla="*/ 259479 w 330207"/>
                <a:gd name="connsiteY10" fmla="*/ 8766 h 68782"/>
                <a:gd name="connsiteX11" fmla="*/ 318789 w 330207"/>
                <a:gd name="connsiteY11" fmla="*/ 8766 h 68782"/>
                <a:gd name="connsiteX12" fmla="*/ 321485 w 330207"/>
                <a:gd name="connsiteY12" fmla="*/ 13487 h 68782"/>
                <a:gd name="connsiteX13" fmla="*/ 291156 w 330207"/>
                <a:gd name="connsiteY13" fmla="*/ 60690 h 68782"/>
                <a:gd name="connsiteX14" fmla="*/ 288460 w 330207"/>
                <a:gd name="connsiteY14" fmla="*/ 62039 h 68782"/>
                <a:gd name="connsiteX15" fmla="*/ 259479 w 330207"/>
                <a:gd name="connsiteY15" fmla="*/ 62039 h 68782"/>
                <a:gd name="connsiteX16" fmla="*/ 257457 w 330207"/>
                <a:gd name="connsiteY16" fmla="*/ 60016 h 68782"/>
                <a:gd name="connsiteX17" fmla="*/ 257457 w 330207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6740" y="68782"/>
                  </a:moveTo>
                  <a:lnTo>
                    <a:pt x="288460" y="68782"/>
                  </a:lnTo>
                  <a:cubicBezTo>
                    <a:pt x="291156" y="68782"/>
                    <a:pt x="293852" y="67434"/>
                    <a:pt x="295874" y="64736"/>
                  </a:cubicBezTo>
                  <a:lnTo>
                    <a:pt x="328899" y="13487"/>
                  </a:lnTo>
                  <a:cubicBezTo>
                    <a:pt x="332268" y="8092"/>
                    <a:pt x="328899" y="0"/>
                    <a:pt x="321485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0"/>
                    <a:pt x="3370" y="68108"/>
                    <a:pt x="6740" y="68108"/>
                  </a:cubicBezTo>
                  <a:close/>
                  <a:moveTo>
                    <a:pt x="257457" y="10789"/>
                  </a:moveTo>
                  <a:cubicBezTo>
                    <a:pt x="257457" y="9441"/>
                    <a:pt x="258131" y="8766"/>
                    <a:pt x="259479" y="8766"/>
                  </a:cubicBezTo>
                  <a:lnTo>
                    <a:pt x="318789" y="8766"/>
                  </a:lnTo>
                  <a:cubicBezTo>
                    <a:pt x="321485" y="8766"/>
                    <a:pt x="322833" y="11464"/>
                    <a:pt x="321485" y="13487"/>
                  </a:cubicBezTo>
                  <a:lnTo>
                    <a:pt x="291156" y="60690"/>
                  </a:lnTo>
                  <a:cubicBezTo>
                    <a:pt x="291156" y="61365"/>
                    <a:pt x="289808" y="62039"/>
                    <a:pt x="288460" y="62039"/>
                  </a:cubicBezTo>
                  <a:lnTo>
                    <a:pt x="259479" y="62039"/>
                  </a:lnTo>
                  <a:cubicBezTo>
                    <a:pt x="258131" y="62039"/>
                    <a:pt x="257457" y="61365"/>
                    <a:pt x="257457" y="60016"/>
                  </a:cubicBezTo>
                  <a:lnTo>
                    <a:pt x="257457" y="1011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07B7595-4851-2C2B-3504-DF3935D2B65B}"/>
                </a:ext>
              </a:extLst>
            </p:cNvPr>
            <p:cNvSpPr txBox="1"/>
            <p:nvPr/>
          </p:nvSpPr>
          <p:spPr>
            <a:xfrm>
              <a:off x="10515349" y="4331443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2">
                      <a:lumMod val="50000"/>
                    </a:schemeClr>
                  </a:solidFill>
                </a:rPr>
                <a:t>08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BD581BC-0361-6840-6EE9-845F6144F9A8}"/>
                </a:ext>
              </a:extLst>
            </p:cNvPr>
            <p:cNvSpPr txBox="1"/>
            <p:nvPr/>
          </p:nvSpPr>
          <p:spPr>
            <a:xfrm>
              <a:off x="8822550" y="4346832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922A990-3245-0A2E-5C90-B273C5612217}"/>
              </a:ext>
            </a:extLst>
          </p:cNvPr>
          <p:cNvGrpSpPr/>
          <p:nvPr/>
        </p:nvGrpSpPr>
        <p:grpSpPr>
          <a:xfrm>
            <a:off x="8308780" y="2077210"/>
            <a:ext cx="2862072" cy="596039"/>
            <a:chOff x="8306594" y="2077210"/>
            <a:chExt cx="2862072" cy="596039"/>
          </a:xfrm>
        </p:grpSpPr>
        <p:sp>
          <p:nvSpPr>
            <p:cNvPr id="93" name="Freeform 18">
              <a:extLst>
                <a:ext uri="{FF2B5EF4-FFF2-40B4-BE49-F238E27FC236}">
                  <a16:creationId xmlns:a16="http://schemas.microsoft.com/office/drawing/2014/main" id="{2D95F99A-43F0-B047-C3D1-B46936EE79FB}"/>
                </a:ext>
              </a:extLst>
            </p:cNvPr>
            <p:cNvSpPr/>
            <p:nvPr/>
          </p:nvSpPr>
          <p:spPr>
            <a:xfrm>
              <a:off x="8306594" y="2077210"/>
              <a:ext cx="2862072" cy="596039"/>
            </a:xfrm>
            <a:custGeom>
              <a:avLst/>
              <a:gdLst>
                <a:gd name="connsiteX0" fmla="*/ 0 w 330109"/>
                <a:gd name="connsiteY0" fmla="*/ 7418 h 68782"/>
                <a:gd name="connsiteX1" fmla="*/ 0 w 330109"/>
                <a:gd name="connsiteY1" fmla="*/ 62039 h 68782"/>
                <a:gd name="connsiteX2" fmla="*/ 6740 w 330109"/>
                <a:gd name="connsiteY2" fmla="*/ 68782 h 68782"/>
                <a:gd name="connsiteX3" fmla="*/ 321485 w 330109"/>
                <a:gd name="connsiteY3" fmla="*/ 68782 h 68782"/>
                <a:gd name="connsiteX4" fmla="*/ 328899 w 330109"/>
                <a:gd name="connsiteY4" fmla="*/ 55295 h 68782"/>
                <a:gd name="connsiteX5" fmla="*/ 295874 w 330109"/>
                <a:gd name="connsiteY5" fmla="*/ 4046 h 68782"/>
                <a:gd name="connsiteX6" fmla="*/ 288460 w 330109"/>
                <a:gd name="connsiteY6" fmla="*/ 0 h 68782"/>
                <a:gd name="connsiteX7" fmla="*/ 6740 w 330109"/>
                <a:gd name="connsiteY7" fmla="*/ 0 h 68782"/>
                <a:gd name="connsiteX8" fmla="*/ 0 w 330109"/>
                <a:gd name="connsiteY8" fmla="*/ 6743 h 68782"/>
                <a:gd name="connsiteX9" fmla="*/ 257457 w 330109"/>
                <a:gd name="connsiteY9" fmla="*/ 9441 h 68782"/>
                <a:gd name="connsiteX10" fmla="*/ 259479 w 330109"/>
                <a:gd name="connsiteY10" fmla="*/ 7418 h 68782"/>
                <a:gd name="connsiteX11" fmla="*/ 288460 w 330109"/>
                <a:gd name="connsiteY11" fmla="*/ 7418 h 68782"/>
                <a:gd name="connsiteX12" fmla="*/ 291156 w 330109"/>
                <a:gd name="connsiteY12" fmla="*/ 8766 h 68782"/>
                <a:gd name="connsiteX13" fmla="*/ 321485 w 330109"/>
                <a:gd name="connsiteY13" fmla="*/ 55970 h 68782"/>
                <a:gd name="connsiteX14" fmla="*/ 318789 w 330109"/>
                <a:gd name="connsiteY14" fmla="*/ 60690 h 68782"/>
                <a:gd name="connsiteX15" fmla="*/ 259479 w 330109"/>
                <a:gd name="connsiteY15" fmla="*/ 60690 h 68782"/>
                <a:gd name="connsiteX16" fmla="*/ 257457 w 330109"/>
                <a:gd name="connsiteY16" fmla="*/ 58667 h 68782"/>
                <a:gd name="connsiteX17" fmla="*/ 257457 w 330109"/>
                <a:gd name="connsiteY17" fmla="*/ 8766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0" y="7418"/>
                  </a:moveTo>
                  <a:lnTo>
                    <a:pt x="0" y="62039"/>
                  </a:lnTo>
                  <a:cubicBezTo>
                    <a:pt x="0" y="66085"/>
                    <a:pt x="3370" y="68782"/>
                    <a:pt x="6740" y="68782"/>
                  </a:cubicBezTo>
                  <a:lnTo>
                    <a:pt x="321485" y="68782"/>
                  </a:lnTo>
                  <a:cubicBezTo>
                    <a:pt x="328225" y="68782"/>
                    <a:pt x="332268" y="61364"/>
                    <a:pt x="328899" y="55295"/>
                  </a:cubicBezTo>
                  <a:lnTo>
                    <a:pt x="295874" y="4046"/>
                  </a:lnTo>
                  <a:cubicBezTo>
                    <a:pt x="294526" y="1349"/>
                    <a:pt x="291830" y="0"/>
                    <a:pt x="288460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close/>
                  <a:moveTo>
                    <a:pt x="257457" y="9441"/>
                  </a:moveTo>
                  <a:cubicBezTo>
                    <a:pt x="257457" y="8092"/>
                    <a:pt x="258131" y="7418"/>
                    <a:pt x="259479" y="7418"/>
                  </a:cubicBezTo>
                  <a:lnTo>
                    <a:pt x="288460" y="7418"/>
                  </a:lnTo>
                  <a:cubicBezTo>
                    <a:pt x="289808" y="7418"/>
                    <a:pt x="290482" y="7418"/>
                    <a:pt x="291156" y="8766"/>
                  </a:cubicBezTo>
                  <a:lnTo>
                    <a:pt x="321485" y="55970"/>
                  </a:lnTo>
                  <a:cubicBezTo>
                    <a:pt x="322833" y="57993"/>
                    <a:pt x="321485" y="60690"/>
                    <a:pt x="318789" y="60690"/>
                  </a:cubicBezTo>
                  <a:lnTo>
                    <a:pt x="259479" y="60690"/>
                  </a:lnTo>
                  <a:cubicBezTo>
                    <a:pt x="258131" y="60690"/>
                    <a:pt x="257457" y="60016"/>
                    <a:pt x="257457" y="58667"/>
                  </a:cubicBezTo>
                  <a:lnTo>
                    <a:pt x="257457" y="8766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EE85DC5-F259-E267-6DE3-6395B4C1E87D}"/>
                </a:ext>
              </a:extLst>
            </p:cNvPr>
            <p:cNvSpPr txBox="1"/>
            <p:nvPr/>
          </p:nvSpPr>
          <p:spPr>
            <a:xfrm>
              <a:off x="10515349" y="2175174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4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CDE149-EBB8-F64B-C20A-0E0AF46D193C}"/>
                </a:ext>
              </a:extLst>
            </p:cNvPr>
            <p:cNvSpPr txBox="1"/>
            <p:nvPr/>
          </p:nvSpPr>
          <p:spPr>
            <a:xfrm>
              <a:off x="8822550" y="2190563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sp>
        <p:nvSpPr>
          <p:cNvPr id="24" name="Freeform 9">
            <a:extLst>
              <a:ext uri="{FF2B5EF4-FFF2-40B4-BE49-F238E27FC236}">
                <a16:creationId xmlns:a16="http://schemas.microsoft.com/office/drawing/2014/main" id="{70035692-9FD2-B1D7-CE5E-00DB9DF6B3C2}"/>
              </a:ext>
            </a:extLst>
          </p:cNvPr>
          <p:cNvSpPr/>
          <p:nvPr/>
        </p:nvSpPr>
        <p:spPr>
          <a:xfrm>
            <a:off x="5146936" y="2141220"/>
            <a:ext cx="1898129" cy="2651760"/>
          </a:xfrm>
          <a:prstGeom prst="roundRect">
            <a:avLst>
              <a:gd name="adj" fmla="val 4289"/>
            </a:avLst>
          </a:prstGeom>
          <a:solidFill>
            <a:schemeClr val="tx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41A47C9-02FC-7724-FC40-9D50F77D4E76}"/>
              </a:ext>
            </a:extLst>
          </p:cNvPr>
          <p:cNvGrpSpPr/>
          <p:nvPr/>
        </p:nvGrpSpPr>
        <p:grpSpPr>
          <a:xfrm>
            <a:off x="5272701" y="2629663"/>
            <a:ext cx="1655064" cy="1674874"/>
            <a:chOff x="336833" y="2689321"/>
            <a:chExt cx="2930420" cy="167487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D21FC3E-2219-C05B-CE87-7F734805C6B3}"/>
                </a:ext>
              </a:extLst>
            </p:cNvPr>
            <p:cNvSpPr txBox="1"/>
            <p:nvPr/>
          </p:nvSpPr>
          <p:spPr>
            <a:xfrm>
              <a:off x="336833" y="2689321"/>
              <a:ext cx="293042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F58AE7-30AE-875A-B176-CF0CED4B7E03}"/>
                </a:ext>
              </a:extLst>
            </p:cNvPr>
            <p:cNvSpPr txBox="1"/>
            <p:nvPr/>
          </p:nvSpPr>
          <p:spPr>
            <a:xfrm>
              <a:off x="336833" y="3086922"/>
              <a:ext cx="2930420" cy="12772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620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8-Point Diverging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10BF49-B5D9-3BA9-A292-5CC6E063C8F7}"/>
              </a:ext>
            </a:extLst>
          </p:cNvPr>
          <p:cNvGrpSpPr/>
          <p:nvPr/>
        </p:nvGrpSpPr>
        <p:grpSpPr>
          <a:xfrm>
            <a:off x="3952573" y="2351859"/>
            <a:ext cx="4286855" cy="2220541"/>
            <a:chOff x="3952573" y="2351859"/>
            <a:chExt cx="4286855" cy="2220541"/>
          </a:xfrm>
          <a:solidFill>
            <a:schemeClr val="bg1"/>
          </a:solidFill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E3DCED4-EA69-08AA-7663-0A385F9CBCE3}"/>
                </a:ext>
              </a:extLst>
            </p:cNvPr>
            <p:cNvGrpSpPr/>
            <p:nvPr/>
          </p:nvGrpSpPr>
          <p:grpSpPr>
            <a:xfrm>
              <a:off x="3952573" y="2351859"/>
              <a:ext cx="1763803" cy="2220541"/>
              <a:chOff x="4007745" y="2336256"/>
              <a:chExt cx="1763803" cy="2220541"/>
            </a:xfrm>
            <a:grpFill/>
          </p:grpSpPr>
          <p:sp>
            <p:nvSpPr>
              <p:cNvPr id="120" name="Freeform 15">
                <a:extLst>
                  <a:ext uri="{FF2B5EF4-FFF2-40B4-BE49-F238E27FC236}">
                    <a16:creationId xmlns:a16="http://schemas.microsoft.com/office/drawing/2014/main" id="{DC1ADE83-47A0-7DB3-7209-DA38221A3619}"/>
                  </a:ext>
                </a:extLst>
              </p:cNvPr>
              <p:cNvSpPr/>
              <p:nvPr/>
            </p:nvSpPr>
            <p:spPr>
              <a:xfrm>
                <a:off x="4007745" y="2336256"/>
                <a:ext cx="1763803" cy="987562"/>
              </a:xfrm>
              <a:custGeom>
                <a:avLst/>
                <a:gdLst>
                  <a:gd name="connsiteX0" fmla="*/ 91660 w 203539"/>
                  <a:gd name="connsiteY0" fmla="*/ 20230 h 113962"/>
                  <a:gd name="connsiteX1" fmla="*/ 200170 w 203539"/>
                  <a:gd name="connsiteY1" fmla="*/ 113963 h 113962"/>
                  <a:gd name="connsiteX2" fmla="*/ 203540 w 203539"/>
                  <a:gd name="connsiteY2" fmla="*/ 110591 h 113962"/>
                  <a:gd name="connsiteX3" fmla="*/ 95030 w 203539"/>
                  <a:gd name="connsiteY3" fmla="*/ 16858 h 113962"/>
                  <a:gd name="connsiteX4" fmla="*/ 50548 w 203539"/>
                  <a:gd name="connsiteY4" fmla="*/ 0 h 113962"/>
                  <a:gd name="connsiteX5" fmla="*/ 2696 w 203539"/>
                  <a:gd name="connsiteY5" fmla="*/ 0 h 113962"/>
                  <a:gd name="connsiteX6" fmla="*/ 0 w 203539"/>
                  <a:gd name="connsiteY6" fmla="*/ 2697 h 113962"/>
                  <a:gd name="connsiteX7" fmla="*/ 0 w 203539"/>
                  <a:gd name="connsiteY7" fmla="*/ 2697 h 113962"/>
                  <a:gd name="connsiteX8" fmla="*/ 2696 w 203539"/>
                  <a:gd name="connsiteY8" fmla="*/ 5395 h 113962"/>
                  <a:gd name="connsiteX9" fmla="*/ 50548 w 203539"/>
                  <a:gd name="connsiteY9" fmla="*/ 5395 h 113962"/>
                  <a:gd name="connsiteX10" fmla="*/ 91660 w 203539"/>
                  <a:gd name="connsiteY10" fmla="*/ 20904 h 113962"/>
                  <a:gd name="connsiteX0" fmla="*/ 91660 w 203540"/>
                  <a:gd name="connsiteY0" fmla="*/ 20904 h 113963"/>
                  <a:gd name="connsiteX1" fmla="*/ 200170 w 203540"/>
                  <a:gd name="connsiteY1" fmla="*/ 113963 h 113963"/>
                  <a:gd name="connsiteX2" fmla="*/ 203540 w 203540"/>
                  <a:gd name="connsiteY2" fmla="*/ 110591 h 113963"/>
                  <a:gd name="connsiteX3" fmla="*/ 95030 w 203540"/>
                  <a:gd name="connsiteY3" fmla="*/ 16858 h 113963"/>
                  <a:gd name="connsiteX4" fmla="*/ 50548 w 203540"/>
                  <a:gd name="connsiteY4" fmla="*/ 0 h 113963"/>
                  <a:gd name="connsiteX5" fmla="*/ 2696 w 203540"/>
                  <a:gd name="connsiteY5" fmla="*/ 0 h 113963"/>
                  <a:gd name="connsiteX6" fmla="*/ 0 w 203540"/>
                  <a:gd name="connsiteY6" fmla="*/ 2697 h 113963"/>
                  <a:gd name="connsiteX7" fmla="*/ 0 w 203540"/>
                  <a:gd name="connsiteY7" fmla="*/ 2697 h 113963"/>
                  <a:gd name="connsiteX8" fmla="*/ 2696 w 203540"/>
                  <a:gd name="connsiteY8" fmla="*/ 5395 h 113963"/>
                  <a:gd name="connsiteX9" fmla="*/ 50548 w 203540"/>
                  <a:gd name="connsiteY9" fmla="*/ 5395 h 113963"/>
                  <a:gd name="connsiteX10" fmla="*/ 91660 w 203540"/>
                  <a:gd name="connsiteY10" fmla="*/ 20904 h 11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3963">
                    <a:moveTo>
                      <a:pt x="91660" y="20904"/>
                    </a:moveTo>
                    <a:lnTo>
                      <a:pt x="200170" y="113963"/>
                    </a:lnTo>
                    <a:lnTo>
                      <a:pt x="203540" y="110591"/>
                    </a:lnTo>
                    <a:lnTo>
                      <a:pt x="95030" y="16858"/>
                    </a:lnTo>
                    <a:cubicBezTo>
                      <a:pt x="82899" y="6069"/>
                      <a:pt x="66723" y="0"/>
                      <a:pt x="50548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7"/>
                    </a:cubicBezTo>
                    <a:lnTo>
                      <a:pt x="0" y="2697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50548" y="5395"/>
                    </a:lnTo>
                    <a:cubicBezTo>
                      <a:pt x="65375" y="5395"/>
                      <a:pt x="80203" y="10789"/>
                      <a:pt x="91660" y="2090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" name="Freeform 16">
                <a:extLst>
                  <a:ext uri="{FF2B5EF4-FFF2-40B4-BE49-F238E27FC236}">
                    <a16:creationId xmlns:a16="http://schemas.microsoft.com/office/drawing/2014/main" id="{86AC6BA1-CD4A-5DF1-0832-C5E313BDE4D4}"/>
                  </a:ext>
                </a:extLst>
              </p:cNvPr>
              <p:cNvSpPr/>
              <p:nvPr/>
            </p:nvSpPr>
            <p:spPr>
              <a:xfrm>
                <a:off x="4007745" y="3563395"/>
                <a:ext cx="1763803" cy="993402"/>
              </a:xfrm>
              <a:custGeom>
                <a:avLst/>
                <a:gdLst>
                  <a:gd name="connsiteX0" fmla="*/ 95030 w 203539"/>
                  <a:gd name="connsiteY0" fmla="*/ 97104 h 114637"/>
                  <a:gd name="connsiteX1" fmla="*/ 203540 w 203539"/>
                  <a:gd name="connsiteY1" fmla="*/ 3372 h 114637"/>
                  <a:gd name="connsiteX2" fmla="*/ 200170 w 203539"/>
                  <a:gd name="connsiteY2" fmla="*/ 0 h 114637"/>
                  <a:gd name="connsiteX3" fmla="*/ 91660 w 203539"/>
                  <a:gd name="connsiteY3" fmla="*/ 93733 h 114637"/>
                  <a:gd name="connsiteX4" fmla="*/ 50548 w 203539"/>
                  <a:gd name="connsiteY4" fmla="*/ 109243 h 114637"/>
                  <a:gd name="connsiteX5" fmla="*/ 2696 w 203539"/>
                  <a:gd name="connsiteY5" fmla="*/ 109243 h 114637"/>
                  <a:gd name="connsiteX6" fmla="*/ 0 w 203539"/>
                  <a:gd name="connsiteY6" fmla="*/ 111940 h 114637"/>
                  <a:gd name="connsiteX7" fmla="*/ 0 w 203539"/>
                  <a:gd name="connsiteY7" fmla="*/ 111940 h 114637"/>
                  <a:gd name="connsiteX8" fmla="*/ 2696 w 203539"/>
                  <a:gd name="connsiteY8" fmla="*/ 114637 h 114637"/>
                  <a:gd name="connsiteX9" fmla="*/ 50548 w 203539"/>
                  <a:gd name="connsiteY9" fmla="*/ 114637 h 114637"/>
                  <a:gd name="connsiteX10" fmla="*/ 95030 w 203539"/>
                  <a:gd name="connsiteY10" fmla="*/ 97779 h 114637"/>
                  <a:gd name="connsiteX0" fmla="*/ 95030 w 203540"/>
                  <a:gd name="connsiteY0" fmla="*/ 97779 h 114637"/>
                  <a:gd name="connsiteX1" fmla="*/ 203540 w 203540"/>
                  <a:gd name="connsiteY1" fmla="*/ 3372 h 114637"/>
                  <a:gd name="connsiteX2" fmla="*/ 200170 w 203540"/>
                  <a:gd name="connsiteY2" fmla="*/ 0 h 114637"/>
                  <a:gd name="connsiteX3" fmla="*/ 91660 w 203540"/>
                  <a:gd name="connsiteY3" fmla="*/ 93733 h 114637"/>
                  <a:gd name="connsiteX4" fmla="*/ 50548 w 203540"/>
                  <a:gd name="connsiteY4" fmla="*/ 109243 h 114637"/>
                  <a:gd name="connsiteX5" fmla="*/ 2696 w 203540"/>
                  <a:gd name="connsiteY5" fmla="*/ 109243 h 114637"/>
                  <a:gd name="connsiteX6" fmla="*/ 0 w 203540"/>
                  <a:gd name="connsiteY6" fmla="*/ 111940 h 114637"/>
                  <a:gd name="connsiteX7" fmla="*/ 0 w 203540"/>
                  <a:gd name="connsiteY7" fmla="*/ 111940 h 114637"/>
                  <a:gd name="connsiteX8" fmla="*/ 2696 w 203540"/>
                  <a:gd name="connsiteY8" fmla="*/ 114637 h 114637"/>
                  <a:gd name="connsiteX9" fmla="*/ 50548 w 203540"/>
                  <a:gd name="connsiteY9" fmla="*/ 114637 h 114637"/>
                  <a:gd name="connsiteX10" fmla="*/ 95030 w 203540"/>
                  <a:gd name="connsiteY10" fmla="*/ 97779 h 11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4637">
                    <a:moveTo>
                      <a:pt x="95030" y="97779"/>
                    </a:moveTo>
                    <a:lnTo>
                      <a:pt x="203540" y="3372"/>
                    </a:lnTo>
                    <a:lnTo>
                      <a:pt x="200170" y="0"/>
                    </a:lnTo>
                    <a:lnTo>
                      <a:pt x="91660" y="93733"/>
                    </a:lnTo>
                    <a:cubicBezTo>
                      <a:pt x="80203" y="103848"/>
                      <a:pt x="65375" y="109243"/>
                      <a:pt x="50548" y="109243"/>
                    </a:cubicBezTo>
                    <a:lnTo>
                      <a:pt x="2696" y="109243"/>
                    </a:lnTo>
                    <a:cubicBezTo>
                      <a:pt x="1348" y="109243"/>
                      <a:pt x="0" y="110591"/>
                      <a:pt x="0" y="111940"/>
                    </a:cubicBezTo>
                    <a:lnTo>
                      <a:pt x="0" y="111940"/>
                    </a:lnTo>
                    <a:cubicBezTo>
                      <a:pt x="0" y="113289"/>
                      <a:pt x="1348" y="114637"/>
                      <a:pt x="2696" y="114637"/>
                    </a:cubicBezTo>
                    <a:lnTo>
                      <a:pt x="50548" y="114637"/>
                    </a:lnTo>
                    <a:cubicBezTo>
                      <a:pt x="66723" y="114637"/>
                      <a:pt x="82899" y="108568"/>
                      <a:pt x="95030" y="9777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reeform 17">
                <a:extLst>
                  <a:ext uri="{FF2B5EF4-FFF2-40B4-BE49-F238E27FC236}">
                    <a16:creationId xmlns:a16="http://schemas.microsoft.com/office/drawing/2014/main" id="{D10F6E63-F795-DE32-3D88-EA8BAF04D2D4}"/>
                  </a:ext>
                </a:extLst>
              </p:cNvPr>
              <p:cNvSpPr/>
              <p:nvPr/>
            </p:nvSpPr>
            <p:spPr>
              <a:xfrm>
                <a:off x="4013587" y="3066698"/>
                <a:ext cx="1752122" cy="771345"/>
              </a:xfrm>
              <a:custGeom>
                <a:avLst/>
                <a:gdLst>
                  <a:gd name="connsiteX0" fmla="*/ 84920 w 202191"/>
                  <a:gd name="connsiteY0" fmla="*/ 84292 h 89012"/>
                  <a:gd name="connsiteX1" fmla="*/ 202192 w 202191"/>
                  <a:gd name="connsiteY1" fmla="*/ 47204 h 89012"/>
                  <a:gd name="connsiteX2" fmla="*/ 200844 w 202191"/>
                  <a:gd name="connsiteY2" fmla="*/ 43832 h 89012"/>
                  <a:gd name="connsiteX3" fmla="*/ 202192 w 202191"/>
                  <a:gd name="connsiteY3" fmla="*/ 40460 h 89012"/>
                  <a:gd name="connsiteX4" fmla="*/ 84920 w 202191"/>
                  <a:gd name="connsiteY4" fmla="*/ 3372 h 89012"/>
                  <a:gd name="connsiteX5" fmla="*/ 64701 w 202191"/>
                  <a:gd name="connsiteY5" fmla="*/ 0 h 89012"/>
                  <a:gd name="connsiteX6" fmla="*/ 2696 w 202191"/>
                  <a:gd name="connsiteY6" fmla="*/ 0 h 89012"/>
                  <a:gd name="connsiteX7" fmla="*/ 0 w 202191"/>
                  <a:gd name="connsiteY7" fmla="*/ 2697 h 89012"/>
                  <a:gd name="connsiteX8" fmla="*/ 0 w 202191"/>
                  <a:gd name="connsiteY8" fmla="*/ 2697 h 89012"/>
                  <a:gd name="connsiteX9" fmla="*/ 2696 w 202191"/>
                  <a:gd name="connsiteY9" fmla="*/ 5395 h 89012"/>
                  <a:gd name="connsiteX10" fmla="*/ 64701 w 202191"/>
                  <a:gd name="connsiteY10" fmla="*/ 5395 h 89012"/>
                  <a:gd name="connsiteX11" fmla="*/ 83573 w 202191"/>
                  <a:gd name="connsiteY11" fmla="*/ 8092 h 89012"/>
                  <a:gd name="connsiteX12" fmla="*/ 197474 w 202191"/>
                  <a:gd name="connsiteY12" fmla="*/ 44506 h 89012"/>
                  <a:gd name="connsiteX13" fmla="*/ 83573 w 202191"/>
                  <a:gd name="connsiteY13" fmla="*/ 80920 h 89012"/>
                  <a:gd name="connsiteX14" fmla="*/ 64701 w 202191"/>
                  <a:gd name="connsiteY14" fmla="*/ 83618 h 89012"/>
                  <a:gd name="connsiteX15" fmla="*/ 2696 w 202191"/>
                  <a:gd name="connsiteY15" fmla="*/ 83618 h 89012"/>
                  <a:gd name="connsiteX16" fmla="*/ 0 w 202191"/>
                  <a:gd name="connsiteY16" fmla="*/ 86315 h 89012"/>
                  <a:gd name="connsiteX17" fmla="*/ 0 w 202191"/>
                  <a:gd name="connsiteY17" fmla="*/ 86315 h 89012"/>
                  <a:gd name="connsiteX18" fmla="*/ 2696 w 202191"/>
                  <a:gd name="connsiteY18" fmla="*/ 89012 h 89012"/>
                  <a:gd name="connsiteX19" fmla="*/ 64701 w 202191"/>
                  <a:gd name="connsiteY19" fmla="*/ 89012 h 89012"/>
                  <a:gd name="connsiteX20" fmla="*/ 84920 w 202191"/>
                  <a:gd name="connsiteY20" fmla="*/ 85641 h 89012"/>
                  <a:gd name="connsiteX0" fmla="*/ 84920 w 202192"/>
                  <a:gd name="connsiteY0" fmla="*/ 85641 h 89012"/>
                  <a:gd name="connsiteX1" fmla="*/ 202192 w 202192"/>
                  <a:gd name="connsiteY1" fmla="*/ 47204 h 89012"/>
                  <a:gd name="connsiteX2" fmla="*/ 200844 w 202192"/>
                  <a:gd name="connsiteY2" fmla="*/ 43832 h 89012"/>
                  <a:gd name="connsiteX3" fmla="*/ 202192 w 202192"/>
                  <a:gd name="connsiteY3" fmla="*/ 40460 h 89012"/>
                  <a:gd name="connsiteX4" fmla="*/ 84920 w 202192"/>
                  <a:gd name="connsiteY4" fmla="*/ 3372 h 89012"/>
                  <a:gd name="connsiteX5" fmla="*/ 64701 w 202192"/>
                  <a:gd name="connsiteY5" fmla="*/ 0 h 89012"/>
                  <a:gd name="connsiteX6" fmla="*/ 2696 w 202192"/>
                  <a:gd name="connsiteY6" fmla="*/ 0 h 89012"/>
                  <a:gd name="connsiteX7" fmla="*/ 0 w 202192"/>
                  <a:gd name="connsiteY7" fmla="*/ 2697 h 89012"/>
                  <a:gd name="connsiteX8" fmla="*/ 0 w 202192"/>
                  <a:gd name="connsiteY8" fmla="*/ 2697 h 89012"/>
                  <a:gd name="connsiteX9" fmla="*/ 2696 w 202192"/>
                  <a:gd name="connsiteY9" fmla="*/ 5395 h 89012"/>
                  <a:gd name="connsiteX10" fmla="*/ 64701 w 202192"/>
                  <a:gd name="connsiteY10" fmla="*/ 5395 h 89012"/>
                  <a:gd name="connsiteX11" fmla="*/ 83573 w 202192"/>
                  <a:gd name="connsiteY11" fmla="*/ 8092 h 89012"/>
                  <a:gd name="connsiteX12" fmla="*/ 197474 w 202192"/>
                  <a:gd name="connsiteY12" fmla="*/ 44506 h 89012"/>
                  <a:gd name="connsiteX13" fmla="*/ 83573 w 202192"/>
                  <a:gd name="connsiteY13" fmla="*/ 80920 h 89012"/>
                  <a:gd name="connsiteX14" fmla="*/ 64701 w 202192"/>
                  <a:gd name="connsiteY14" fmla="*/ 83618 h 89012"/>
                  <a:gd name="connsiteX15" fmla="*/ 2696 w 202192"/>
                  <a:gd name="connsiteY15" fmla="*/ 83618 h 89012"/>
                  <a:gd name="connsiteX16" fmla="*/ 0 w 202192"/>
                  <a:gd name="connsiteY16" fmla="*/ 86315 h 89012"/>
                  <a:gd name="connsiteX17" fmla="*/ 0 w 202192"/>
                  <a:gd name="connsiteY17" fmla="*/ 86315 h 89012"/>
                  <a:gd name="connsiteX18" fmla="*/ 2696 w 202192"/>
                  <a:gd name="connsiteY18" fmla="*/ 89012 h 89012"/>
                  <a:gd name="connsiteX19" fmla="*/ 64701 w 202192"/>
                  <a:gd name="connsiteY19" fmla="*/ 89012 h 89012"/>
                  <a:gd name="connsiteX20" fmla="*/ 84920 w 202192"/>
                  <a:gd name="connsiteY20" fmla="*/ 85641 h 8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02192" h="89012">
                    <a:moveTo>
                      <a:pt x="84920" y="85641"/>
                    </a:moveTo>
                    <a:lnTo>
                      <a:pt x="202192" y="47204"/>
                    </a:lnTo>
                    <a:lnTo>
                      <a:pt x="200844" y="43832"/>
                    </a:lnTo>
                    <a:lnTo>
                      <a:pt x="202192" y="40460"/>
                    </a:lnTo>
                    <a:lnTo>
                      <a:pt x="84920" y="3372"/>
                    </a:lnTo>
                    <a:cubicBezTo>
                      <a:pt x="78181" y="1349"/>
                      <a:pt x="71441" y="0"/>
                      <a:pt x="64701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7"/>
                    </a:cubicBezTo>
                    <a:lnTo>
                      <a:pt x="0" y="2697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64701" y="5395"/>
                    </a:lnTo>
                    <a:cubicBezTo>
                      <a:pt x="71441" y="5395"/>
                      <a:pt x="77507" y="6069"/>
                      <a:pt x="83573" y="8092"/>
                    </a:cubicBezTo>
                    <a:lnTo>
                      <a:pt x="197474" y="44506"/>
                    </a:lnTo>
                    <a:lnTo>
                      <a:pt x="83573" y="80920"/>
                    </a:lnTo>
                    <a:cubicBezTo>
                      <a:pt x="77507" y="82943"/>
                      <a:pt x="70767" y="83618"/>
                      <a:pt x="64701" y="83618"/>
                    </a:cubicBezTo>
                    <a:lnTo>
                      <a:pt x="2696" y="83618"/>
                    </a:lnTo>
                    <a:cubicBezTo>
                      <a:pt x="1348" y="83618"/>
                      <a:pt x="0" y="84966"/>
                      <a:pt x="0" y="86315"/>
                    </a:cubicBezTo>
                    <a:lnTo>
                      <a:pt x="0" y="86315"/>
                    </a:lnTo>
                    <a:cubicBezTo>
                      <a:pt x="0" y="87664"/>
                      <a:pt x="1348" y="89012"/>
                      <a:pt x="2696" y="89012"/>
                    </a:cubicBezTo>
                    <a:lnTo>
                      <a:pt x="64701" y="89012"/>
                    </a:lnTo>
                    <a:cubicBezTo>
                      <a:pt x="71441" y="89012"/>
                      <a:pt x="78855" y="87664"/>
                      <a:pt x="84920" y="8564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C985CCA-BA5D-D012-8BF0-A6ABADDEDF0A}"/>
                </a:ext>
              </a:extLst>
            </p:cNvPr>
            <p:cNvGrpSpPr/>
            <p:nvPr/>
          </p:nvGrpSpPr>
          <p:grpSpPr>
            <a:xfrm>
              <a:off x="6475624" y="2351859"/>
              <a:ext cx="1763804" cy="2220541"/>
              <a:chOff x="6530796" y="2336256"/>
              <a:chExt cx="1763804" cy="2220541"/>
            </a:xfrm>
            <a:grpFill/>
          </p:grpSpPr>
          <p:sp>
            <p:nvSpPr>
              <p:cNvPr id="117" name="Freeform 22">
                <a:extLst>
                  <a:ext uri="{FF2B5EF4-FFF2-40B4-BE49-F238E27FC236}">
                    <a16:creationId xmlns:a16="http://schemas.microsoft.com/office/drawing/2014/main" id="{0FE7117D-ED2B-6E61-3089-7E88001DF8E4}"/>
                  </a:ext>
                </a:extLst>
              </p:cNvPr>
              <p:cNvSpPr/>
              <p:nvPr/>
            </p:nvSpPr>
            <p:spPr>
              <a:xfrm>
                <a:off x="6530796" y="2336256"/>
                <a:ext cx="1763803" cy="987562"/>
              </a:xfrm>
              <a:custGeom>
                <a:avLst/>
                <a:gdLst>
                  <a:gd name="connsiteX0" fmla="*/ 111879 w 203539"/>
                  <a:gd name="connsiteY0" fmla="*/ 20230 h 113962"/>
                  <a:gd name="connsiteX1" fmla="*/ 3370 w 203539"/>
                  <a:gd name="connsiteY1" fmla="*/ 113963 h 113962"/>
                  <a:gd name="connsiteX2" fmla="*/ 0 w 203539"/>
                  <a:gd name="connsiteY2" fmla="*/ 110591 h 113962"/>
                  <a:gd name="connsiteX3" fmla="*/ 108509 w 203539"/>
                  <a:gd name="connsiteY3" fmla="*/ 16858 h 113962"/>
                  <a:gd name="connsiteX4" fmla="*/ 152992 w 203539"/>
                  <a:gd name="connsiteY4" fmla="*/ 0 h 113962"/>
                  <a:gd name="connsiteX5" fmla="*/ 200844 w 203539"/>
                  <a:gd name="connsiteY5" fmla="*/ 0 h 113962"/>
                  <a:gd name="connsiteX6" fmla="*/ 203540 w 203539"/>
                  <a:gd name="connsiteY6" fmla="*/ 2697 h 113962"/>
                  <a:gd name="connsiteX7" fmla="*/ 203540 w 203539"/>
                  <a:gd name="connsiteY7" fmla="*/ 2697 h 113962"/>
                  <a:gd name="connsiteX8" fmla="*/ 200844 w 203539"/>
                  <a:gd name="connsiteY8" fmla="*/ 5395 h 113962"/>
                  <a:gd name="connsiteX9" fmla="*/ 152992 w 203539"/>
                  <a:gd name="connsiteY9" fmla="*/ 5395 h 113962"/>
                  <a:gd name="connsiteX10" fmla="*/ 111879 w 203539"/>
                  <a:gd name="connsiteY10" fmla="*/ 20904 h 113962"/>
                  <a:gd name="connsiteX0" fmla="*/ 111879 w 203540"/>
                  <a:gd name="connsiteY0" fmla="*/ 20904 h 113963"/>
                  <a:gd name="connsiteX1" fmla="*/ 3370 w 203540"/>
                  <a:gd name="connsiteY1" fmla="*/ 113963 h 113963"/>
                  <a:gd name="connsiteX2" fmla="*/ 0 w 203540"/>
                  <a:gd name="connsiteY2" fmla="*/ 110591 h 113963"/>
                  <a:gd name="connsiteX3" fmla="*/ 108509 w 203540"/>
                  <a:gd name="connsiteY3" fmla="*/ 16858 h 113963"/>
                  <a:gd name="connsiteX4" fmla="*/ 152992 w 203540"/>
                  <a:gd name="connsiteY4" fmla="*/ 0 h 113963"/>
                  <a:gd name="connsiteX5" fmla="*/ 200844 w 203540"/>
                  <a:gd name="connsiteY5" fmla="*/ 0 h 113963"/>
                  <a:gd name="connsiteX6" fmla="*/ 203540 w 203540"/>
                  <a:gd name="connsiteY6" fmla="*/ 2697 h 113963"/>
                  <a:gd name="connsiteX7" fmla="*/ 203540 w 203540"/>
                  <a:gd name="connsiteY7" fmla="*/ 2697 h 113963"/>
                  <a:gd name="connsiteX8" fmla="*/ 200844 w 203540"/>
                  <a:gd name="connsiteY8" fmla="*/ 5395 h 113963"/>
                  <a:gd name="connsiteX9" fmla="*/ 152992 w 203540"/>
                  <a:gd name="connsiteY9" fmla="*/ 5395 h 113963"/>
                  <a:gd name="connsiteX10" fmla="*/ 111879 w 203540"/>
                  <a:gd name="connsiteY10" fmla="*/ 20904 h 11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3963">
                    <a:moveTo>
                      <a:pt x="111879" y="20904"/>
                    </a:moveTo>
                    <a:lnTo>
                      <a:pt x="3370" y="113963"/>
                    </a:lnTo>
                    <a:lnTo>
                      <a:pt x="0" y="110591"/>
                    </a:lnTo>
                    <a:lnTo>
                      <a:pt x="108509" y="16858"/>
                    </a:lnTo>
                    <a:cubicBezTo>
                      <a:pt x="120641" y="6069"/>
                      <a:pt x="136816" y="0"/>
                      <a:pt x="152992" y="0"/>
                    </a:cubicBezTo>
                    <a:lnTo>
                      <a:pt x="200844" y="0"/>
                    </a:lnTo>
                    <a:cubicBezTo>
                      <a:pt x="202192" y="0"/>
                      <a:pt x="203540" y="1349"/>
                      <a:pt x="203540" y="2697"/>
                    </a:cubicBezTo>
                    <a:lnTo>
                      <a:pt x="203540" y="2697"/>
                    </a:lnTo>
                    <a:cubicBezTo>
                      <a:pt x="203540" y="4046"/>
                      <a:pt x="202192" y="5395"/>
                      <a:pt x="200844" y="5395"/>
                    </a:cubicBezTo>
                    <a:lnTo>
                      <a:pt x="152992" y="5395"/>
                    </a:lnTo>
                    <a:cubicBezTo>
                      <a:pt x="138164" y="5395"/>
                      <a:pt x="123337" y="10789"/>
                      <a:pt x="111879" y="2090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reeform 23">
                <a:extLst>
                  <a:ext uri="{FF2B5EF4-FFF2-40B4-BE49-F238E27FC236}">
                    <a16:creationId xmlns:a16="http://schemas.microsoft.com/office/drawing/2014/main" id="{376F1407-4D50-CD96-DAF9-FBFDE13009A8}"/>
                  </a:ext>
                </a:extLst>
              </p:cNvPr>
              <p:cNvSpPr/>
              <p:nvPr/>
            </p:nvSpPr>
            <p:spPr>
              <a:xfrm>
                <a:off x="6530796" y="3563395"/>
                <a:ext cx="1763803" cy="993402"/>
              </a:xfrm>
              <a:custGeom>
                <a:avLst/>
                <a:gdLst>
                  <a:gd name="connsiteX0" fmla="*/ 108509 w 203539"/>
                  <a:gd name="connsiteY0" fmla="*/ 97104 h 114637"/>
                  <a:gd name="connsiteX1" fmla="*/ 0 w 203539"/>
                  <a:gd name="connsiteY1" fmla="*/ 3372 h 114637"/>
                  <a:gd name="connsiteX2" fmla="*/ 3370 w 203539"/>
                  <a:gd name="connsiteY2" fmla="*/ 0 h 114637"/>
                  <a:gd name="connsiteX3" fmla="*/ 111879 w 203539"/>
                  <a:gd name="connsiteY3" fmla="*/ 93733 h 114637"/>
                  <a:gd name="connsiteX4" fmla="*/ 152992 w 203539"/>
                  <a:gd name="connsiteY4" fmla="*/ 109243 h 114637"/>
                  <a:gd name="connsiteX5" fmla="*/ 200844 w 203539"/>
                  <a:gd name="connsiteY5" fmla="*/ 109243 h 114637"/>
                  <a:gd name="connsiteX6" fmla="*/ 203540 w 203539"/>
                  <a:gd name="connsiteY6" fmla="*/ 111940 h 114637"/>
                  <a:gd name="connsiteX7" fmla="*/ 203540 w 203539"/>
                  <a:gd name="connsiteY7" fmla="*/ 111940 h 114637"/>
                  <a:gd name="connsiteX8" fmla="*/ 200844 w 203539"/>
                  <a:gd name="connsiteY8" fmla="*/ 114637 h 114637"/>
                  <a:gd name="connsiteX9" fmla="*/ 152992 w 203539"/>
                  <a:gd name="connsiteY9" fmla="*/ 114637 h 114637"/>
                  <a:gd name="connsiteX10" fmla="*/ 108509 w 203539"/>
                  <a:gd name="connsiteY10" fmla="*/ 97779 h 114637"/>
                  <a:gd name="connsiteX0" fmla="*/ 108509 w 203540"/>
                  <a:gd name="connsiteY0" fmla="*/ 97779 h 114637"/>
                  <a:gd name="connsiteX1" fmla="*/ 0 w 203540"/>
                  <a:gd name="connsiteY1" fmla="*/ 3372 h 114637"/>
                  <a:gd name="connsiteX2" fmla="*/ 3370 w 203540"/>
                  <a:gd name="connsiteY2" fmla="*/ 0 h 114637"/>
                  <a:gd name="connsiteX3" fmla="*/ 111879 w 203540"/>
                  <a:gd name="connsiteY3" fmla="*/ 93733 h 114637"/>
                  <a:gd name="connsiteX4" fmla="*/ 152992 w 203540"/>
                  <a:gd name="connsiteY4" fmla="*/ 109243 h 114637"/>
                  <a:gd name="connsiteX5" fmla="*/ 200844 w 203540"/>
                  <a:gd name="connsiteY5" fmla="*/ 109243 h 114637"/>
                  <a:gd name="connsiteX6" fmla="*/ 203540 w 203540"/>
                  <a:gd name="connsiteY6" fmla="*/ 111940 h 114637"/>
                  <a:gd name="connsiteX7" fmla="*/ 203540 w 203540"/>
                  <a:gd name="connsiteY7" fmla="*/ 111940 h 114637"/>
                  <a:gd name="connsiteX8" fmla="*/ 200844 w 203540"/>
                  <a:gd name="connsiteY8" fmla="*/ 114637 h 114637"/>
                  <a:gd name="connsiteX9" fmla="*/ 152992 w 203540"/>
                  <a:gd name="connsiteY9" fmla="*/ 114637 h 114637"/>
                  <a:gd name="connsiteX10" fmla="*/ 108509 w 203540"/>
                  <a:gd name="connsiteY10" fmla="*/ 97779 h 11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4637">
                    <a:moveTo>
                      <a:pt x="108509" y="97779"/>
                    </a:moveTo>
                    <a:lnTo>
                      <a:pt x="0" y="3372"/>
                    </a:lnTo>
                    <a:lnTo>
                      <a:pt x="3370" y="0"/>
                    </a:lnTo>
                    <a:lnTo>
                      <a:pt x="111879" y="93733"/>
                    </a:lnTo>
                    <a:cubicBezTo>
                      <a:pt x="123337" y="103848"/>
                      <a:pt x="138164" y="109243"/>
                      <a:pt x="152992" y="109243"/>
                    </a:cubicBezTo>
                    <a:lnTo>
                      <a:pt x="200844" y="109243"/>
                    </a:lnTo>
                    <a:cubicBezTo>
                      <a:pt x="202192" y="109243"/>
                      <a:pt x="203540" y="110591"/>
                      <a:pt x="203540" y="111940"/>
                    </a:cubicBezTo>
                    <a:lnTo>
                      <a:pt x="203540" y="111940"/>
                    </a:lnTo>
                    <a:cubicBezTo>
                      <a:pt x="203540" y="113289"/>
                      <a:pt x="202192" y="114637"/>
                      <a:pt x="200844" y="114637"/>
                    </a:cubicBezTo>
                    <a:lnTo>
                      <a:pt x="152992" y="114637"/>
                    </a:lnTo>
                    <a:cubicBezTo>
                      <a:pt x="136816" y="114637"/>
                      <a:pt x="120641" y="108568"/>
                      <a:pt x="108509" y="9777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reeform 24">
                <a:extLst>
                  <a:ext uri="{FF2B5EF4-FFF2-40B4-BE49-F238E27FC236}">
                    <a16:creationId xmlns:a16="http://schemas.microsoft.com/office/drawing/2014/main" id="{CBDBDF85-1201-D64D-148B-CD5CB8C58074}"/>
                  </a:ext>
                </a:extLst>
              </p:cNvPr>
              <p:cNvSpPr/>
              <p:nvPr/>
            </p:nvSpPr>
            <p:spPr>
              <a:xfrm>
                <a:off x="6542478" y="3066698"/>
                <a:ext cx="1752122" cy="771345"/>
              </a:xfrm>
              <a:custGeom>
                <a:avLst/>
                <a:gdLst>
                  <a:gd name="connsiteX0" fmla="*/ 117271 w 202191"/>
                  <a:gd name="connsiteY0" fmla="*/ 84292 h 89012"/>
                  <a:gd name="connsiteX1" fmla="*/ 0 w 202191"/>
                  <a:gd name="connsiteY1" fmla="*/ 47204 h 89012"/>
                  <a:gd name="connsiteX2" fmla="*/ 1348 w 202191"/>
                  <a:gd name="connsiteY2" fmla="*/ 43832 h 89012"/>
                  <a:gd name="connsiteX3" fmla="*/ 0 w 202191"/>
                  <a:gd name="connsiteY3" fmla="*/ 40460 h 89012"/>
                  <a:gd name="connsiteX4" fmla="*/ 117271 w 202191"/>
                  <a:gd name="connsiteY4" fmla="*/ 3372 h 89012"/>
                  <a:gd name="connsiteX5" fmla="*/ 137490 w 202191"/>
                  <a:gd name="connsiteY5" fmla="*/ 0 h 89012"/>
                  <a:gd name="connsiteX6" fmla="*/ 199496 w 202191"/>
                  <a:gd name="connsiteY6" fmla="*/ 0 h 89012"/>
                  <a:gd name="connsiteX7" fmla="*/ 202192 w 202191"/>
                  <a:gd name="connsiteY7" fmla="*/ 2697 h 89012"/>
                  <a:gd name="connsiteX8" fmla="*/ 202192 w 202191"/>
                  <a:gd name="connsiteY8" fmla="*/ 2697 h 89012"/>
                  <a:gd name="connsiteX9" fmla="*/ 199496 w 202191"/>
                  <a:gd name="connsiteY9" fmla="*/ 5395 h 89012"/>
                  <a:gd name="connsiteX10" fmla="*/ 137490 w 202191"/>
                  <a:gd name="connsiteY10" fmla="*/ 5395 h 89012"/>
                  <a:gd name="connsiteX11" fmla="*/ 118619 w 202191"/>
                  <a:gd name="connsiteY11" fmla="*/ 8092 h 89012"/>
                  <a:gd name="connsiteX12" fmla="*/ 4718 w 202191"/>
                  <a:gd name="connsiteY12" fmla="*/ 44506 h 89012"/>
                  <a:gd name="connsiteX13" fmla="*/ 118619 w 202191"/>
                  <a:gd name="connsiteY13" fmla="*/ 80920 h 89012"/>
                  <a:gd name="connsiteX14" fmla="*/ 137490 w 202191"/>
                  <a:gd name="connsiteY14" fmla="*/ 83618 h 89012"/>
                  <a:gd name="connsiteX15" fmla="*/ 199496 w 202191"/>
                  <a:gd name="connsiteY15" fmla="*/ 83618 h 89012"/>
                  <a:gd name="connsiteX16" fmla="*/ 202192 w 202191"/>
                  <a:gd name="connsiteY16" fmla="*/ 86315 h 89012"/>
                  <a:gd name="connsiteX17" fmla="*/ 202192 w 202191"/>
                  <a:gd name="connsiteY17" fmla="*/ 86315 h 89012"/>
                  <a:gd name="connsiteX18" fmla="*/ 199496 w 202191"/>
                  <a:gd name="connsiteY18" fmla="*/ 89012 h 89012"/>
                  <a:gd name="connsiteX19" fmla="*/ 137490 w 202191"/>
                  <a:gd name="connsiteY19" fmla="*/ 89012 h 89012"/>
                  <a:gd name="connsiteX20" fmla="*/ 117271 w 202191"/>
                  <a:gd name="connsiteY20" fmla="*/ 85641 h 89012"/>
                  <a:gd name="connsiteX0" fmla="*/ 117271 w 202192"/>
                  <a:gd name="connsiteY0" fmla="*/ 85641 h 89012"/>
                  <a:gd name="connsiteX1" fmla="*/ 0 w 202192"/>
                  <a:gd name="connsiteY1" fmla="*/ 47204 h 89012"/>
                  <a:gd name="connsiteX2" fmla="*/ 1348 w 202192"/>
                  <a:gd name="connsiteY2" fmla="*/ 43832 h 89012"/>
                  <a:gd name="connsiteX3" fmla="*/ 0 w 202192"/>
                  <a:gd name="connsiteY3" fmla="*/ 40460 h 89012"/>
                  <a:gd name="connsiteX4" fmla="*/ 117271 w 202192"/>
                  <a:gd name="connsiteY4" fmla="*/ 3372 h 89012"/>
                  <a:gd name="connsiteX5" fmla="*/ 137490 w 202192"/>
                  <a:gd name="connsiteY5" fmla="*/ 0 h 89012"/>
                  <a:gd name="connsiteX6" fmla="*/ 199496 w 202192"/>
                  <a:gd name="connsiteY6" fmla="*/ 0 h 89012"/>
                  <a:gd name="connsiteX7" fmla="*/ 202192 w 202192"/>
                  <a:gd name="connsiteY7" fmla="*/ 2697 h 89012"/>
                  <a:gd name="connsiteX8" fmla="*/ 202192 w 202192"/>
                  <a:gd name="connsiteY8" fmla="*/ 2697 h 89012"/>
                  <a:gd name="connsiteX9" fmla="*/ 199496 w 202192"/>
                  <a:gd name="connsiteY9" fmla="*/ 5395 h 89012"/>
                  <a:gd name="connsiteX10" fmla="*/ 137490 w 202192"/>
                  <a:gd name="connsiteY10" fmla="*/ 5395 h 89012"/>
                  <a:gd name="connsiteX11" fmla="*/ 118619 w 202192"/>
                  <a:gd name="connsiteY11" fmla="*/ 8092 h 89012"/>
                  <a:gd name="connsiteX12" fmla="*/ 4718 w 202192"/>
                  <a:gd name="connsiteY12" fmla="*/ 44506 h 89012"/>
                  <a:gd name="connsiteX13" fmla="*/ 118619 w 202192"/>
                  <a:gd name="connsiteY13" fmla="*/ 80920 h 89012"/>
                  <a:gd name="connsiteX14" fmla="*/ 137490 w 202192"/>
                  <a:gd name="connsiteY14" fmla="*/ 83618 h 89012"/>
                  <a:gd name="connsiteX15" fmla="*/ 199496 w 202192"/>
                  <a:gd name="connsiteY15" fmla="*/ 83618 h 89012"/>
                  <a:gd name="connsiteX16" fmla="*/ 202192 w 202192"/>
                  <a:gd name="connsiteY16" fmla="*/ 86315 h 89012"/>
                  <a:gd name="connsiteX17" fmla="*/ 202192 w 202192"/>
                  <a:gd name="connsiteY17" fmla="*/ 86315 h 89012"/>
                  <a:gd name="connsiteX18" fmla="*/ 199496 w 202192"/>
                  <a:gd name="connsiteY18" fmla="*/ 89012 h 89012"/>
                  <a:gd name="connsiteX19" fmla="*/ 137490 w 202192"/>
                  <a:gd name="connsiteY19" fmla="*/ 89012 h 89012"/>
                  <a:gd name="connsiteX20" fmla="*/ 117271 w 202192"/>
                  <a:gd name="connsiteY20" fmla="*/ 85641 h 8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02192" h="89012">
                    <a:moveTo>
                      <a:pt x="117271" y="85641"/>
                    </a:moveTo>
                    <a:lnTo>
                      <a:pt x="0" y="47204"/>
                    </a:lnTo>
                    <a:lnTo>
                      <a:pt x="1348" y="43832"/>
                    </a:lnTo>
                    <a:lnTo>
                      <a:pt x="0" y="40460"/>
                    </a:lnTo>
                    <a:lnTo>
                      <a:pt x="117271" y="3372"/>
                    </a:lnTo>
                    <a:cubicBezTo>
                      <a:pt x="124011" y="1349"/>
                      <a:pt x="130751" y="0"/>
                      <a:pt x="137490" y="0"/>
                    </a:cubicBezTo>
                    <a:lnTo>
                      <a:pt x="199496" y="0"/>
                    </a:lnTo>
                    <a:cubicBezTo>
                      <a:pt x="200844" y="0"/>
                      <a:pt x="202192" y="1349"/>
                      <a:pt x="202192" y="2697"/>
                    </a:cubicBezTo>
                    <a:lnTo>
                      <a:pt x="202192" y="2697"/>
                    </a:lnTo>
                    <a:cubicBezTo>
                      <a:pt x="202192" y="4046"/>
                      <a:pt x="200844" y="5395"/>
                      <a:pt x="199496" y="5395"/>
                    </a:cubicBezTo>
                    <a:lnTo>
                      <a:pt x="137490" y="5395"/>
                    </a:lnTo>
                    <a:cubicBezTo>
                      <a:pt x="130751" y="5395"/>
                      <a:pt x="124685" y="6069"/>
                      <a:pt x="118619" y="8092"/>
                    </a:cubicBezTo>
                    <a:lnTo>
                      <a:pt x="4718" y="44506"/>
                    </a:lnTo>
                    <a:lnTo>
                      <a:pt x="118619" y="80920"/>
                    </a:lnTo>
                    <a:cubicBezTo>
                      <a:pt x="124685" y="82943"/>
                      <a:pt x="131425" y="83618"/>
                      <a:pt x="137490" y="83618"/>
                    </a:cubicBezTo>
                    <a:lnTo>
                      <a:pt x="199496" y="83618"/>
                    </a:lnTo>
                    <a:cubicBezTo>
                      <a:pt x="200844" y="83618"/>
                      <a:pt x="202192" y="84966"/>
                      <a:pt x="202192" y="86315"/>
                    </a:cubicBezTo>
                    <a:lnTo>
                      <a:pt x="202192" y="86315"/>
                    </a:lnTo>
                    <a:cubicBezTo>
                      <a:pt x="202192" y="87664"/>
                      <a:pt x="200844" y="89012"/>
                      <a:pt x="199496" y="89012"/>
                    </a:cubicBezTo>
                    <a:lnTo>
                      <a:pt x="137490" y="89012"/>
                    </a:lnTo>
                    <a:cubicBezTo>
                      <a:pt x="130751" y="89012"/>
                      <a:pt x="123337" y="87664"/>
                      <a:pt x="117271" y="8564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B96976D-D974-EC00-F652-22CCABB8B033}"/>
              </a:ext>
            </a:extLst>
          </p:cNvPr>
          <p:cNvGrpSpPr/>
          <p:nvPr/>
        </p:nvGrpSpPr>
        <p:grpSpPr>
          <a:xfrm>
            <a:off x="673677" y="2795966"/>
            <a:ext cx="3209544" cy="596039"/>
            <a:chOff x="671490" y="2795966"/>
            <a:chExt cx="3209544" cy="596039"/>
          </a:xfrm>
        </p:grpSpPr>
        <p:sp>
          <p:nvSpPr>
            <p:cNvPr id="114" name="Freeform 12">
              <a:extLst>
                <a:ext uri="{FF2B5EF4-FFF2-40B4-BE49-F238E27FC236}">
                  <a16:creationId xmlns:a16="http://schemas.microsoft.com/office/drawing/2014/main" id="{6EF7107E-E517-02EE-4DA8-4A0AC7D9367A}"/>
                </a:ext>
              </a:extLst>
            </p:cNvPr>
            <p:cNvSpPr/>
            <p:nvPr/>
          </p:nvSpPr>
          <p:spPr>
            <a:xfrm>
              <a:off x="671490" y="2795966"/>
              <a:ext cx="3209544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5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8667 h 68782"/>
                <a:gd name="connsiteX10" fmla="*/ 71403 w 370646"/>
                <a:gd name="connsiteY10" fmla="*/ 60690 h 68782"/>
                <a:gd name="connsiteX11" fmla="*/ 12093 w 370646"/>
                <a:gd name="connsiteY11" fmla="*/ 60690 h 68782"/>
                <a:gd name="connsiteX12" fmla="*/ 9397 w 370646"/>
                <a:gd name="connsiteY12" fmla="*/ 55970 h 68782"/>
                <a:gd name="connsiteX13" fmla="*/ 39726 w 370646"/>
                <a:gd name="connsiteY13" fmla="*/ 8766 h 68782"/>
                <a:gd name="connsiteX14" fmla="*/ 42422 w 370646"/>
                <a:gd name="connsiteY14" fmla="*/ 7418 h 68782"/>
                <a:gd name="connsiteX15" fmla="*/ 71403 w 370646"/>
                <a:gd name="connsiteY15" fmla="*/ 7418 h 68782"/>
                <a:gd name="connsiteX16" fmla="*/ 73424 w 370646"/>
                <a:gd name="connsiteY16" fmla="*/ 9441 h 68782"/>
                <a:gd name="connsiteX17" fmla="*/ 73424 w 370646"/>
                <a:gd name="connsiteY17" fmla="*/ 5934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0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8667"/>
                  </a:moveTo>
                  <a:cubicBezTo>
                    <a:pt x="73424" y="60016"/>
                    <a:pt x="72750" y="60690"/>
                    <a:pt x="71403" y="60690"/>
                  </a:cubicBezTo>
                  <a:lnTo>
                    <a:pt x="12093" y="60690"/>
                  </a:lnTo>
                  <a:cubicBezTo>
                    <a:pt x="9397" y="60690"/>
                    <a:pt x="8049" y="57993"/>
                    <a:pt x="9397" y="55970"/>
                  </a:cubicBezTo>
                  <a:lnTo>
                    <a:pt x="39726" y="8766"/>
                  </a:lnTo>
                  <a:cubicBezTo>
                    <a:pt x="39726" y="8092"/>
                    <a:pt x="41074" y="7418"/>
                    <a:pt x="42422" y="7418"/>
                  </a:cubicBezTo>
                  <a:lnTo>
                    <a:pt x="71403" y="7418"/>
                  </a:lnTo>
                  <a:cubicBezTo>
                    <a:pt x="72750" y="7418"/>
                    <a:pt x="73424" y="8092"/>
                    <a:pt x="73424" y="9441"/>
                  </a:cubicBezTo>
                  <a:lnTo>
                    <a:pt x="73424" y="59342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EFDDE4A-A54B-5732-AC59-ED32030A5F17}"/>
                </a:ext>
              </a:extLst>
            </p:cNvPr>
            <p:cNvSpPr txBox="1"/>
            <p:nvPr/>
          </p:nvSpPr>
          <p:spPr>
            <a:xfrm>
              <a:off x="894357" y="2893930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03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4CC45A2-9908-A71F-2427-72E36DD8265C}"/>
                </a:ext>
              </a:extLst>
            </p:cNvPr>
            <p:cNvSpPr txBox="1"/>
            <p:nvPr/>
          </p:nvSpPr>
          <p:spPr>
            <a:xfrm>
              <a:off x="1497298" y="2909319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DCB718A-0BAD-357D-8FC8-A97CA7DDEBBE}"/>
              </a:ext>
            </a:extLst>
          </p:cNvPr>
          <p:cNvGrpSpPr/>
          <p:nvPr/>
        </p:nvGrpSpPr>
        <p:grpSpPr>
          <a:xfrm>
            <a:off x="673677" y="3514722"/>
            <a:ext cx="3209544" cy="596039"/>
            <a:chOff x="671490" y="3514722"/>
            <a:chExt cx="3209544" cy="596039"/>
          </a:xfrm>
        </p:grpSpPr>
        <p:sp>
          <p:nvSpPr>
            <p:cNvPr id="111" name="Freeform 21">
              <a:extLst>
                <a:ext uri="{FF2B5EF4-FFF2-40B4-BE49-F238E27FC236}">
                  <a16:creationId xmlns:a16="http://schemas.microsoft.com/office/drawing/2014/main" id="{1E47162E-977E-0ECD-E8C5-D4CC9F22AAEA}"/>
                </a:ext>
              </a:extLst>
            </p:cNvPr>
            <p:cNvSpPr/>
            <p:nvPr/>
          </p:nvSpPr>
          <p:spPr>
            <a:xfrm flipH="1">
              <a:off x="671490" y="3514722"/>
              <a:ext cx="3209544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6C4FD46-FC0C-1C3B-9E77-F78B105319B0}"/>
                </a:ext>
              </a:extLst>
            </p:cNvPr>
            <p:cNvSpPr txBox="1"/>
            <p:nvPr/>
          </p:nvSpPr>
          <p:spPr>
            <a:xfrm>
              <a:off x="894357" y="3618526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05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9A8C2316-97DD-1235-06F5-74D2A8234420}"/>
                </a:ext>
              </a:extLst>
            </p:cNvPr>
            <p:cNvSpPr txBox="1"/>
            <p:nvPr/>
          </p:nvSpPr>
          <p:spPr>
            <a:xfrm>
              <a:off x="1497298" y="3633915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A620EA-E72D-4110-232B-CC8671FB505E}"/>
              </a:ext>
            </a:extLst>
          </p:cNvPr>
          <p:cNvGrpSpPr/>
          <p:nvPr/>
        </p:nvGrpSpPr>
        <p:grpSpPr>
          <a:xfrm>
            <a:off x="8308780" y="2795966"/>
            <a:ext cx="3209544" cy="596039"/>
            <a:chOff x="8306594" y="2795966"/>
            <a:chExt cx="3209544" cy="596039"/>
          </a:xfrm>
        </p:grpSpPr>
        <p:sp>
          <p:nvSpPr>
            <p:cNvPr id="108" name="Freeform 12">
              <a:extLst>
                <a:ext uri="{FF2B5EF4-FFF2-40B4-BE49-F238E27FC236}">
                  <a16:creationId xmlns:a16="http://schemas.microsoft.com/office/drawing/2014/main" id="{37A05D33-8482-592B-0CF3-2FFFB0C2CD21}"/>
                </a:ext>
              </a:extLst>
            </p:cNvPr>
            <p:cNvSpPr/>
            <p:nvPr/>
          </p:nvSpPr>
          <p:spPr>
            <a:xfrm flipH="1">
              <a:off x="8306594" y="2795966"/>
              <a:ext cx="3209544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5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8667 h 68782"/>
                <a:gd name="connsiteX10" fmla="*/ 71403 w 370646"/>
                <a:gd name="connsiteY10" fmla="*/ 60690 h 68782"/>
                <a:gd name="connsiteX11" fmla="*/ 12093 w 370646"/>
                <a:gd name="connsiteY11" fmla="*/ 60690 h 68782"/>
                <a:gd name="connsiteX12" fmla="*/ 9397 w 370646"/>
                <a:gd name="connsiteY12" fmla="*/ 55970 h 68782"/>
                <a:gd name="connsiteX13" fmla="*/ 39726 w 370646"/>
                <a:gd name="connsiteY13" fmla="*/ 8766 h 68782"/>
                <a:gd name="connsiteX14" fmla="*/ 42422 w 370646"/>
                <a:gd name="connsiteY14" fmla="*/ 7418 h 68782"/>
                <a:gd name="connsiteX15" fmla="*/ 71403 w 370646"/>
                <a:gd name="connsiteY15" fmla="*/ 7418 h 68782"/>
                <a:gd name="connsiteX16" fmla="*/ 73424 w 370646"/>
                <a:gd name="connsiteY16" fmla="*/ 9441 h 68782"/>
                <a:gd name="connsiteX17" fmla="*/ 73424 w 370646"/>
                <a:gd name="connsiteY17" fmla="*/ 5934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0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8667"/>
                  </a:moveTo>
                  <a:cubicBezTo>
                    <a:pt x="73424" y="60016"/>
                    <a:pt x="72750" y="60690"/>
                    <a:pt x="71403" y="60690"/>
                  </a:cubicBezTo>
                  <a:lnTo>
                    <a:pt x="12093" y="60690"/>
                  </a:lnTo>
                  <a:cubicBezTo>
                    <a:pt x="9397" y="60690"/>
                    <a:pt x="8049" y="57993"/>
                    <a:pt x="9397" y="55970"/>
                  </a:cubicBezTo>
                  <a:lnTo>
                    <a:pt x="39726" y="8766"/>
                  </a:lnTo>
                  <a:cubicBezTo>
                    <a:pt x="39726" y="8092"/>
                    <a:pt x="41074" y="7418"/>
                    <a:pt x="42422" y="7418"/>
                  </a:cubicBezTo>
                  <a:lnTo>
                    <a:pt x="71403" y="7418"/>
                  </a:lnTo>
                  <a:cubicBezTo>
                    <a:pt x="72750" y="7418"/>
                    <a:pt x="73424" y="8092"/>
                    <a:pt x="73424" y="9441"/>
                  </a:cubicBezTo>
                  <a:lnTo>
                    <a:pt x="73424" y="59342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F0ABE42-6666-0193-B1B3-02EFBBD8786C}"/>
                </a:ext>
              </a:extLst>
            </p:cNvPr>
            <p:cNvSpPr txBox="1"/>
            <p:nvPr/>
          </p:nvSpPr>
          <p:spPr>
            <a:xfrm>
              <a:off x="10854565" y="2893930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04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07C9E00-17FC-715A-84CF-43DD7E47A500}"/>
                </a:ext>
              </a:extLst>
            </p:cNvPr>
            <p:cNvSpPr txBox="1"/>
            <p:nvPr/>
          </p:nvSpPr>
          <p:spPr>
            <a:xfrm>
              <a:off x="9164194" y="2909319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EB2776-0824-C345-E80F-2DBF591EE9ED}"/>
              </a:ext>
            </a:extLst>
          </p:cNvPr>
          <p:cNvGrpSpPr/>
          <p:nvPr/>
        </p:nvGrpSpPr>
        <p:grpSpPr>
          <a:xfrm>
            <a:off x="8308780" y="3514722"/>
            <a:ext cx="3209544" cy="596039"/>
            <a:chOff x="8306594" y="3514722"/>
            <a:chExt cx="3209544" cy="596039"/>
          </a:xfrm>
        </p:grpSpPr>
        <p:sp>
          <p:nvSpPr>
            <p:cNvPr id="105" name="Freeform 21">
              <a:extLst>
                <a:ext uri="{FF2B5EF4-FFF2-40B4-BE49-F238E27FC236}">
                  <a16:creationId xmlns:a16="http://schemas.microsoft.com/office/drawing/2014/main" id="{9E718DBA-98B9-C2F4-27EB-5D0C17FCB80C}"/>
                </a:ext>
              </a:extLst>
            </p:cNvPr>
            <p:cNvSpPr/>
            <p:nvPr/>
          </p:nvSpPr>
          <p:spPr>
            <a:xfrm>
              <a:off x="8306594" y="3514722"/>
              <a:ext cx="3209544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7179481-A3BB-0614-1CF9-92E672ABDFC4}"/>
                </a:ext>
              </a:extLst>
            </p:cNvPr>
            <p:cNvSpPr txBox="1"/>
            <p:nvPr/>
          </p:nvSpPr>
          <p:spPr>
            <a:xfrm>
              <a:off x="10854565" y="3612686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06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5919901-DF42-C7AC-2B6D-20BD2D35CF79}"/>
                </a:ext>
              </a:extLst>
            </p:cNvPr>
            <p:cNvSpPr txBox="1"/>
            <p:nvPr/>
          </p:nvSpPr>
          <p:spPr>
            <a:xfrm>
              <a:off x="9164194" y="3628075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760B5E0-BC71-0E72-C3FB-45D479305D5C}"/>
              </a:ext>
            </a:extLst>
          </p:cNvPr>
          <p:cNvGrpSpPr/>
          <p:nvPr/>
        </p:nvGrpSpPr>
        <p:grpSpPr>
          <a:xfrm>
            <a:off x="1021149" y="4233479"/>
            <a:ext cx="2862072" cy="596039"/>
            <a:chOff x="1018962" y="4233479"/>
            <a:chExt cx="2862072" cy="596039"/>
          </a:xfrm>
        </p:grpSpPr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37968EAB-8467-5AC7-849F-E5C5F17EA62E}"/>
                </a:ext>
              </a:extLst>
            </p:cNvPr>
            <p:cNvSpPr/>
            <p:nvPr/>
          </p:nvSpPr>
          <p:spPr>
            <a:xfrm>
              <a:off x="1018962" y="4233479"/>
              <a:ext cx="2862072" cy="596039"/>
            </a:xfrm>
            <a:custGeom>
              <a:avLst/>
              <a:gdLst>
                <a:gd name="connsiteX0" fmla="*/ 330110 w 330109"/>
                <a:gd name="connsiteY0" fmla="*/ 61364 h 68782"/>
                <a:gd name="connsiteX1" fmla="*/ 330110 w 330109"/>
                <a:gd name="connsiteY1" fmla="*/ 6743 h 68782"/>
                <a:gd name="connsiteX2" fmla="*/ 323370 w 330109"/>
                <a:gd name="connsiteY2" fmla="*/ 0 h 68782"/>
                <a:gd name="connsiteX3" fmla="*/ 8625 w 330109"/>
                <a:gd name="connsiteY3" fmla="*/ 0 h 68782"/>
                <a:gd name="connsiteX4" fmla="*/ 1211 w 330109"/>
                <a:gd name="connsiteY4" fmla="*/ 13487 h 68782"/>
                <a:gd name="connsiteX5" fmla="*/ 34236 w 330109"/>
                <a:gd name="connsiteY5" fmla="*/ 64736 h 68782"/>
                <a:gd name="connsiteX6" fmla="*/ 41650 w 330109"/>
                <a:gd name="connsiteY6" fmla="*/ 68782 h 68782"/>
                <a:gd name="connsiteX7" fmla="*/ 323370 w 330109"/>
                <a:gd name="connsiteY7" fmla="*/ 68782 h 68782"/>
                <a:gd name="connsiteX8" fmla="*/ 330110 w 330109"/>
                <a:gd name="connsiteY8" fmla="*/ 62039 h 68782"/>
                <a:gd name="connsiteX9" fmla="*/ 73326 w 330109"/>
                <a:gd name="connsiteY9" fmla="*/ 60016 h 68782"/>
                <a:gd name="connsiteX10" fmla="*/ 71304 w 330109"/>
                <a:gd name="connsiteY10" fmla="*/ 62039 h 68782"/>
                <a:gd name="connsiteX11" fmla="*/ 42324 w 330109"/>
                <a:gd name="connsiteY11" fmla="*/ 62039 h 68782"/>
                <a:gd name="connsiteX12" fmla="*/ 39628 w 330109"/>
                <a:gd name="connsiteY12" fmla="*/ 60690 h 68782"/>
                <a:gd name="connsiteX13" fmla="*/ 9299 w 330109"/>
                <a:gd name="connsiteY13" fmla="*/ 13487 h 68782"/>
                <a:gd name="connsiteX14" fmla="*/ 11995 w 330109"/>
                <a:gd name="connsiteY14" fmla="*/ 8766 h 68782"/>
                <a:gd name="connsiteX15" fmla="*/ 71304 w 330109"/>
                <a:gd name="connsiteY15" fmla="*/ 8766 h 68782"/>
                <a:gd name="connsiteX16" fmla="*/ 73326 w 330109"/>
                <a:gd name="connsiteY16" fmla="*/ 10789 h 68782"/>
                <a:gd name="connsiteX17" fmla="*/ 73326 w 330109"/>
                <a:gd name="connsiteY17" fmla="*/ 60690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330110" y="61364"/>
                  </a:moveTo>
                  <a:lnTo>
                    <a:pt x="330110" y="6743"/>
                  </a:lnTo>
                  <a:cubicBezTo>
                    <a:pt x="330110" y="2697"/>
                    <a:pt x="326740" y="0"/>
                    <a:pt x="323370" y="0"/>
                  </a:cubicBezTo>
                  <a:lnTo>
                    <a:pt x="8625" y="0"/>
                  </a:lnTo>
                  <a:cubicBezTo>
                    <a:pt x="1885" y="0"/>
                    <a:pt x="-2159" y="7418"/>
                    <a:pt x="1211" y="13487"/>
                  </a:cubicBezTo>
                  <a:lnTo>
                    <a:pt x="34236" y="64736"/>
                  </a:lnTo>
                  <a:cubicBezTo>
                    <a:pt x="35584" y="67434"/>
                    <a:pt x="38280" y="68782"/>
                    <a:pt x="41650" y="68782"/>
                  </a:cubicBezTo>
                  <a:lnTo>
                    <a:pt x="323370" y="68782"/>
                  </a:lnTo>
                  <a:cubicBezTo>
                    <a:pt x="327414" y="68782"/>
                    <a:pt x="330110" y="65410"/>
                    <a:pt x="330110" y="62039"/>
                  </a:cubicBezTo>
                  <a:close/>
                  <a:moveTo>
                    <a:pt x="73326" y="60016"/>
                  </a:moveTo>
                  <a:cubicBezTo>
                    <a:pt x="73326" y="61364"/>
                    <a:pt x="72652" y="62039"/>
                    <a:pt x="71304" y="62039"/>
                  </a:cubicBezTo>
                  <a:lnTo>
                    <a:pt x="42324" y="62039"/>
                  </a:lnTo>
                  <a:cubicBezTo>
                    <a:pt x="40976" y="62039"/>
                    <a:pt x="40302" y="62039"/>
                    <a:pt x="39628" y="60690"/>
                  </a:cubicBezTo>
                  <a:lnTo>
                    <a:pt x="9299" y="13487"/>
                  </a:lnTo>
                  <a:cubicBezTo>
                    <a:pt x="7951" y="11464"/>
                    <a:pt x="9299" y="8766"/>
                    <a:pt x="11995" y="8766"/>
                  </a:cubicBezTo>
                  <a:lnTo>
                    <a:pt x="71304" y="8766"/>
                  </a:lnTo>
                  <a:cubicBezTo>
                    <a:pt x="72652" y="8766"/>
                    <a:pt x="73326" y="9441"/>
                    <a:pt x="73326" y="10789"/>
                  </a:cubicBezTo>
                  <a:lnTo>
                    <a:pt x="73326" y="60690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BEA80F4-A7C6-14DD-1223-BF0C88711617}"/>
                </a:ext>
              </a:extLst>
            </p:cNvPr>
            <p:cNvSpPr txBox="1"/>
            <p:nvPr/>
          </p:nvSpPr>
          <p:spPr>
            <a:xfrm>
              <a:off x="1243484" y="4331443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07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6906030-E0DB-7F42-ADDE-09D6BD574CBF}"/>
                </a:ext>
              </a:extLst>
            </p:cNvPr>
            <p:cNvSpPr txBox="1"/>
            <p:nvPr/>
          </p:nvSpPr>
          <p:spPr>
            <a:xfrm>
              <a:off x="1848990" y="4346832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E0AA36C-CAD6-06BB-FA68-CA80F3D5D0E1}"/>
              </a:ext>
            </a:extLst>
          </p:cNvPr>
          <p:cNvGrpSpPr/>
          <p:nvPr/>
        </p:nvGrpSpPr>
        <p:grpSpPr>
          <a:xfrm>
            <a:off x="1021149" y="2077210"/>
            <a:ext cx="2862072" cy="596039"/>
            <a:chOff x="1018962" y="2077210"/>
            <a:chExt cx="2862072" cy="596039"/>
          </a:xfrm>
        </p:grpSpPr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id="{15B25BB4-16AD-4449-15CE-1B3D160BEE74}"/>
                </a:ext>
              </a:extLst>
            </p:cNvPr>
            <p:cNvSpPr/>
            <p:nvPr/>
          </p:nvSpPr>
          <p:spPr>
            <a:xfrm>
              <a:off x="1018962" y="2077210"/>
              <a:ext cx="2862072" cy="596039"/>
            </a:xfrm>
            <a:custGeom>
              <a:avLst/>
              <a:gdLst>
                <a:gd name="connsiteX0" fmla="*/ 323468 w 330207"/>
                <a:gd name="connsiteY0" fmla="*/ 0 h 68782"/>
                <a:gd name="connsiteX1" fmla="*/ 41748 w 330207"/>
                <a:gd name="connsiteY1" fmla="*/ 0 h 68782"/>
                <a:gd name="connsiteX2" fmla="*/ 34334 w 330207"/>
                <a:gd name="connsiteY2" fmla="*/ 4046 h 68782"/>
                <a:gd name="connsiteX3" fmla="*/ 1309 w 330207"/>
                <a:gd name="connsiteY3" fmla="*/ 55296 h 68782"/>
                <a:gd name="connsiteX4" fmla="*/ 8723 w 330207"/>
                <a:gd name="connsiteY4" fmla="*/ 68782 h 68782"/>
                <a:gd name="connsiteX5" fmla="*/ 323468 w 330207"/>
                <a:gd name="connsiteY5" fmla="*/ 68782 h 68782"/>
                <a:gd name="connsiteX6" fmla="*/ 330208 w 330207"/>
                <a:gd name="connsiteY6" fmla="*/ 62039 h 68782"/>
                <a:gd name="connsiteX7" fmla="*/ 330208 w 330207"/>
                <a:gd name="connsiteY7" fmla="*/ 7418 h 68782"/>
                <a:gd name="connsiteX8" fmla="*/ 323468 w 330207"/>
                <a:gd name="connsiteY8" fmla="*/ 674 h 68782"/>
                <a:gd name="connsiteX9" fmla="*/ 73424 w 330207"/>
                <a:gd name="connsiteY9" fmla="*/ 58667 h 68782"/>
                <a:gd name="connsiteX10" fmla="*/ 71402 w 330207"/>
                <a:gd name="connsiteY10" fmla="*/ 60690 h 68782"/>
                <a:gd name="connsiteX11" fmla="*/ 12093 w 330207"/>
                <a:gd name="connsiteY11" fmla="*/ 60690 h 68782"/>
                <a:gd name="connsiteX12" fmla="*/ 9397 w 330207"/>
                <a:gd name="connsiteY12" fmla="*/ 55970 h 68782"/>
                <a:gd name="connsiteX13" fmla="*/ 39726 w 330207"/>
                <a:gd name="connsiteY13" fmla="*/ 8766 h 68782"/>
                <a:gd name="connsiteX14" fmla="*/ 42422 w 330207"/>
                <a:gd name="connsiteY14" fmla="*/ 7418 h 68782"/>
                <a:gd name="connsiteX15" fmla="*/ 71402 w 330207"/>
                <a:gd name="connsiteY15" fmla="*/ 7418 h 68782"/>
                <a:gd name="connsiteX16" fmla="*/ 73424 w 330207"/>
                <a:gd name="connsiteY16" fmla="*/ 9441 h 68782"/>
                <a:gd name="connsiteX17" fmla="*/ 73424 w 330207"/>
                <a:gd name="connsiteY17" fmla="*/ 5934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323468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23468" y="68782"/>
                  </a:lnTo>
                  <a:cubicBezTo>
                    <a:pt x="327512" y="68782"/>
                    <a:pt x="330208" y="65411"/>
                    <a:pt x="330208" y="62039"/>
                  </a:cubicBezTo>
                  <a:lnTo>
                    <a:pt x="330208" y="7418"/>
                  </a:lnTo>
                  <a:cubicBezTo>
                    <a:pt x="330208" y="3372"/>
                    <a:pt x="326838" y="674"/>
                    <a:pt x="323468" y="674"/>
                  </a:cubicBezTo>
                  <a:close/>
                  <a:moveTo>
                    <a:pt x="73424" y="58667"/>
                  </a:moveTo>
                  <a:cubicBezTo>
                    <a:pt x="73424" y="60016"/>
                    <a:pt x="72750" y="60690"/>
                    <a:pt x="71402" y="60690"/>
                  </a:cubicBezTo>
                  <a:lnTo>
                    <a:pt x="12093" y="60690"/>
                  </a:lnTo>
                  <a:cubicBezTo>
                    <a:pt x="9397" y="60690"/>
                    <a:pt x="8049" y="57993"/>
                    <a:pt x="9397" y="55970"/>
                  </a:cubicBezTo>
                  <a:lnTo>
                    <a:pt x="39726" y="8766"/>
                  </a:lnTo>
                  <a:cubicBezTo>
                    <a:pt x="39726" y="8092"/>
                    <a:pt x="41074" y="7418"/>
                    <a:pt x="42422" y="7418"/>
                  </a:cubicBezTo>
                  <a:lnTo>
                    <a:pt x="71402" y="7418"/>
                  </a:lnTo>
                  <a:cubicBezTo>
                    <a:pt x="72750" y="7418"/>
                    <a:pt x="73424" y="8092"/>
                    <a:pt x="73424" y="9441"/>
                  </a:cubicBezTo>
                  <a:lnTo>
                    <a:pt x="73424" y="59342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2D7150F-5049-4226-803D-A21F1A62601E}"/>
                </a:ext>
              </a:extLst>
            </p:cNvPr>
            <p:cNvSpPr txBox="1"/>
            <p:nvPr/>
          </p:nvSpPr>
          <p:spPr>
            <a:xfrm>
              <a:off x="1243484" y="2175174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01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9AD908D-091C-2D6B-BCB0-EF5A0AFF8F75}"/>
                </a:ext>
              </a:extLst>
            </p:cNvPr>
            <p:cNvSpPr txBox="1"/>
            <p:nvPr/>
          </p:nvSpPr>
          <p:spPr>
            <a:xfrm>
              <a:off x="1848990" y="2190563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5ECB303-2FCC-BA48-1CC3-E26C4DD196D8}"/>
              </a:ext>
            </a:extLst>
          </p:cNvPr>
          <p:cNvGrpSpPr/>
          <p:nvPr/>
        </p:nvGrpSpPr>
        <p:grpSpPr>
          <a:xfrm>
            <a:off x="8308780" y="4233479"/>
            <a:ext cx="2862072" cy="596039"/>
            <a:chOff x="8306594" y="4233479"/>
            <a:chExt cx="2862072" cy="596039"/>
          </a:xfrm>
        </p:grpSpPr>
        <p:sp>
          <p:nvSpPr>
            <p:cNvPr id="96" name="Freeform 20">
              <a:extLst>
                <a:ext uri="{FF2B5EF4-FFF2-40B4-BE49-F238E27FC236}">
                  <a16:creationId xmlns:a16="http://schemas.microsoft.com/office/drawing/2014/main" id="{43DC7469-718E-55BA-0BB2-1C51E467C43A}"/>
                </a:ext>
              </a:extLst>
            </p:cNvPr>
            <p:cNvSpPr/>
            <p:nvPr/>
          </p:nvSpPr>
          <p:spPr>
            <a:xfrm>
              <a:off x="8306594" y="4233479"/>
              <a:ext cx="2862072" cy="596039"/>
            </a:xfrm>
            <a:custGeom>
              <a:avLst/>
              <a:gdLst>
                <a:gd name="connsiteX0" fmla="*/ 6740 w 330207"/>
                <a:gd name="connsiteY0" fmla="*/ 68782 h 68782"/>
                <a:gd name="connsiteX1" fmla="*/ 288460 w 330207"/>
                <a:gd name="connsiteY1" fmla="*/ 68782 h 68782"/>
                <a:gd name="connsiteX2" fmla="*/ 295874 w 330207"/>
                <a:gd name="connsiteY2" fmla="*/ 64736 h 68782"/>
                <a:gd name="connsiteX3" fmla="*/ 328899 w 330207"/>
                <a:gd name="connsiteY3" fmla="*/ 13487 h 68782"/>
                <a:gd name="connsiteX4" fmla="*/ 321485 w 330207"/>
                <a:gd name="connsiteY4" fmla="*/ 0 h 68782"/>
                <a:gd name="connsiteX5" fmla="*/ 6740 w 330207"/>
                <a:gd name="connsiteY5" fmla="*/ 0 h 68782"/>
                <a:gd name="connsiteX6" fmla="*/ 0 w 330207"/>
                <a:gd name="connsiteY6" fmla="*/ 6743 h 68782"/>
                <a:gd name="connsiteX7" fmla="*/ 0 w 330207"/>
                <a:gd name="connsiteY7" fmla="*/ 61365 h 68782"/>
                <a:gd name="connsiteX8" fmla="*/ 6740 w 330207"/>
                <a:gd name="connsiteY8" fmla="*/ 68108 h 68782"/>
                <a:gd name="connsiteX9" fmla="*/ 257457 w 330207"/>
                <a:gd name="connsiteY9" fmla="*/ 10789 h 68782"/>
                <a:gd name="connsiteX10" fmla="*/ 259479 w 330207"/>
                <a:gd name="connsiteY10" fmla="*/ 8766 h 68782"/>
                <a:gd name="connsiteX11" fmla="*/ 318789 w 330207"/>
                <a:gd name="connsiteY11" fmla="*/ 8766 h 68782"/>
                <a:gd name="connsiteX12" fmla="*/ 321485 w 330207"/>
                <a:gd name="connsiteY12" fmla="*/ 13487 h 68782"/>
                <a:gd name="connsiteX13" fmla="*/ 291156 w 330207"/>
                <a:gd name="connsiteY13" fmla="*/ 60690 h 68782"/>
                <a:gd name="connsiteX14" fmla="*/ 288460 w 330207"/>
                <a:gd name="connsiteY14" fmla="*/ 62039 h 68782"/>
                <a:gd name="connsiteX15" fmla="*/ 259479 w 330207"/>
                <a:gd name="connsiteY15" fmla="*/ 62039 h 68782"/>
                <a:gd name="connsiteX16" fmla="*/ 257457 w 330207"/>
                <a:gd name="connsiteY16" fmla="*/ 60016 h 68782"/>
                <a:gd name="connsiteX17" fmla="*/ 257457 w 330207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6740" y="68782"/>
                  </a:moveTo>
                  <a:lnTo>
                    <a:pt x="288460" y="68782"/>
                  </a:lnTo>
                  <a:cubicBezTo>
                    <a:pt x="291156" y="68782"/>
                    <a:pt x="293852" y="67434"/>
                    <a:pt x="295874" y="64736"/>
                  </a:cubicBezTo>
                  <a:lnTo>
                    <a:pt x="328899" y="13487"/>
                  </a:lnTo>
                  <a:cubicBezTo>
                    <a:pt x="332268" y="8092"/>
                    <a:pt x="328899" y="0"/>
                    <a:pt x="321485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0"/>
                    <a:pt x="3370" y="68108"/>
                    <a:pt x="6740" y="68108"/>
                  </a:cubicBezTo>
                  <a:close/>
                  <a:moveTo>
                    <a:pt x="257457" y="10789"/>
                  </a:moveTo>
                  <a:cubicBezTo>
                    <a:pt x="257457" y="9441"/>
                    <a:pt x="258131" y="8766"/>
                    <a:pt x="259479" y="8766"/>
                  </a:cubicBezTo>
                  <a:lnTo>
                    <a:pt x="318789" y="8766"/>
                  </a:lnTo>
                  <a:cubicBezTo>
                    <a:pt x="321485" y="8766"/>
                    <a:pt x="322833" y="11464"/>
                    <a:pt x="321485" y="13487"/>
                  </a:cubicBezTo>
                  <a:lnTo>
                    <a:pt x="291156" y="60690"/>
                  </a:lnTo>
                  <a:cubicBezTo>
                    <a:pt x="291156" y="61365"/>
                    <a:pt x="289808" y="62039"/>
                    <a:pt x="288460" y="62039"/>
                  </a:cubicBezTo>
                  <a:lnTo>
                    <a:pt x="259479" y="62039"/>
                  </a:lnTo>
                  <a:cubicBezTo>
                    <a:pt x="258131" y="62039"/>
                    <a:pt x="257457" y="61365"/>
                    <a:pt x="257457" y="60016"/>
                  </a:cubicBezTo>
                  <a:lnTo>
                    <a:pt x="257457" y="1011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07B7595-4851-2C2B-3504-DF3935D2B65B}"/>
                </a:ext>
              </a:extLst>
            </p:cNvPr>
            <p:cNvSpPr txBox="1"/>
            <p:nvPr/>
          </p:nvSpPr>
          <p:spPr>
            <a:xfrm>
              <a:off x="10515349" y="4331443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08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BD581BC-0361-6840-6EE9-845F6144F9A8}"/>
                </a:ext>
              </a:extLst>
            </p:cNvPr>
            <p:cNvSpPr txBox="1"/>
            <p:nvPr/>
          </p:nvSpPr>
          <p:spPr>
            <a:xfrm>
              <a:off x="8822550" y="4346832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922A990-3245-0A2E-5C90-B273C5612217}"/>
              </a:ext>
            </a:extLst>
          </p:cNvPr>
          <p:cNvGrpSpPr/>
          <p:nvPr/>
        </p:nvGrpSpPr>
        <p:grpSpPr>
          <a:xfrm>
            <a:off x="8308780" y="2077210"/>
            <a:ext cx="2862072" cy="596039"/>
            <a:chOff x="8306594" y="2077210"/>
            <a:chExt cx="2862072" cy="596039"/>
          </a:xfrm>
        </p:grpSpPr>
        <p:sp>
          <p:nvSpPr>
            <p:cNvPr id="93" name="Freeform 18">
              <a:extLst>
                <a:ext uri="{FF2B5EF4-FFF2-40B4-BE49-F238E27FC236}">
                  <a16:creationId xmlns:a16="http://schemas.microsoft.com/office/drawing/2014/main" id="{2D95F99A-43F0-B047-C3D1-B46936EE79FB}"/>
                </a:ext>
              </a:extLst>
            </p:cNvPr>
            <p:cNvSpPr/>
            <p:nvPr/>
          </p:nvSpPr>
          <p:spPr>
            <a:xfrm>
              <a:off x="8306594" y="2077210"/>
              <a:ext cx="2862072" cy="596039"/>
            </a:xfrm>
            <a:custGeom>
              <a:avLst/>
              <a:gdLst>
                <a:gd name="connsiteX0" fmla="*/ 0 w 330109"/>
                <a:gd name="connsiteY0" fmla="*/ 7418 h 68782"/>
                <a:gd name="connsiteX1" fmla="*/ 0 w 330109"/>
                <a:gd name="connsiteY1" fmla="*/ 62039 h 68782"/>
                <a:gd name="connsiteX2" fmla="*/ 6740 w 330109"/>
                <a:gd name="connsiteY2" fmla="*/ 68782 h 68782"/>
                <a:gd name="connsiteX3" fmla="*/ 321485 w 330109"/>
                <a:gd name="connsiteY3" fmla="*/ 68782 h 68782"/>
                <a:gd name="connsiteX4" fmla="*/ 328899 w 330109"/>
                <a:gd name="connsiteY4" fmla="*/ 55295 h 68782"/>
                <a:gd name="connsiteX5" fmla="*/ 295874 w 330109"/>
                <a:gd name="connsiteY5" fmla="*/ 4046 h 68782"/>
                <a:gd name="connsiteX6" fmla="*/ 288460 w 330109"/>
                <a:gd name="connsiteY6" fmla="*/ 0 h 68782"/>
                <a:gd name="connsiteX7" fmla="*/ 6740 w 330109"/>
                <a:gd name="connsiteY7" fmla="*/ 0 h 68782"/>
                <a:gd name="connsiteX8" fmla="*/ 0 w 330109"/>
                <a:gd name="connsiteY8" fmla="*/ 6743 h 68782"/>
                <a:gd name="connsiteX9" fmla="*/ 257457 w 330109"/>
                <a:gd name="connsiteY9" fmla="*/ 9441 h 68782"/>
                <a:gd name="connsiteX10" fmla="*/ 259479 w 330109"/>
                <a:gd name="connsiteY10" fmla="*/ 7418 h 68782"/>
                <a:gd name="connsiteX11" fmla="*/ 288460 w 330109"/>
                <a:gd name="connsiteY11" fmla="*/ 7418 h 68782"/>
                <a:gd name="connsiteX12" fmla="*/ 291156 w 330109"/>
                <a:gd name="connsiteY12" fmla="*/ 8766 h 68782"/>
                <a:gd name="connsiteX13" fmla="*/ 321485 w 330109"/>
                <a:gd name="connsiteY13" fmla="*/ 55970 h 68782"/>
                <a:gd name="connsiteX14" fmla="*/ 318789 w 330109"/>
                <a:gd name="connsiteY14" fmla="*/ 60690 h 68782"/>
                <a:gd name="connsiteX15" fmla="*/ 259479 w 330109"/>
                <a:gd name="connsiteY15" fmla="*/ 60690 h 68782"/>
                <a:gd name="connsiteX16" fmla="*/ 257457 w 330109"/>
                <a:gd name="connsiteY16" fmla="*/ 58667 h 68782"/>
                <a:gd name="connsiteX17" fmla="*/ 257457 w 330109"/>
                <a:gd name="connsiteY17" fmla="*/ 8766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0" y="7418"/>
                  </a:moveTo>
                  <a:lnTo>
                    <a:pt x="0" y="62039"/>
                  </a:lnTo>
                  <a:cubicBezTo>
                    <a:pt x="0" y="66085"/>
                    <a:pt x="3370" y="68782"/>
                    <a:pt x="6740" y="68782"/>
                  </a:cubicBezTo>
                  <a:lnTo>
                    <a:pt x="321485" y="68782"/>
                  </a:lnTo>
                  <a:cubicBezTo>
                    <a:pt x="328225" y="68782"/>
                    <a:pt x="332268" y="61364"/>
                    <a:pt x="328899" y="55295"/>
                  </a:cubicBezTo>
                  <a:lnTo>
                    <a:pt x="295874" y="4046"/>
                  </a:lnTo>
                  <a:cubicBezTo>
                    <a:pt x="294526" y="1349"/>
                    <a:pt x="291830" y="0"/>
                    <a:pt x="288460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close/>
                  <a:moveTo>
                    <a:pt x="257457" y="9441"/>
                  </a:moveTo>
                  <a:cubicBezTo>
                    <a:pt x="257457" y="8092"/>
                    <a:pt x="258131" y="7418"/>
                    <a:pt x="259479" y="7418"/>
                  </a:cubicBezTo>
                  <a:lnTo>
                    <a:pt x="288460" y="7418"/>
                  </a:lnTo>
                  <a:cubicBezTo>
                    <a:pt x="289808" y="7418"/>
                    <a:pt x="290482" y="7418"/>
                    <a:pt x="291156" y="8766"/>
                  </a:cubicBezTo>
                  <a:lnTo>
                    <a:pt x="321485" y="55970"/>
                  </a:lnTo>
                  <a:cubicBezTo>
                    <a:pt x="322833" y="57993"/>
                    <a:pt x="321485" y="60690"/>
                    <a:pt x="318789" y="60690"/>
                  </a:cubicBezTo>
                  <a:lnTo>
                    <a:pt x="259479" y="60690"/>
                  </a:lnTo>
                  <a:cubicBezTo>
                    <a:pt x="258131" y="60690"/>
                    <a:pt x="257457" y="60016"/>
                    <a:pt x="257457" y="58667"/>
                  </a:cubicBezTo>
                  <a:lnTo>
                    <a:pt x="257457" y="8766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EE85DC5-F259-E267-6DE3-6395B4C1E87D}"/>
                </a:ext>
              </a:extLst>
            </p:cNvPr>
            <p:cNvSpPr txBox="1"/>
            <p:nvPr/>
          </p:nvSpPr>
          <p:spPr>
            <a:xfrm>
              <a:off x="10515349" y="2175174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02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CDE149-EBB8-F64B-C20A-0E0AF46D193C}"/>
                </a:ext>
              </a:extLst>
            </p:cNvPr>
            <p:cNvSpPr txBox="1"/>
            <p:nvPr/>
          </p:nvSpPr>
          <p:spPr>
            <a:xfrm>
              <a:off x="8822550" y="2190563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sp>
        <p:nvSpPr>
          <p:cNvPr id="3" name="Freeform 9">
            <a:extLst>
              <a:ext uri="{FF2B5EF4-FFF2-40B4-BE49-F238E27FC236}">
                <a16:creationId xmlns:a16="http://schemas.microsoft.com/office/drawing/2014/main" id="{05BDCB02-99CC-9FFF-78D1-4E67C0A4F127}"/>
              </a:ext>
            </a:extLst>
          </p:cNvPr>
          <p:cNvSpPr/>
          <p:nvPr/>
        </p:nvSpPr>
        <p:spPr>
          <a:xfrm>
            <a:off x="5146936" y="2141220"/>
            <a:ext cx="1898129" cy="2651760"/>
          </a:xfrm>
          <a:prstGeom prst="roundRect">
            <a:avLst>
              <a:gd name="adj" fmla="val 4289"/>
            </a:avLst>
          </a:prstGeom>
          <a:solidFill>
            <a:schemeClr val="bg2">
              <a:lumMod val="9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E2B13F-72A2-EC62-F242-F90F775047FC}"/>
              </a:ext>
            </a:extLst>
          </p:cNvPr>
          <p:cNvGrpSpPr/>
          <p:nvPr/>
        </p:nvGrpSpPr>
        <p:grpSpPr>
          <a:xfrm>
            <a:off x="5272701" y="2629663"/>
            <a:ext cx="1655064" cy="1674874"/>
            <a:chOff x="336833" y="2689321"/>
            <a:chExt cx="2930420" cy="167487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371B37-B8E3-558B-F395-A5A8BE104358}"/>
                </a:ext>
              </a:extLst>
            </p:cNvPr>
            <p:cNvSpPr txBox="1"/>
            <p:nvPr/>
          </p:nvSpPr>
          <p:spPr>
            <a:xfrm>
              <a:off x="336833" y="2689321"/>
              <a:ext cx="293042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8FEC69B-E588-C4D8-DE78-D78F231DA00D}"/>
                </a:ext>
              </a:extLst>
            </p:cNvPr>
            <p:cNvSpPr txBox="1"/>
            <p:nvPr/>
          </p:nvSpPr>
          <p:spPr>
            <a:xfrm>
              <a:off x="336833" y="3086922"/>
              <a:ext cx="2930420" cy="12772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44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9669</TotalTime>
  <Words>186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8-Point Diverging Process – Slide Template</vt:lpstr>
      <vt:lpstr>8-Point Diverging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8-Point Diverging Process</dc:title>
  <dc:creator>PresentationGO.com</dc:creator>
  <dc:description>© Copyright PresentationGO.com - Do not distribute or sale without written permission.</dc:description>
  <cp:lastModifiedBy>Christophe Barroche</cp:lastModifiedBy>
  <cp:revision>46</cp:revision>
  <dcterms:created xsi:type="dcterms:W3CDTF">2014-11-26T05:14:11Z</dcterms:created>
  <dcterms:modified xsi:type="dcterms:W3CDTF">2024-04-06T02:46:09Z</dcterms:modified>
  <cp:category>Charts &amp; Diagrams</cp:category>
</cp:coreProperties>
</file>