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7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60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8-Stage Cycle Arc – Slide Template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E1B7857-BE0C-AD84-92B6-1866BE1863AF}"/>
              </a:ext>
            </a:extLst>
          </p:cNvPr>
          <p:cNvSpPr/>
          <p:nvPr/>
        </p:nvSpPr>
        <p:spPr>
          <a:xfrm>
            <a:off x="2406158" y="2913654"/>
            <a:ext cx="4338692" cy="2173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1" h="21600" extrusionOk="0">
                <a:moveTo>
                  <a:pt x="20875" y="21600"/>
                </a:moveTo>
                <a:lnTo>
                  <a:pt x="685" y="21600"/>
                </a:lnTo>
                <a:cubicBezTo>
                  <a:pt x="300" y="21600"/>
                  <a:pt x="-20" y="20916"/>
                  <a:pt x="1" y="20146"/>
                </a:cubicBezTo>
                <a:cubicBezTo>
                  <a:pt x="365" y="8897"/>
                  <a:pt x="5043" y="0"/>
                  <a:pt x="10769" y="0"/>
                </a:cubicBezTo>
                <a:cubicBezTo>
                  <a:pt x="16495" y="0"/>
                  <a:pt x="21153" y="8897"/>
                  <a:pt x="21537" y="20146"/>
                </a:cubicBezTo>
                <a:cubicBezTo>
                  <a:pt x="21580" y="20958"/>
                  <a:pt x="21281" y="21600"/>
                  <a:pt x="20875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864884E-4FB1-14DD-740D-9C1DE89B8E59}"/>
              </a:ext>
            </a:extLst>
          </p:cNvPr>
          <p:cNvGrpSpPr/>
          <p:nvPr/>
        </p:nvGrpSpPr>
        <p:grpSpPr>
          <a:xfrm>
            <a:off x="3402225" y="3819093"/>
            <a:ext cx="2346558" cy="1013782"/>
            <a:chOff x="8921977" y="1435947"/>
            <a:chExt cx="2926080" cy="1351709"/>
          </a:xfrm>
        </p:grpSpPr>
        <p:sp>
          <p:nvSpPr>
            <p:cNvPr id="47" name="TextBox 21">
              <a:extLst>
                <a:ext uri="{FF2B5EF4-FFF2-40B4-BE49-F238E27FC236}">
                  <a16:creationId xmlns:a16="http://schemas.microsoft.com/office/drawing/2014/main" id="{F67860E9-AFF9-DD70-B9F1-7D6F765FB3A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8" name="TextBox 22">
              <a:extLst>
                <a:ext uri="{FF2B5EF4-FFF2-40B4-BE49-F238E27FC236}">
                  <a16:creationId xmlns:a16="http://schemas.microsoft.com/office/drawing/2014/main" id="{864C0443-5655-4BD1-19A9-779ED6118EB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1" name="Shape">
            <a:extLst>
              <a:ext uri="{FF2B5EF4-FFF2-40B4-BE49-F238E27FC236}">
                <a16:creationId xmlns:a16="http://schemas.microsoft.com/office/drawing/2014/main" id="{C5096441-5D70-A733-E902-856E186817CF}"/>
              </a:ext>
            </a:extLst>
          </p:cNvPr>
          <p:cNvSpPr/>
          <p:nvPr/>
        </p:nvSpPr>
        <p:spPr>
          <a:xfrm>
            <a:off x="6902980" y="3946428"/>
            <a:ext cx="740239" cy="1170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600" extrusionOk="0">
                <a:moveTo>
                  <a:pt x="17730" y="17868"/>
                </a:moveTo>
                <a:cubicBezTo>
                  <a:pt x="17730" y="18185"/>
                  <a:pt x="17854" y="18582"/>
                  <a:pt x="17854" y="18900"/>
                </a:cubicBezTo>
                <a:cubicBezTo>
                  <a:pt x="17979" y="20329"/>
                  <a:pt x="16231" y="21600"/>
                  <a:pt x="13859" y="21600"/>
                </a:cubicBezTo>
                <a:lnTo>
                  <a:pt x="13484" y="21600"/>
                </a:lnTo>
                <a:cubicBezTo>
                  <a:pt x="11362" y="21600"/>
                  <a:pt x="9614" y="20568"/>
                  <a:pt x="9614" y="19218"/>
                </a:cubicBezTo>
                <a:cubicBezTo>
                  <a:pt x="9614" y="19218"/>
                  <a:pt x="9614" y="19218"/>
                  <a:pt x="9614" y="19218"/>
                </a:cubicBezTo>
                <a:cubicBezTo>
                  <a:pt x="9988" y="19218"/>
                  <a:pt x="10363" y="19218"/>
                  <a:pt x="10738" y="19218"/>
                </a:cubicBezTo>
                <a:cubicBezTo>
                  <a:pt x="13360" y="19218"/>
                  <a:pt x="15732" y="18741"/>
                  <a:pt x="17730" y="17868"/>
                </a:cubicBezTo>
                <a:close/>
                <a:moveTo>
                  <a:pt x="10738" y="3574"/>
                </a:moveTo>
                <a:cubicBezTo>
                  <a:pt x="11487" y="3574"/>
                  <a:pt x="12361" y="3653"/>
                  <a:pt x="13110" y="3732"/>
                </a:cubicBezTo>
                <a:cubicBezTo>
                  <a:pt x="12361" y="2462"/>
                  <a:pt x="11612" y="1191"/>
                  <a:pt x="10738" y="0"/>
                </a:cubicBezTo>
                <a:lnTo>
                  <a:pt x="8116" y="3097"/>
                </a:lnTo>
                <a:lnTo>
                  <a:pt x="3371" y="2303"/>
                </a:lnTo>
                <a:cubicBezTo>
                  <a:pt x="3871" y="3018"/>
                  <a:pt x="4370" y="3812"/>
                  <a:pt x="4869" y="4606"/>
                </a:cubicBezTo>
                <a:cubicBezTo>
                  <a:pt x="6617" y="3971"/>
                  <a:pt x="8615" y="3574"/>
                  <a:pt x="10738" y="3574"/>
                </a:cubicBezTo>
                <a:close/>
                <a:moveTo>
                  <a:pt x="10738" y="4526"/>
                </a:moveTo>
                <a:cubicBezTo>
                  <a:pt x="4744" y="4526"/>
                  <a:pt x="0" y="7624"/>
                  <a:pt x="0" y="11356"/>
                </a:cubicBezTo>
                <a:cubicBezTo>
                  <a:pt x="0" y="15168"/>
                  <a:pt x="4869" y="18185"/>
                  <a:pt x="10738" y="18185"/>
                </a:cubicBezTo>
                <a:cubicBezTo>
                  <a:pt x="16606" y="18185"/>
                  <a:pt x="21475" y="15088"/>
                  <a:pt x="21475" y="11356"/>
                </a:cubicBezTo>
                <a:cubicBezTo>
                  <a:pt x="21600" y="7624"/>
                  <a:pt x="16731" y="4526"/>
                  <a:pt x="10738" y="45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F77113BA-C177-152D-779F-58F1026DFE6A}"/>
              </a:ext>
            </a:extLst>
          </p:cNvPr>
          <p:cNvSpPr/>
          <p:nvPr/>
        </p:nvSpPr>
        <p:spPr>
          <a:xfrm>
            <a:off x="6448450" y="3007784"/>
            <a:ext cx="813313" cy="1067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616"/>
                </a:moveTo>
                <a:lnTo>
                  <a:pt x="4686" y="3658"/>
                </a:lnTo>
                <a:lnTo>
                  <a:pt x="4571" y="0"/>
                </a:lnTo>
                <a:cubicBezTo>
                  <a:pt x="6057" y="1132"/>
                  <a:pt x="7543" y="2265"/>
                  <a:pt x="8914" y="3484"/>
                </a:cubicBezTo>
                <a:cubicBezTo>
                  <a:pt x="6286" y="3832"/>
                  <a:pt x="3886" y="4877"/>
                  <a:pt x="2171" y="6358"/>
                </a:cubicBezTo>
                <a:cubicBezTo>
                  <a:pt x="1486" y="5748"/>
                  <a:pt x="800" y="5226"/>
                  <a:pt x="0" y="4616"/>
                </a:cubicBezTo>
                <a:close/>
                <a:moveTo>
                  <a:pt x="20343" y="16374"/>
                </a:moveTo>
                <a:cubicBezTo>
                  <a:pt x="18971" y="18116"/>
                  <a:pt x="16914" y="19423"/>
                  <a:pt x="14400" y="20032"/>
                </a:cubicBezTo>
                <a:cubicBezTo>
                  <a:pt x="14514" y="20294"/>
                  <a:pt x="14743" y="20555"/>
                  <a:pt x="14857" y="20729"/>
                </a:cubicBezTo>
                <a:lnTo>
                  <a:pt x="19200" y="21600"/>
                </a:lnTo>
                <a:lnTo>
                  <a:pt x="21600" y="18203"/>
                </a:lnTo>
                <a:cubicBezTo>
                  <a:pt x="21143" y="17681"/>
                  <a:pt x="20800" y="16984"/>
                  <a:pt x="20343" y="16374"/>
                </a:cubicBezTo>
                <a:close/>
                <a:moveTo>
                  <a:pt x="20686" y="11932"/>
                </a:moveTo>
                <a:cubicBezTo>
                  <a:pt x="20686" y="7752"/>
                  <a:pt x="16229" y="4442"/>
                  <a:pt x="10857" y="4442"/>
                </a:cubicBezTo>
                <a:cubicBezTo>
                  <a:pt x="5486" y="4442"/>
                  <a:pt x="1029" y="7839"/>
                  <a:pt x="1029" y="11932"/>
                </a:cubicBezTo>
                <a:cubicBezTo>
                  <a:pt x="1029" y="16026"/>
                  <a:pt x="5486" y="19423"/>
                  <a:pt x="10857" y="19423"/>
                </a:cubicBezTo>
                <a:cubicBezTo>
                  <a:pt x="16229" y="19423"/>
                  <a:pt x="20686" y="16113"/>
                  <a:pt x="20686" y="11932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08E1B6C7-9A63-8C1D-EAA1-9557252DF100}"/>
              </a:ext>
            </a:extLst>
          </p:cNvPr>
          <p:cNvSpPr/>
          <p:nvPr/>
        </p:nvSpPr>
        <p:spPr>
          <a:xfrm>
            <a:off x="5585108" y="2389197"/>
            <a:ext cx="1006962" cy="817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349"/>
                </a:moveTo>
                <a:lnTo>
                  <a:pt x="18000" y="21600"/>
                </a:lnTo>
                <a:cubicBezTo>
                  <a:pt x="17723" y="21259"/>
                  <a:pt x="17354" y="20918"/>
                  <a:pt x="17077" y="20577"/>
                </a:cubicBezTo>
                <a:cubicBezTo>
                  <a:pt x="18738" y="18985"/>
                  <a:pt x="19846" y="16712"/>
                  <a:pt x="20308" y="14097"/>
                </a:cubicBezTo>
                <a:cubicBezTo>
                  <a:pt x="20677" y="14552"/>
                  <a:pt x="21138" y="15006"/>
                  <a:pt x="21508" y="15461"/>
                </a:cubicBezTo>
                <a:lnTo>
                  <a:pt x="21600" y="20349"/>
                </a:lnTo>
                <a:close/>
                <a:moveTo>
                  <a:pt x="6277" y="2501"/>
                </a:moveTo>
                <a:cubicBezTo>
                  <a:pt x="4708" y="1592"/>
                  <a:pt x="3138" y="682"/>
                  <a:pt x="1569" y="0"/>
                </a:cubicBezTo>
                <a:lnTo>
                  <a:pt x="2954" y="4888"/>
                </a:lnTo>
                <a:lnTo>
                  <a:pt x="0" y="7276"/>
                </a:lnTo>
                <a:cubicBezTo>
                  <a:pt x="923" y="7731"/>
                  <a:pt x="1754" y="8185"/>
                  <a:pt x="2677" y="8754"/>
                </a:cubicBezTo>
                <a:cubicBezTo>
                  <a:pt x="3323" y="6139"/>
                  <a:pt x="4523" y="3979"/>
                  <a:pt x="6277" y="2501"/>
                </a:cubicBezTo>
                <a:close/>
                <a:moveTo>
                  <a:pt x="11446" y="1933"/>
                </a:moveTo>
                <a:cubicBezTo>
                  <a:pt x="7015" y="1933"/>
                  <a:pt x="3508" y="6366"/>
                  <a:pt x="3508" y="11709"/>
                </a:cubicBezTo>
                <a:cubicBezTo>
                  <a:pt x="3508" y="17166"/>
                  <a:pt x="7108" y="21486"/>
                  <a:pt x="11446" y="21486"/>
                </a:cubicBezTo>
                <a:cubicBezTo>
                  <a:pt x="15785" y="21486"/>
                  <a:pt x="19385" y="17053"/>
                  <a:pt x="19385" y="11709"/>
                </a:cubicBezTo>
                <a:cubicBezTo>
                  <a:pt x="19385" y="6366"/>
                  <a:pt x="15785" y="1933"/>
                  <a:pt x="11446" y="193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7B481BC9-8A7C-916D-B7DA-228D1AB2BD2E}"/>
              </a:ext>
            </a:extLst>
          </p:cNvPr>
          <p:cNvSpPr/>
          <p:nvPr/>
        </p:nvSpPr>
        <p:spPr>
          <a:xfrm>
            <a:off x="4528128" y="2036868"/>
            <a:ext cx="1140356" cy="740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79" y="10800"/>
                </a:moveTo>
                <a:cubicBezTo>
                  <a:pt x="3179" y="11428"/>
                  <a:pt x="3260" y="12056"/>
                  <a:pt x="3260" y="12684"/>
                </a:cubicBezTo>
                <a:cubicBezTo>
                  <a:pt x="2527" y="12684"/>
                  <a:pt x="1793" y="12558"/>
                  <a:pt x="978" y="12558"/>
                </a:cubicBezTo>
                <a:cubicBezTo>
                  <a:pt x="897" y="12558"/>
                  <a:pt x="897" y="12558"/>
                  <a:pt x="815" y="12558"/>
                </a:cubicBezTo>
                <a:lnTo>
                  <a:pt x="2527" y="8665"/>
                </a:lnTo>
                <a:lnTo>
                  <a:pt x="0" y="4395"/>
                </a:lnTo>
                <a:cubicBezTo>
                  <a:pt x="326" y="4395"/>
                  <a:pt x="652" y="4395"/>
                  <a:pt x="978" y="4395"/>
                </a:cubicBezTo>
                <a:cubicBezTo>
                  <a:pt x="2038" y="4395"/>
                  <a:pt x="3179" y="4395"/>
                  <a:pt x="4239" y="4521"/>
                </a:cubicBezTo>
                <a:cubicBezTo>
                  <a:pt x="3586" y="6405"/>
                  <a:pt x="3179" y="8540"/>
                  <a:pt x="3179" y="10800"/>
                </a:cubicBezTo>
                <a:close/>
                <a:moveTo>
                  <a:pt x="20296" y="9670"/>
                </a:moveTo>
                <a:cubicBezTo>
                  <a:pt x="19888" y="9419"/>
                  <a:pt x="19562" y="9293"/>
                  <a:pt x="19155" y="9042"/>
                </a:cubicBezTo>
                <a:cubicBezTo>
                  <a:pt x="19236" y="9544"/>
                  <a:pt x="19236" y="10172"/>
                  <a:pt x="19236" y="10800"/>
                </a:cubicBezTo>
                <a:cubicBezTo>
                  <a:pt x="19236" y="13186"/>
                  <a:pt x="18829" y="15321"/>
                  <a:pt x="18095" y="17205"/>
                </a:cubicBezTo>
                <a:cubicBezTo>
                  <a:pt x="18421" y="17330"/>
                  <a:pt x="18747" y="17581"/>
                  <a:pt x="18992" y="17707"/>
                </a:cubicBezTo>
                <a:lnTo>
                  <a:pt x="21600" y="15070"/>
                </a:lnTo>
                <a:lnTo>
                  <a:pt x="20296" y="9670"/>
                </a:lnTo>
                <a:close/>
                <a:moveTo>
                  <a:pt x="11248" y="0"/>
                </a:moveTo>
                <a:cubicBezTo>
                  <a:pt x="7336" y="0"/>
                  <a:pt x="4239" y="4898"/>
                  <a:pt x="4239" y="10800"/>
                </a:cubicBezTo>
                <a:cubicBezTo>
                  <a:pt x="4239" y="16702"/>
                  <a:pt x="7417" y="21600"/>
                  <a:pt x="11248" y="21600"/>
                </a:cubicBezTo>
                <a:cubicBezTo>
                  <a:pt x="15079" y="21600"/>
                  <a:pt x="18258" y="16702"/>
                  <a:pt x="18258" y="10800"/>
                </a:cubicBezTo>
                <a:cubicBezTo>
                  <a:pt x="18258" y="4898"/>
                  <a:pt x="15079" y="0"/>
                  <a:pt x="1124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67279D1F-6680-03BB-5AE8-C79935AFB3B7}"/>
              </a:ext>
            </a:extLst>
          </p:cNvPr>
          <p:cNvSpPr/>
          <p:nvPr/>
        </p:nvSpPr>
        <p:spPr>
          <a:xfrm>
            <a:off x="3420040" y="2036868"/>
            <a:ext cx="1204915" cy="740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791"/>
                </a:moveTo>
                <a:lnTo>
                  <a:pt x="19980" y="12558"/>
                </a:lnTo>
                <a:cubicBezTo>
                  <a:pt x="19671" y="12558"/>
                  <a:pt x="19286" y="12558"/>
                  <a:pt x="18977" y="12558"/>
                </a:cubicBezTo>
                <a:cubicBezTo>
                  <a:pt x="19054" y="11930"/>
                  <a:pt x="19054" y="11302"/>
                  <a:pt x="19054" y="10674"/>
                </a:cubicBezTo>
                <a:cubicBezTo>
                  <a:pt x="19054" y="8414"/>
                  <a:pt x="18669" y="6279"/>
                  <a:pt x="17974" y="4395"/>
                </a:cubicBezTo>
                <a:cubicBezTo>
                  <a:pt x="18360" y="4395"/>
                  <a:pt x="18746" y="4395"/>
                  <a:pt x="19131" y="4270"/>
                </a:cubicBezTo>
                <a:lnTo>
                  <a:pt x="21600" y="8791"/>
                </a:lnTo>
                <a:close/>
                <a:moveTo>
                  <a:pt x="3934" y="8916"/>
                </a:moveTo>
                <a:cubicBezTo>
                  <a:pt x="2623" y="9670"/>
                  <a:pt x="1234" y="10549"/>
                  <a:pt x="0" y="11428"/>
                </a:cubicBezTo>
                <a:lnTo>
                  <a:pt x="3163" y="13814"/>
                </a:lnTo>
                <a:lnTo>
                  <a:pt x="2623" y="18586"/>
                </a:lnTo>
                <a:cubicBezTo>
                  <a:pt x="3394" y="18084"/>
                  <a:pt x="4166" y="17581"/>
                  <a:pt x="5014" y="17079"/>
                </a:cubicBezTo>
                <a:cubicBezTo>
                  <a:pt x="4320" y="15195"/>
                  <a:pt x="3934" y="13060"/>
                  <a:pt x="3934" y="10800"/>
                </a:cubicBezTo>
                <a:cubicBezTo>
                  <a:pt x="3857" y="10172"/>
                  <a:pt x="3934" y="9544"/>
                  <a:pt x="3934" y="8916"/>
                </a:cubicBezTo>
                <a:close/>
                <a:moveTo>
                  <a:pt x="11494" y="0"/>
                </a:moveTo>
                <a:cubicBezTo>
                  <a:pt x="7791" y="0"/>
                  <a:pt x="4860" y="4898"/>
                  <a:pt x="4860" y="10800"/>
                </a:cubicBezTo>
                <a:cubicBezTo>
                  <a:pt x="4860" y="16702"/>
                  <a:pt x="7869" y="21600"/>
                  <a:pt x="11494" y="21600"/>
                </a:cubicBezTo>
                <a:cubicBezTo>
                  <a:pt x="15120" y="21600"/>
                  <a:pt x="18129" y="16702"/>
                  <a:pt x="18129" y="10800"/>
                </a:cubicBezTo>
                <a:cubicBezTo>
                  <a:pt x="18129" y="4898"/>
                  <a:pt x="15120" y="0"/>
                  <a:pt x="1149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9383AD7D-BD6F-277F-A4C2-EEC38CCD165E}"/>
              </a:ext>
            </a:extLst>
          </p:cNvPr>
          <p:cNvSpPr/>
          <p:nvPr/>
        </p:nvSpPr>
        <p:spPr>
          <a:xfrm>
            <a:off x="2497532" y="2440297"/>
            <a:ext cx="1071511" cy="813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57"/>
                </a:moveTo>
                <a:lnTo>
                  <a:pt x="20993" y="6400"/>
                </a:lnTo>
                <a:cubicBezTo>
                  <a:pt x="20646" y="6629"/>
                  <a:pt x="20299" y="6857"/>
                  <a:pt x="19865" y="7086"/>
                </a:cubicBezTo>
                <a:cubicBezTo>
                  <a:pt x="19345" y="4571"/>
                  <a:pt x="18130" y="2400"/>
                  <a:pt x="16482" y="914"/>
                </a:cubicBezTo>
                <a:cubicBezTo>
                  <a:pt x="17002" y="571"/>
                  <a:pt x="17436" y="229"/>
                  <a:pt x="17957" y="0"/>
                </a:cubicBezTo>
                <a:lnTo>
                  <a:pt x="21600" y="2057"/>
                </a:lnTo>
                <a:close/>
                <a:moveTo>
                  <a:pt x="3296" y="12457"/>
                </a:moveTo>
                <a:cubicBezTo>
                  <a:pt x="2169" y="13829"/>
                  <a:pt x="1041" y="15200"/>
                  <a:pt x="0" y="16571"/>
                </a:cubicBezTo>
                <a:lnTo>
                  <a:pt x="3643" y="16914"/>
                </a:lnTo>
                <a:lnTo>
                  <a:pt x="4251" y="21600"/>
                </a:lnTo>
                <a:cubicBezTo>
                  <a:pt x="4945" y="20686"/>
                  <a:pt x="5639" y="19771"/>
                  <a:pt x="6333" y="18971"/>
                </a:cubicBezTo>
                <a:cubicBezTo>
                  <a:pt x="4858" y="17257"/>
                  <a:pt x="3730" y="14971"/>
                  <a:pt x="3296" y="12457"/>
                </a:cubicBezTo>
                <a:close/>
                <a:moveTo>
                  <a:pt x="11624" y="229"/>
                </a:moveTo>
                <a:cubicBezTo>
                  <a:pt x="7460" y="229"/>
                  <a:pt x="4164" y="4686"/>
                  <a:pt x="4164" y="10057"/>
                </a:cubicBezTo>
                <a:cubicBezTo>
                  <a:pt x="4164" y="15543"/>
                  <a:pt x="7547" y="19886"/>
                  <a:pt x="11624" y="19886"/>
                </a:cubicBezTo>
                <a:cubicBezTo>
                  <a:pt x="15788" y="19886"/>
                  <a:pt x="19084" y="15429"/>
                  <a:pt x="19084" y="10057"/>
                </a:cubicBezTo>
                <a:cubicBezTo>
                  <a:pt x="19171" y="4686"/>
                  <a:pt x="15788" y="229"/>
                  <a:pt x="11624" y="2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E1C47C49-FAD3-864F-2E9B-831E21BC3C4B}"/>
              </a:ext>
            </a:extLst>
          </p:cNvPr>
          <p:cNvSpPr/>
          <p:nvPr/>
        </p:nvSpPr>
        <p:spPr>
          <a:xfrm>
            <a:off x="1895079" y="3085784"/>
            <a:ext cx="796106" cy="1024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11" y="1452"/>
                </a:moveTo>
                <a:cubicBezTo>
                  <a:pt x="14595" y="998"/>
                  <a:pt x="15178" y="454"/>
                  <a:pt x="15762" y="0"/>
                </a:cubicBezTo>
                <a:lnTo>
                  <a:pt x="20783" y="272"/>
                </a:lnTo>
                <a:lnTo>
                  <a:pt x="21600" y="3903"/>
                </a:lnTo>
                <a:cubicBezTo>
                  <a:pt x="21250" y="4175"/>
                  <a:pt x="21016" y="4447"/>
                  <a:pt x="20666" y="4719"/>
                </a:cubicBezTo>
                <a:cubicBezTo>
                  <a:pt x="18915" y="3086"/>
                  <a:pt x="16579" y="1906"/>
                  <a:pt x="14011" y="1452"/>
                </a:cubicBezTo>
                <a:close/>
                <a:moveTo>
                  <a:pt x="2102" y="15247"/>
                </a:moveTo>
                <a:cubicBezTo>
                  <a:pt x="1401" y="16427"/>
                  <a:pt x="584" y="17607"/>
                  <a:pt x="0" y="18877"/>
                </a:cubicBezTo>
                <a:lnTo>
                  <a:pt x="4554" y="18061"/>
                </a:lnTo>
                <a:lnTo>
                  <a:pt x="6889" y="21600"/>
                </a:lnTo>
                <a:cubicBezTo>
                  <a:pt x="7356" y="20602"/>
                  <a:pt x="7939" y="19694"/>
                  <a:pt x="8523" y="18787"/>
                </a:cubicBezTo>
                <a:cubicBezTo>
                  <a:pt x="5838" y="18242"/>
                  <a:pt x="3619" y="16971"/>
                  <a:pt x="2102" y="15247"/>
                </a:cubicBezTo>
                <a:close/>
                <a:moveTo>
                  <a:pt x="11442" y="2360"/>
                </a:moveTo>
                <a:cubicBezTo>
                  <a:pt x="5838" y="2360"/>
                  <a:pt x="1401" y="5899"/>
                  <a:pt x="1401" y="10165"/>
                </a:cubicBezTo>
                <a:cubicBezTo>
                  <a:pt x="1401" y="14430"/>
                  <a:pt x="5955" y="17970"/>
                  <a:pt x="11442" y="17970"/>
                </a:cubicBezTo>
                <a:cubicBezTo>
                  <a:pt x="17046" y="17970"/>
                  <a:pt x="21483" y="14430"/>
                  <a:pt x="21483" y="10165"/>
                </a:cubicBezTo>
                <a:cubicBezTo>
                  <a:pt x="21483" y="5899"/>
                  <a:pt x="17046" y="2360"/>
                  <a:pt x="11442" y="236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3434A199-645C-8D8B-09EB-2913569DC687}"/>
              </a:ext>
            </a:extLst>
          </p:cNvPr>
          <p:cNvSpPr/>
          <p:nvPr/>
        </p:nvSpPr>
        <p:spPr>
          <a:xfrm>
            <a:off x="1507790" y="3989464"/>
            <a:ext cx="740161" cy="1110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088"/>
                </a:moveTo>
                <a:cubicBezTo>
                  <a:pt x="11428" y="19088"/>
                  <a:pt x="12056" y="19005"/>
                  <a:pt x="12684" y="19005"/>
                </a:cubicBezTo>
                <a:lnTo>
                  <a:pt x="12684" y="19088"/>
                </a:lnTo>
                <a:cubicBezTo>
                  <a:pt x="12558" y="20512"/>
                  <a:pt x="10800" y="21600"/>
                  <a:pt x="8665" y="21600"/>
                </a:cubicBezTo>
                <a:lnTo>
                  <a:pt x="8414" y="21600"/>
                </a:lnTo>
                <a:cubicBezTo>
                  <a:pt x="6153" y="21600"/>
                  <a:pt x="4270" y="20344"/>
                  <a:pt x="4395" y="18837"/>
                </a:cubicBezTo>
                <a:cubicBezTo>
                  <a:pt x="4395" y="18586"/>
                  <a:pt x="4395" y="18251"/>
                  <a:pt x="4521" y="18000"/>
                </a:cubicBezTo>
                <a:cubicBezTo>
                  <a:pt x="6405" y="18670"/>
                  <a:pt x="8540" y="19088"/>
                  <a:pt x="10800" y="19088"/>
                </a:cubicBezTo>
                <a:close/>
                <a:moveTo>
                  <a:pt x="17330" y="3935"/>
                </a:moveTo>
                <a:cubicBezTo>
                  <a:pt x="17456" y="3767"/>
                  <a:pt x="17581" y="3600"/>
                  <a:pt x="17581" y="3349"/>
                </a:cubicBezTo>
                <a:lnTo>
                  <a:pt x="15070" y="0"/>
                </a:lnTo>
                <a:lnTo>
                  <a:pt x="10298" y="753"/>
                </a:lnTo>
                <a:cubicBezTo>
                  <a:pt x="9921" y="1340"/>
                  <a:pt x="9544" y="2009"/>
                  <a:pt x="9293" y="2679"/>
                </a:cubicBezTo>
                <a:cubicBezTo>
                  <a:pt x="9795" y="2679"/>
                  <a:pt x="10298" y="2595"/>
                  <a:pt x="10800" y="2595"/>
                </a:cubicBezTo>
                <a:cubicBezTo>
                  <a:pt x="13186" y="2595"/>
                  <a:pt x="15447" y="3098"/>
                  <a:pt x="17330" y="3935"/>
                </a:cubicBezTo>
                <a:close/>
                <a:moveTo>
                  <a:pt x="10800" y="3600"/>
                </a:moveTo>
                <a:cubicBezTo>
                  <a:pt x="4772" y="3600"/>
                  <a:pt x="0" y="6865"/>
                  <a:pt x="0" y="10800"/>
                </a:cubicBezTo>
                <a:cubicBezTo>
                  <a:pt x="0" y="14819"/>
                  <a:pt x="4898" y="18000"/>
                  <a:pt x="10800" y="18000"/>
                </a:cubicBezTo>
                <a:cubicBezTo>
                  <a:pt x="16702" y="18000"/>
                  <a:pt x="21600" y="14735"/>
                  <a:pt x="21600" y="10800"/>
                </a:cubicBezTo>
                <a:cubicBezTo>
                  <a:pt x="21600" y="6865"/>
                  <a:pt x="16828" y="3600"/>
                  <a:pt x="10800" y="3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6" name="Graphic 31" descr="Trophy">
            <a:extLst>
              <a:ext uri="{FF2B5EF4-FFF2-40B4-BE49-F238E27FC236}">
                <a16:creationId xmlns:a16="http://schemas.microsoft.com/office/drawing/2014/main" id="{4CDDF2A1-5F41-7A87-8760-C98058FA5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6795" y="3108833"/>
            <a:ext cx="677419" cy="677419"/>
          </a:xfrm>
          <a:prstGeom prst="rect">
            <a:avLst/>
          </a:prstGeom>
        </p:spPr>
      </p:pic>
      <p:pic>
        <p:nvPicPr>
          <p:cNvPr id="50" name="Graphic 12" descr="Brainstorm with solid fill">
            <a:extLst>
              <a:ext uri="{FF2B5EF4-FFF2-40B4-BE49-F238E27FC236}">
                <a16:creationId xmlns:a16="http://schemas.microsoft.com/office/drawing/2014/main" id="{E9FC5AA0-6781-083F-DE7D-B60024C17C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98837" y="3349805"/>
            <a:ext cx="435915" cy="435915"/>
          </a:xfrm>
          <a:prstGeom prst="rect">
            <a:avLst/>
          </a:prstGeom>
        </p:spPr>
      </p:pic>
      <p:pic>
        <p:nvPicPr>
          <p:cNvPr id="51" name="Graphic 13" descr="Bullseye with solid fill">
            <a:extLst>
              <a:ext uri="{FF2B5EF4-FFF2-40B4-BE49-F238E27FC236}">
                <a16:creationId xmlns:a16="http://schemas.microsoft.com/office/drawing/2014/main" id="{38C93743-65DE-F018-E5FE-724BD8AD26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43281" y="2188991"/>
            <a:ext cx="435915" cy="435915"/>
          </a:xfrm>
          <a:prstGeom prst="rect">
            <a:avLst/>
          </a:prstGeom>
        </p:spPr>
      </p:pic>
      <p:pic>
        <p:nvPicPr>
          <p:cNvPr id="52" name="Graphic 14" descr="Database with solid fill">
            <a:extLst>
              <a:ext uri="{FF2B5EF4-FFF2-40B4-BE49-F238E27FC236}">
                <a16:creationId xmlns:a16="http://schemas.microsoft.com/office/drawing/2014/main" id="{BCA914BB-A177-B606-F704-0105D25988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55148" y="4343817"/>
            <a:ext cx="435915" cy="435915"/>
          </a:xfrm>
          <a:prstGeom prst="rect">
            <a:avLst/>
          </a:prstGeom>
        </p:spPr>
      </p:pic>
      <p:pic>
        <p:nvPicPr>
          <p:cNvPr id="53" name="Graphic 15" descr="Gears with solid fill">
            <a:extLst>
              <a:ext uri="{FF2B5EF4-FFF2-40B4-BE49-F238E27FC236}">
                <a16:creationId xmlns:a16="http://schemas.microsoft.com/office/drawing/2014/main" id="{B54CAB2C-6790-7B6E-DB80-C4CCA2CA07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39314" y="3379384"/>
            <a:ext cx="435915" cy="435915"/>
          </a:xfrm>
          <a:prstGeom prst="rect">
            <a:avLst/>
          </a:prstGeom>
        </p:spPr>
      </p:pic>
      <p:pic>
        <p:nvPicPr>
          <p:cNvPr id="54" name="Graphic 16" descr="Hourglass 30% with solid fill">
            <a:extLst>
              <a:ext uri="{FF2B5EF4-FFF2-40B4-BE49-F238E27FC236}">
                <a16:creationId xmlns:a16="http://schemas.microsoft.com/office/drawing/2014/main" id="{C40BB311-1AB5-0CD9-5262-B9A3D7DC6B0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04027" y="2188991"/>
            <a:ext cx="435915" cy="435915"/>
          </a:xfrm>
          <a:prstGeom prst="rect">
            <a:avLst/>
          </a:prstGeom>
        </p:spPr>
      </p:pic>
      <p:pic>
        <p:nvPicPr>
          <p:cNvPr id="55" name="Graphic 17" descr="Lightbulb with solid fill">
            <a:extLst>
              <a:ext uri="{FF2B5EF4-FFF2-40B4-BE49-F238E27FC236}">
                <a16:creationId xmlns:a16="http://schemas.microsoft.com/office/drawing/2014/main" id="{139A496D-B659-3707-1023-1A0DAF85CA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659913" y="4326624"/>
            <a:ext cx="435915" cy="435915"/>
          </a:xfrm>
          <a:prstGeom prst="rect">
            <a:avLst/>
          </a:prstGeom>
        </p:spPr>
      </p:pic>
      <p:pic>
        <p:nvPicPr>
          <p:cNvPr id="56" name="Graphic 18" descr="Research with solid fill">
            <a:extLst>
              <a:ext uri="{FF2B5EF4-FFF2-40B4-BE49-F238E27FC236}">
                <a16:creationId xmlns:a16="http://schemas.microsoft.com/office/drawing/2014/main" id="{EBE2373F-D2E7-6DBA-E80B-411A6FBF424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00771" y="2614474"/>
            <a:ext cx="435915" cy="435915"/>
          </a:xfrm>
          <a:prstGeom prst="rect">
            <a:avLst/>
          </a:prstGeom>
        </p:spPr>
      </p:pic>
      <p:pic>
        <p:nvPicPr>
          <p:cNvPr id="57" name="Graphic 19" descr="Eye with solid fill">
            <a:extLst>
              <a:ext uri="{FF2B5EF4-FFF2-40B4-BE49-F238E27FC236}">
                <a16:creationId xmlns:a16="http://schemas.microsoft.com/office/drawing/2014/main" id="{9ECCF190-9608-DD29-6A1E-3A9E47C330C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803822" y="2548615"/>
            <a:ext cx="540764" cy="540764"/>
          </a:xfrm>
          <a:prstGeom prst="rect">
            <a:avLst/>
          </a:prstGeom>
        </p:spPr>
      </p:pic>
      <p:sp>
        <p:nvSpPr>
          <p:cNvPr id="58" name="TextBox 35">
            <a:extLst>
              <a:ext uri="{FF2B5EF4-FFF2-40B4-BE49-F238E27FC236}">
                <a16:creationId xmlns:a16="http://schemas.microsoft.com/office/drawing/2014/main" id="{A63EA737-73A4-F4DE-441C-68A2931D19B5}"/>
              </a:ext>
            </a:extLst>
          </p:cNvPr>
          <p:cNvSpPr txBox="1"/>
          <p:nvPr/>
        </p:nvSpPr>
        <p:spPr>
          <a:xfrm>
            <a:off x="0" y="4380074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59" name="TextBox 35">
            <a:extLst>
              <a:ext uri="{FF2B5EF4-FFF2-40B4-BE49-F238E27FC236}">
                <a16:creationId xmlns:a16="http://schemas.microsoft.com/office/drawing/2014/main" id="{0E9100EA-B72C-1F9A-5451-537EE5BF2BA3}"/>
              </a:ext>
            </a:extLst>
          </p:cNvPr>
          <p:cNvSpPr txBox="1"/>
          <p:nvPr/>
        </p:nvSpPr>
        <p:spPr>
          <a:xfrm>
            <a:off x="7825308" y="4380074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/>
              <a:t>Lorem Ipsum</a:t>
            </a:r>
          </a:p>
        </p:txBody>
      </p:sp>
      <p:sp>
        <p:nvSpPr>
          <p:cNvPr id="60" name="TextBox 35">
            <a:extLst>
              <a:ext uri="{FF2B5EF4-FFF2-40B4-BE49-F238E27FC236}">
                <a16:creationId xmlns:a16="http://schemas.microsoft.com/office/drawing/2014/main" id="{9CE5C54B-0EEC-D466-02BD-3A4AC231BF54}"/>
              </a:ext>
            </a:extLst>
          </p:cNvPr>
          <p:cNvSpPr txBox="1"/>
          <p:nvPr/>
        </p:nvSpPr>
        <p:spPr>
          <a:xfrm>
            <a:off x="5606784" y="1878892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/>
              <a:t>Lorem Ipsum</a:t>
            </a:r>
          </a:p>
        </p:txBody>
      </p:sp>
      <p:sp>
        <p:nvSpPr>
          <p:cNvPr id="61" name="TextBox 35">
            <a:extLst>
              <a:ext uri="{FF2B5EF4-FFF2-40B4-BE49-F238E27FC236}">
                <a16:creationId xmlns:a16="http://schemas.microsoft.com/office/drawing/2014/main" id="{4C42C798-CDD1-09CB-FCBB-AAB9F1F48FEE}"/>
              </a:ext>
            </a:extLst>
          </p:cNvPr>
          <p:cNvSpPr txBox="1"/>
          <p:nvPr/>
        </p:nvSpPr>
        <p:spPr>
          <a:xfrm>
            <a:off x="442765" y="3406180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62" name="TextBox 35">
            <a:extLst>
              <a:ext uri="{FF2B5EF4-FFF2-40B4-BE49-F238E27FC236}">
                <a16:creationId xmlns:a16="http://schemas.microsoft.com/office/drawing/2014/main" id="{702654ED-D44F-73F3-61C3-9C85EA5D0541}"/>
              </a:ext>
            </a:extLst>
          </p:cNvPr>
          <p:cNvSpPr txBox="1"/>
          <p:nvPr/>
        </p:nvSpPr>
        <p:spPr>
          <a:xfrm>
            <a:off x="1202554" y="2541516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63" name="TextBox 35">
            <a:extLst>
              <a:ext uri="{FF2B5EF4-FFF2-40B4-BE49-F238E27FC236}">
                <a16:creationId xmlns:a16="http://schemas.microsoft.com/office/drawing/2014/main" id="{B49C3DAC-622A-4947-1B3F-C9F02DC1EBE9}"/>
              </a:ext>
            </a:extLst>
          </p:cNvPr>
          <p:cNvSpPr txBox="1"/>
          <p:nvPr/>
        </p:nvSpPr>
        <p:spPr>
          <a:xfrm>
            <a:off x="2222030" y="1878892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64" name="TextBox 35">
            <a:extLst>
              <a:ext uri="{FF2B5EF4-FFF2-40B4-BE49-F238E27FC236}">
                <a16:creationId xmlns:a16="http://schemas.microsoft.com/office/drawing/2014/main" id="{6F232D52-BA56-65BE-1E9A-C6F2205E7936}"/>
              </a:ext>
            </a:extLst>
          </p:cNvPr>
          <p:cNvSpPr txBox="1"/>
          <p:nvPr/>
        </p:nvSpPr>
        <p:spPr>
          <a:xfrm>
            <a:off x="6627569" y="2541516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/>
              <a:t>Lorem Ipsum</a:t>
            </a:r>
          </a:p>
        </p:txBody>
      </p:sp>
      <p:sp>
        <p:nvSpPr>
          <p:cNvPr id="65" name="TextBox 35">
            <a:extLst>
              <a:ext uri="{FF2B5EF4-FFF2-40B4-BE49-F238E27FC236}">
                <a16:creationId xmlns:a16="http://schemas.microsoft.com/office/drawing/2014/main" id="{5E80B576-C052-3F77-B095-53A7A81B7306}"/>
              </a:ext>
            </a:extLst>
          </p:cNvPr>
          <p:cNvSpPr txBox="1"/>
          <p:nvPr/>
        </p:nvSpPr>
        <p:spPr>
          <a:xfrm>
            <a:off x="7386047" y="3406180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47063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8-Stage Cycle Arc – Slide Template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E1B7857-BE0C-AD84-92B6-1866BE1863AF}"/>
              </a:ext>
            </a:extLst>
          </p:cNvPr>
          <p:cNvSpPr/>
          <p:nvPr/>
        </p:nvSpPr>
        <p:spPr>
          <a:xfrm>
            <a:off x="2406158" y="2913654"/>
            <a:ext cx="4338692" cy="2173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1" h="21600" extrusionOk="0">
                <a:moveTo>
                  <a:pt x="20875" y="21600"/>
                </a:moveTo>
                <a:lnTo>
                  <a:pt x="685" y="21600"/>
                </a:lnTo>
                <a:cubicBezTo>
                  <a:pt x="300" y="21600"/>
                  <a:pt x="-20" y="20916"/>
                  <a:pt x="1" y="20146"/>
                </a:cubicBezTo>
                <a:cubicBezTo>
                  <a:pt x="365" y="8897"/>
                  <a:pt x="5043" y="0"/>
                  <a:pt x="10769" y="0"/>
                </a:cubicBezTo>
                <a:cubicBezTo>
                  <a:pt x="16495" y="0"/>
                  <a:pt x="21153" y="8897"/>
                  <a:pt x="21537" y="20146"/>
                </a:cubicBezTo>
                <a:cubicBezTo>
                  <a:pt x="21580" y="20958"/>
                  <a:pt x="21281" y="21600"/>
                  <a:pt x="20875" y="21600"/>
                </a:cubicBezTo>
                <a:close/>
              </a:path>
            </a:pathLst>
          </a:custGeom>
          <a:solidFill>
            <a:schemeClr val="bg2">
              <a:alpha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864884E-4FB1-14DD-740D-9C1DE89B8E59}"/>
              </a:ext>
            </a:extLst>
          </p:cNvPr>
          <p:cNvGrpSpPr/>
          <p:nvPr/>
        </p:nvGrpSpPr>
        <p:grpSpPr>
          <a:xfrm>
            <a:off x="3402225" y="3819093"/>
            <a:ext cx="2346558" cy="1013782"/>
            <a:chOff x="8921977" y="1435947"/>
            <a:chExt cx="2926080" cy="1351709"/>
          </a:xfrm>
        </p:grpSpPr>
        <p:sp>
          <p:nvSpPr>
            <p:cNvPr id="47" name="TextBox 21">
              <a:extLst>
                <a:ext uri="{FF2B5EF4-FFF2-40B4-BE49-F238E27FC236}">
                  <a16:creationId xmlns:a16="http://schemas.microsoft.com/office/drawing/2014/main" id="{F67860E9-AFF9-DD70-B9F1-7D6F765FB3A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8" name="TextBox 22">
              <a:extLst>
                <a:ext uri="{FF2B5EF4-FFF2-40B4-BE49-F238E27FC236}">
                  <a16:creationId xmlns:a16="http://schemas.microsoft.com/office/drawing/2014/main" id="{864C0443-5655-4BD1-19A9-779ED6118EB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1" name="Shape">
            <a:extLst>
              <a:ext uri="{FF2B5EF4-FFF2-40B4-BE49-F238E27FC236}">
                <a16:creationId xmlns:a16="http://schemas.microsoft.com/office/drawing/2014/main" id="{C5096441-5D70-A733-E902-856E186817CF}"/>
              </a:ext>
            </a:extLst>
          </p:cNvPr>
          <p:cNvSpPr/>
          <p:nvPr/>
        </p:nvSpPr>
        <p:spPr>
          <a:xfrm>
            <a:off x="6902980" y="3946428"/>
            <a:ext cx="740239" cy="1170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600" extrusionOk="0">
                <a:moveTo>
                  <a:pt x="17730" y="17868"/>
                </a:moveTo>
                <a:cubicBezTo>
                  <a:pt x="17730" y="18185"/>
                  <a:pt x="17854" y="18582"/>
                  <a:pt x="17854" y="18900"/>
                </a:cubicBezTo>
                <a:cubicBezTo>
                  <a:pt x="17979" y="20329"/>
                  <a:pt x="16231" y="21600"/>
                  <a:pt x="13859" y="21600"/>
                </a:cubicBezTo>
                <a:lnTo>
                  <a:pt x="13484" y="21600"/>
                </a:lnTo>
                <a:cubicBezTo>
                  <a:pt x="11362" y="21600"/>
                  <a:pt x="9614" y="20568"/>
                  <a:pt x="9614" y="19218"/>
                </a:cubicBezTo>
                <a:cubicBezTo>
                  <a:pt x="9614" y="19218"/>
                  <a:pt x="9614" y="19218"/>
                  <a:pt x="9614" y="19218"/>
                </a:cubicBezTo>
                <a:cubicBezTo>
                  <a:pt x="9988" y="19218"/>
                  <a:pt x="10363" y="19218"/>
                  <a:pt x="10738" y="19218"/>
                </a:cubicBezTo>
                <a:cubicBezTo>
                  <a:pt x="13360" y="19218"/>
                  <a:pt x="15732" y="18741"/>
                  <a:pt x="17730" y="17868"/>
                </a:cubicBezTo>
                <a:close/>
                <a:moveTo>
                  <a:pt x="10738" y="3574"/>
                </a:moveTo>
                <a:cubicBezTo>
                  <a:pt x="11487" y="3574"/>
                  <a:pt x="12361" y="3653"/>
                  <a:pt x="13110" y="3732"/>
                </a:cubicBezTo>
                <a:cubicBezTo>
                  <a:pt x="12361" y="2462"/>
                  <a:pt x="11612" y="1191"/>
                  <a:pt x="10738" y="0"/>
                </a:cubicBezTo>
                <a:lnTo>
                  <a:pt x="8116" y="3097"/>
                </a:lnTo>
                <a:lnTo>
                  <a:pt x="3371" y="2303"/>
                </a:lnTo>
                <a:cubicBezTo>
                  <a:pt x="3871" y="3018"/>
                  <a:pt x="4370" y="3812"/>
                  <a:pt x="4869" y="4606"/>
                </a:cubicBezTo>
                <a:cubicBezTo>
                  <a:pt x="6617" y="3971"/>
                  <a:pt x="8615" y="3574"/>
                  <a:pt x="10738" y="3574"/>
                </a:cubicBezTo>
                <a:close/>
                <a:moveTo>
                  <a:pt x="10738" y="4526"/>
                </a:moveTo>
                <a:cubicBezTo>
                  <a:pt x="4744" y="4526"/>
                  <a:pt x="0" y="7624"/>
                  <a:pt x="0" y="11356"/>
                </a:cubicBezTo>
                <a:cubicBezTo>
                  <a:pt x="0" y="15168"/>
                  <a:pt x="4869" y="18185"/>
                  <a:pt x="10738" y="18185"/>
                </a:cubicBezTo>
                <a:cubicBezTo>
                  <a:pt x="16606" y="18185"/>
                  <a:pt x="21475" y="15088"/>
                  <a:pt x="21475" y="11356"/>
                </a:cubicBezTo>
                <a:cubicBezTo>
                  <a:pt x="21600" y="7624"/>
                  <a:pt x="16731" y="4526"/>
                  <a:pt x="10738" y="45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F77113BA-C177-152D-779F-58F1026DFE6A}"/>
              </a:ext>
            </a:extLst>
          </p:cNvPr>
          <p:cNvSpPr/>
          <p:nvPr/>
        </p:nvSpPr>
        <p:spPr>
          <a:xfrm>
            <a:off x="6448450" y="3007784"/>
            <a:ext cx="813313" cy="1067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616"/>
                </a:moveTo>
                <a:lnTo>
                  <a:pt x="4686" y="3658"/>
                </a:lnTo>
                <a:lnTo>
                  <a:pt x="4571" y="0"/>
                </a:lnTo>
                <a:cubicBezTo>
                  <a:pt x="6057" y="1132"/>
                  <a:pt x="7543" y="2265"/>
                  <a:pt x="8914" y="3484"/>
                </a:cubicBezTo>
                <a:cubicBezTo>
                  <a:pt x="6286" y="3832"/>
                  <a:pt x="3886" y="4877"/>
                  <a:pt x="2171" y="6358"/>
                </a:cubicBezTo>
                <a:cubicBezTo>
                  <a:pt x="1486" y="5748"/>
                  <a:pt x="800" y="5226"/>
                  <a:pt x="0" y="4616"/>
                </a:cubicBezTo>
                <a:close/>
                <a:moveTo>
                  <a:pt x="20343" y="16374"/>
                </a:moveTo>
                <a:cubicBezTo>
                  <a:pt x="18971" y="18116"/>
                  <a:pt x="16914" y="19423"/>
                  <a:pt x="14400" y="20032"/>
                </a:cubicBezTo>
                <a:cubicBezTo>
                  <a:pt x="14514" y="20294"/>
                  <a:pt x="14743" y="20555"/>
                  <a:pt x="14857" y="20729"/>
                </a:cubicBezTo>
                <a:lnTo>
                  <a:pt x="19200" y="21600"/>
                </a:lnTo>
                <a:lnTo>
                  <a:pt x="21600" y="18203"/>
                </a:lnTo>
                <a:cubicBezTo>
                  <a:pt x="21143" y="17681"/>
                  <a:pt x="20800" y="16984"/>
                  <a:pt x="20343" y="16374"/>
                </a:cubicBezTo>
                <a:close/>
                <a:moveTo>
                  <a:pt x="20686" y="11932"/>
                </a:moveTo>
                <a:cubicBezTo>
                  <a:pt x="20686" y="7752"/>
                  <a:pt x="16229" y="4442"/>
                  <a:pt x="10857" y="4442"/>
                </a:cubicBezTo>
                <a:cubicBezTo>
                  <a:pt x="5486" y="4442"/>
                  <a:pt x="1029" y="7839"/>
                  <a:pt x="1029" y="11932"/>
                </a:cubicBezTo>
                <a:cubicBezTo>
                  <a:pt x="1029" y="16026"/>
                  <a:pt x="5486" y="19423"/>
                  <a:pt x="10857" y="19423"/>
                </a:cubicBezTo>
                <a:cubicBezTo>
                  <a:pt x="16229" y="19423"/>
                  <a:pt x="20686" y="16113"/>
                  <a:pt x="20686" y="11932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08E1B6C7-9A63-8C1D-EAA1-9557252DF100}"/>
              </a:ext>
            </a:extLst>
          </p:cNvPr>
          <p:cNvSpPr/>
          <p:nvPr/>
        </p:nvSpPr>
        <p:spPr>
          <a:xfrm>
            <a:off x="5585108" y="2389197"/>
            <a:ext cx="1006962" cy="817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349"/>
                </a:moveTo>
                <a:lnTo>
                  <a:pt x="18000" y="21600"/>
                </a:lnTo>
                <a:cubicBezTo>
                  <a:pt x="17723" y="21259"/>
                  <a:pt x="17354" y="20918"/>
                  <a:pt x="17077" y="20577"/>
                </a:cubicBezTo>
                <a:cubicBezTo>
                  <a:pt x="18738" y="18985"/>
                  <a:pt x="19846" y="16712"/>
                  <a:pt x="20308" y="14097"/>
                </a:cubicBezTo>
                <a:cubicBezTo>
                  <a:pt x="20677" y="14552"/>
                  <a:pt x="21138" y="15006"/>
                  <a:pt x="21508" y="15461"/>
                </a:cubicBezTo>
                <a:lnTo>
                  <a:pt x="21600" y="20349"/>
                </a:lnTo>
                <a:close/>
                <a:moveTo>
                  <a:pt x="6277" y="2501"/>
                </a:moveTo>
                <a:cubicBezTo>
                  <a:pt x="4708" y="1592"/>
                  <a:pt x="3138" y="682"/>
                  <a:pt x="1569" y="0"/>
                </a:cubicBezTo>
                <a:lnTo>
                  <a:pt x="2954" y="4888"/>
                </a:lnTo>
                <a:lnTo>
                  <a:pt x="0" y="7276"/>
                </a:lnTo>
                <a:cubicBezTo>
                  <a:pt x="923" y="7731"/>
                  <a:pt x="1754" y="8185"/>
                  <a:pt x="2677" y="8754"/>
                </a:cubicBezTo>
                <a:cubicBezTo>
                  <a:pt x="3323" y="6139"/>
                  <a:pt x="4523" y="3979"/>
                  <a:pt x="6277" y="2501"/>
                </a:cubicBezTo>
                <a:close/>
                <a:moveTo>
                  <a:pt x="11446" y="1933"/>
                </a:moveTo>
                <a:cubicBezTo>
                  <a:pt x="7015" y="1933"/>
                  <a:pt x="3508" y="6366"/>
                  <a:pt x="3508" y="11709"/>
                </a:cubicBezTo>
                <a:cubicBezTo>
                  <a:pt x="3508" y="17166"/>
                  <a:pt x="7108" y="21486"/>
                  <a:pt x="11446" y="21486"/>
                </a:cubicBezTo>
                <a:cubicBezTo>
                  <a:pt x="15785" y="21486"/>
                  <a:pt x="19385" y="17053"/>
                  <a:pt x="19385" y="11709"/>
                </a:cubicBezTo>
                <a:cubicBezTo>
                  <a:pt x="19385" y="6366"/>
                  <a:pt x="15785" y="1933"/>
                  <a:pt x="11446" y="193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7B481BC9-8A7C-916D-B7DA-228D1AB2BD2E}"/>
              </a:ext>
            </a:extLst>
          </p:cNvPr>
          <p:cNvSpPr/>
          <p:nvPr/>
        </p:nvSpPr>
        <p:spPr>
          <a:xfrm>
            <a:off x="4528128" y="2036868"/>
            <a:ext cx="1140356" cy="740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79" y="10800"/>
                </a:moveTo>
                <a:cubicBezTo>
                  <a:pt x="3179" y="11428"/>
                  <a:pt x="3260" y="12056"/>
                  <a:pt x="3260" y="12684"/>
                </a:cubicBezTo>
                <a:cubicBezTo>
                  <a:pt x="2527" y="12684"/>
                  <a:pt x="1793" y="12558"/>
                  <a:pt x="978" y="12558"/>
                </a:cubicBezTo>
                <a:cubicBezTo>
                  <a:pt x="897" y="12558"/>
                  <a:pt x="897" y="12558"/>
                  <a:pt x="815" y="12558"/>
                </a:cubicBezTo>
                <a:lnTo>
                  <a:pt x="2527" y="8665"/>
                </a:lnTo>
                <a:lnTo>
                  <a:pt x="0" y="4395"/>
                </a:lnTo>
                <a:cubicBezTo>
                  <a:pt x="326" y="4395"/>
                  <a:pt x="652" y="4395"/>
                  <a:pt x="978" y="4395"/>
                </a:cubicBezTo>
                <a:cubicBezTo>
                  <a:pt x="2038" y="4395"/>
                  <a:pt x="3179" y="4395"/>
                  <a:pt x="4239" y="4521"/>
                </a:cubicBezTo>
                <a:cubicBezTo>
                  <a:pt x="3586" y="6405"/>
                  <a:pt x="3179" y="8540"/>
                  <a:pt x="3179" y="10800"/>
                </a:cubicBezTo>
                <a:close/>
                <a:moveTo>
                  <a:pt x="20296" y="9670"/>
                </a:moveTo>
                <a:cubicBezTo>
                  <a:pt x="19888" y="9419"/>
                  <a:pt x="19562" y="9293"/>
                  <a:pt x="19155" y="9042"/>
                </a:cubicBezTo>
                <a:cubicBezTo>
                  <a:pt x="19236" y="9544"/>
                  <a:pt x="19236" y="10172"/>
                  <a:pt x="19236" y="10800"/>
                </a:cubicBezTo>
                <a:cubicBezTo>
                  <a:pt x="19236" y="13186"/>
                  <a:pt x="18829" y="15321"/>
                  <a:pt x="18095" y="17205"/>
                </a:cubicBezTo>
                <a:cubicBezTo>
                  <a:pt x="18421" y="17330"/>
                  <a:pt x="18747" y="17581"/>
                  <a:pt x="18992" y="17707"/>
                </a:cubicBezTo>
                <a:lnTo>
                  <a:pt x="21600" y="15070"/>
                </a:lnTo>
                <a:lnTo>
                  <a:pt x="20296" y="9670"/>
                </a:lnTo>
                <a:close/>
                <a:moveTo>
                  <a:pt x="11248" y="0"/>
                </a:moveTo>
                <a:cubicBezTo>
                  <a:pt x="7336" y="0"/>
                  <a:pt x="4239" y="4898"/>
                  <a:pt x="4239" y="10800"/>
                </a:cubicBezTo>
                <a:cubicBezTo>
                  <a:pt x="4239" y="16702"/>
                  <a:pt x="7417" y="21600"/>
                  <a:pt x="11248" y="21600"/>
                </a:cubicBezTo>
                <a:cubicBezTo>
                  <a:pt x="15079" y="21600"/>
                  <a:pt x="18258" y="16702"/>
                  <a:pt x="18258" y="10800"/>
                </a:cubicBezTo>
                <a:cubicBezTo>
                  <a:pt x="18258" y="4898"/>
                  <a:pt x="15079" y="0"/>
                  <a:pt x="1124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67279D1F-6680-03BB-5AE8-C79935AFB3B7}"/>
              </a:ext>
            </a:extLst>
          </p:cNvPr>
          <p:cNvSpPr/>
          <p:nvPr/>
        </p:nvSpPr>
        <p:spPr>
          <a:xfrm>
            <a:off x="3420040" y="2036868"/>
            <a:ext cx="1204915" cy="740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791"/>
                </a:moveTo>
                <a:lnTo>
                  <a:pt x="19980" y="12558"/>
                </a:lnTo>
                <a:cubicBezTo>
                  <a:pt x="19671" y="12558"/>
                  <a:pt x="19286" y="12558"/>
                  <a:pt x="18977" y="12558"/>
                </a:cubicBezTo>
                <a:cubicBezTo>
                  <a:pt x="19054" y="11930"/>
                  <a:pt x="19054" y="11302"/>
                  <a:pt x="19054" y="10674"/>
                </a:cubicBezTo>
                <a:cubicBezTo>
                  <a:pt x="19054" y="8414"/>
                  <a:pt x="18669" y="6279"/>
                  <a:pt x="17974" y="4395"/>
                </a:cubicBezTo>
                <a:cubicBezTo>
                  <a:pt x="18360" y="4395"/>
                  <a:pt x="18746" y="4395"/>
                  <a:pt x="19131" y="4270"/>
                </a:cubicBezTo>
                <a:lnTo>
                  <a:pt x="21600" y="8791"/>
                </a:lnTo>
                <a:close/>
                <a:moveTo>
                  <a:pt x="3934" y="8916"/>
                </a:moveTo>
                <a:cubicBezTo>
                  <a:pt x="2623" y="9670"/>
                  <a:pt x="1234" y="10549"/>
                  <a:pt x="0" y="11428"/>
                </a:cubicBezTo>
                <a:lnTo>
                  <a:pt x="3163" y="13814"/>
                </a:lnTo>
                <a:lnTo>
                  <a:pt x="2623" y="18586"/>
                </a:lnTo>
                <a:cubicBezTo>
                  <a:pt x="3394" y="18084"/>
                  <a:pt x="4166" y="17581"/>
                  <a:pt x="5014" y="17079"/>
                </a:cubicBezTo>
                <a:cubicBezTo>
                  <a:pt x="4320" y="15195"/>
                  <a:pt x="3934" y="13060"/>
                  <a:pt x="3934" y="10800"/>
                </a:cubicBezTo>
                <a:cubicBezTo>
                  <a:pt x="3857" y="10172"/>
                  <a:pt x="3934" y="9544"/>
                  <a:pt x="3934" y="8916"/>
                </a:cubicBezTo>
                <a:close/>
                <a:moveTo>
                  <a:pt x="11494" y="0"/>
                </a:moveTo>
                <a:cubicBezTo>
                  <a:pt x="7791" y="0"/>
                  <a:pt x="4860" y="4898"/>
                  <a:pt x="4860" y="10800"/>
                </a:cubicBezTo>
                <a:cubicBezTo>
                  <a:pt x="4860" y="16702"/>
                  <a:pt x="7869" y="21600"/>
                  <a:pt x="11494" y="21600"/>
                </a:cubicBezTo>
                <a:cubicBezTo>
                  <a:pt x="15120" y="21600"/>
                  <a:pt x="18129" y="16702"/>
                  <a:pt x="18129" y="10800"/>
                </a:cubicBezTo>
                <a:cubicBezTo>
                  <a:pt x="18129" y="4898"/>
                  <a:pt x="15120" y="0"/>
                  <a:pt x="1149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9383AD7D-BD6F-277F-A4C2-EEC38CCD165E}"/>
              </a:ext>
            </a:extLst>
          </p:cNvPr>
          <p:cNvSpPr/>
          <p:nvPr/>
        </p:nvSpPr>
        <p:spPr>
          <a:xfrm>
            <a:off x="2497532" y="2440297"/>
            <a:ext cx="1071511" cy="813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57"/>
                </a:moveTo>
                <a:lnTo>
                  <a:pt x="20993" y="6400"/>
                </a:lnTo>
                <a:cubicBezTo>
                  <a:pt x="20646" y="6629"/>
                  <a:pt x="20299" y="6857"/>
                  <a:pt x="19865" y="7086"/>
                </a:cubicBezTo>
                <a:cubicBezTo>
                  <a:pt x="19345" y="4571"/>
                  <a:pt x="18130" y="2400"/>
                  <a:pt x="16482" y="914"/>
                </a:cubicBezTo>
                <a:cubicBezTo>
                  <a:pt x="17002" y="571"/>
                  <a:pt x="17436" y="229"/>
                  <a:pt x="17957" y="0"/>
                </a:cubicBezTo>
                <a:lnTo>
                  <a:pt x="21600" y="2057"/>
                </a:lnTo>
                <a:close/>
                <a:moveTo>
                  <a:pt x="3296" y="12457"/>
                </a:moveTo>
                <a:cubicBezTo>
                  <a:pt x="2169" y="13829"/>
                  <a:pt x="1041" y="15200"/>
                  <a:pt x="0" y="16571"/>
                </a:cubicBezTo>
                <a:lnTo>
                  <a:pt x="3643" y="16914"/>
                </a:lnTo>
                <a:lnTo>
                  <a:pt x="4251" y="21600"/>
                </a:lnTo>
                <a:cubicBezTo>
                  <a:pt x="4945" y="20686"/>
                  <a:pt x="5639" y="19771"/>
                  <a:pt x="6333" y="18971"/>
                </a:cubicBezTo>
                <a:cubicBezTo>
                  <a:pt x="4858" y="17257"/>
                  <a:pt x="3730" y="14971"/>
                  <a:pt x="3296" y="12457"/>
                </a:cubicBezTo>
                <a:close/>
                <a:moveTo>
                  <a:pt x="11624" y="229"/>
                </a:moveTo>
                <a:cubicBezTo>
                  <a:pt x="7460" y="229"/>
                  <a:pt x="4164" y="4686"/>
                  <a:pt x="4164" y="10057"/>
                </a:cubicBezTo>
                <a:cubicBezTo>
                  <a:pt x="4164" y="15543"/>
                  <a:pt x="7547" y="19886"/>
                  <a:pt x="11624" y="19886"/>
                </a:cubicBezTo>
                <a:cubicBezTo>
                  <a:pt x="15788" y="19886"/>
                  <a:pt x="19084" y="15429"/>
                  <a:pt x="19084" y="10057"/>
                </a:cubicBezTo>
                <a:cubicBezTo>
                  <a:pt x="19171" y="4686"/>
                  <a:pt x="15788" y="229"/>
                  <a:pt x="11624" y="2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E1C47C49-FAD3-864F-2E9B-831E21BC3C4B}"/>
              </a:ext>
            </a:extLst>
          </p:cNvPr>
          <p:cNvSpPr/>
          <p:nvPr/>
        </p:nvSpPr>
        <p:spPr>
          <a:xfrm>
            <a:off x="1895079" y="3085784"/>
            <a:ext cx="796106" cy="1024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11" y="1452"/>
                </a:moveTo>
                <a:cubicBezTo>
                  <a:pt x="14595" y="998"/>
                  <a:pt x="15178" y="454"/>
                  <a:pt x="15762" y="0"/>
                </a:cubicBezTo>
                <a:lnTo>
                  <a:pt x="20783" y="272"/>
                </a:lnTo>
                <a:lnTo>
                  <a:pt x="21600" y="3903"/>
                </a:lnTo>
                <a:cubicBezTo>
                  <a:pt x="21250" y="4175"/>
                  <a:pt x="21016" y="4447"/>
                  <a:pt x="20666" y="4719"/>
                </a:cubicBezTo>
                <a:cubicBezTo>
                  <a:pt x="18915" y="3086"/>
                  <a:pt x="16579" y="1906"/>
                  <a:pt x="14011" y="1452"/>
                </a:cubicBezTo>
                <a:close/>
                <a:moveTo>
                  <a:pt x="2102" y="15247"/>
                </a:moveTo>
                <a:cubicBezTo>
                  <a:pt x="1401" y="16427"/>
                  <a:pt x="584" y="17607"/>
                  <a:pt x="0" y="18877"/>
                </a:cubicBezTo>
                <a:lnTo>
                  <a:pt x="4554" y="18061"/>
                </a:lnTo>
                <a:lnTo>
                  <a:pt x="6889" y="21600"/>
                </a:lnTo>
                <a:cubicBezTo>
                  <a:pt x="7356" y="20602"/>
                  <a:pt x="7939" y="19694"/>
                  <a:pt x="8523" y="18787"/>
                </a:cubicBezTo>
                <a:cubicBezTo>
                  <a:pt x="5838" y="18242"/>
                  <a:pt x="3619" y="16971"/>
                  <a:pt x="2102" y="15247"/>
                </a:cubicBezTo>
                <a:close/>
                <a:moveTo>
                  <a:pt x="11442" y="2360"/>
                </a:moveTo>
                <a:cubicBezTo>
                  <a:pt x="5838" y="2360"/>
                  <a:pt x="1401" y="5899"/>
                  <a:pt x="1401" y="10165"/>
                </a:cubicBezTo>
                <a:cubicBezTo>
                  <a:pt x="1401" y="14430"/>
                  <a:pt x="5955" y="17970"/>
                  <a:pt x="11442" y="17970"/>
                </a:cubicBezTo>
                <a:cubicBezTo>
                  <a:pt x="17046" y="17970"/>
                  <a:pt x="21483" y="14430"/>
                  <a:pt x="21483" y="10165"/>
                </a:cubicBezTo>
                <a:cubicBezTo>
                  <a:pt x="21483" y="5899"/>
                  <a:pt x="17046" y="2360"/>
                  <a:pt x="11442" y="236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3434A199-645C-8D8B-09EB-2913569DC687}"/>
              </a:ext>
            </a:extLst>
          </p:cNvPr>
          <p:cNvSpPr/>
          <p:nvPr/>
        </p:nvSpPr>
        <p:spPr>
          <a:xfrm>
            <a:off x="1507790" y="3989464"/>
            <a:ext cx="740161" cy="1110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088"/>
                </a:moveTo>
                <a:cubicBezTo>
                  <a:pt x="11428" y="19088"/>
                  <a:pt x="12056" y="19005"/>
                  <a:pt x="12684" y="19005"/>
                </a:cubicBezTo>
                <a:lnTo>
                  <a:pt x="12684" y="19088"/>
                </a:lnTo>
                <a:cubicBezTo>
                  <a:pt x="12558" y="20512"/>
                  <a:pt x="10800" y="21600"/>
                  <a:pt x="8665" y="21600"/>
                </a:cubicBezTo>
                <a:lnTo>
                  <a:pt x="8414" y="21600"/>
                </a:lnTo>
                <a:cubicBezTo>
                  <a:pt x="6153" y="21600"/>
                  <a:pt x="4270" y="20344"/>
                  <a:pt x="4395" y="18837"/>
                </a:cubicBezTo>
                <a:cubicBezTo>
                  <a:pt x="4395" y="18586"/>
                  <a:pt x="4395" y="18251"/>
                  <a:pt x="4521" y="18000"/>
                </a:cubicBezTo>
                <a:cubicBezTo>
                  <a:pt x="6405" y="18670"/>
                  <a:pt x="8540" y="19088"/>
                  <a:pt x="10800" y="19088"/>
                </a:cubicBezTo>
                <a:close/>
                <a:moveTo>
                  <a:pt x="17330" y="3935"/>
                </a:moveTo>
                <a:cubicBezTo>
                  <a:pt x="17456" y="3767"/>
                  <a:pt x="17581" y="3600"/>
                  <a:pt x="17581" y="3349"/>
                </a:cubicBezTo>
                <a:lnTo>
                  <a:pt x="15070" y="0"/>
                </a:lnTo>
                <a:lnTo>
                  <a:pt x="10298" y="753"/>
                </a:lnTo>
                <a:cubicBezTo>
                  <a:pt x="9921" y="1340"/>
                  <a:pt x="9544" y="2009"/>
                  <a:pt x="9293" y="2679"/>
                </a:cubicBezTo>
                <a:cubicBezTo>
                  <a:pt x="9795" y="2679"/>
                  <a:pt x="10298" y="2595"/>
                  <a:pt x="10800" y="2595"/>
                </a:cubicBezTo>
                <a:cubicBezTo>
                  <a:pt x="13186" y="2595"/>
                  <a:pt x="15447" y="3098"/>
                  <a:pt x="17330" y="3935"/>
                </a:cubicBezTo>
                <a:close/>
                <a:moveTo>
                  <a:pt x="10800" y="3600"/>
                </a:moveTo>
                <a:cubicBezTo>
                  <a:pt x="4772" y="3600"/>
                  <a:pt x="0" y="6865"/>
                  <a:pt x="0" y="10800"/>
                </a:cubicBezTo>
                <a:cubicBezTo>
                  <a:pt x="0" y="14819"/>
                  <a:pt x="4898" y="18000"/>
                  <a:pt x="10800" y="18000"/>
                </a:cubicBezTo>
                <a:cubicBezTo>
                  <a:pt x="16702" y="18000"/>
                  <a:pt x="21600" y="14735"/>
                  <a:pt x="21600" y="10800"/>
                </a:cubicBezTo>
                <a:cubicBezTo>
                  <a:pt x="21600" y="6865"/>
                  <a:pt x="16828" y="3600"/>
                  <a:pt x="10800" y="3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6" name="Graphic 31" descr="Trophy">
            <a:extLst>
              <a:ext uri="{FF2B5EF4-FFF2-40B4-BE49-F238E27FC236}">
                <a16:creationId xmlns:a16="http://schemas.microsoft.com/office/drawing/2014/main" id="{4CDDF2A1-5F41-7A87-8760-C98058FA5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6795" y="3108833"/>
            <a:ext cx="677419" cy="677419"/>
          </a:xfrm>
          <a:prstGeom prst="rect">
            <a:avLst/>
          </a:prstGeom>
        </p:spPr>
      </p:pic>
      <p:pic>
        <p:nvPicPr>
          <p:cNvPr id="50" name="Graphic 12" descr="Brainstorm with solid fill">
            <a:extLst>
              <a:ext uri="{FF2B5EF4-FFF2-40B4-BE49-F238E27FC236}">
                <a16:creationId xmlns:a16="http://schemas.microsoft.com/office/drawing/2014/main" id="{E9FC5AA0-6781-083F-DE7D-B60024C17C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98837" y="3349805"/>
            <a:ext cx="435915" cy="435915"/>
          </a:xfrm>
          <a:prstGeom prst="rect">
            <a:avLst/>
          </a:prstGeom>
        </p:spPr>
      </p:pic>
      <p:pic>
        <p:nvPicPr>
          <p:cNvPr id="51" name="Graphic 13" descr="Bullseye with solid fill">
            <a:extLst>
              <a:ext uri="{FF2B5EF4-FFF2-40B4-BE49-F238E27FC236}">
                <a16:creationId xmlns:a16="http://schemas.microsoft.com/office/drawing/2014/main" id="{38C93743-65DE-F018-E5FE-724BD8AD26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43281" y="2188991"/>
            <a:ext cx="435915" cy="435915"/>
          </a:xfrm>
          <a:prstGeom prst="rect">
            <a:avLst/>
          </a:prstGeom>
        </p:spPr>
      </p:pic>
      <p:pic>
        <p:nvPicPr>
          <p:cNvPr id="52" name="Graphic 14" descr="Database with solid fill">
            <a:extLst>
              <a:ext uri="{FF2B5EF4-FFF2-40B4-BE49-F238E27FC236}">
                <a16:creationId xmlns:a16="http://schemas.microsoft.com/office/drawing/2014/main" id="{BCA914BB-A177-B606-F704-0105D25988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55148" y="4343817"/>
            <a:ext cx="435915" cy="435915"/>
          </a:xfrm>
          <a:prstGeom prst="rect">
            <a:avLst/>
          </a:prstGeom>
        </p:spPr>
      </p:pic>
      <p:pic>
        <p:nvPicPr>
          <p:cNvPr id="53" name="Graphic 15" descr="Gears with solid fill">
            <a:extLst>
              <a:ext uri="{FF2B5EF4-FFF2-40B4-BE49-F238E27FC236}">
                <a16:creationId xmlns:a16="http://schemas.microsoft.com/office/drawing/2014/main" id="{B54CAB2C-6790-7B6E-DB80-C4CCA2CA07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39314" y="3379384"/>
            <a:ext cx="435915" cy="435915"/>
          </a:xfrm>
          <a:prstGeom prst="rect">
            <a:avLst/>
          </a:prstGeom>
        </p:spPr>
      </p:pic>
      <p:pic>
        <p:nvPicPr>
          <p:cNvPr id="54" name="Graphic 16" descr="Hourglass 30% with solid fill">
            <a:extLst>
              <a:ext uri="{FF2B5EF4-FFF2-40B4-BE49-F238E27FC236}">
                <a16:creationId xmlns:a16="http://schemas.microsoft.com/office/drawing/2014/main" id="{C40BB311-1AB5-0CD9-5262-B9A3D7DC6B0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04027" y="2188991"/>
            <a:ext cx="435915" cy="435915"/>
          </a:xfrm>
          <a:prstGeom prst="rect">
            <a:avLst/>
          </a:prstGeom>
        </p:spPr>
      </p:pic>
      <p:pic>
        <p:nvPicPr>
          <p:cNvPr id="55" name="Graphic 17" descr="Lightbulb with solid fill">
            <a:extLst>
              <a:ext uri="{FF2B5EF4-FFF2-40B4-BE49-F238E27FC236}">
                <a16:creationId xmlns:a16="http://schemas.microsoft.com/office/drawing/2014/main" id="{139A496D-B659-3707-1023-1A0DAF85CA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659913" y="4326624"/>
            <a:ext cx="435915" cy="435915"/>
          </a:xfrm>
          <a:prstGeom prst="rect">
            <a:avLst/>
          </a:prstGeom>
        </p:spPr>
      </p:pic>
      <p:pic>
        <p:nvPicPr>
          <p:cNvPr id="56" name="Graphic 18" descr="Research with solid fill">
            <a:extLst>
              <a:ext uri="{FF2B5EF4-FFF2-40B4-BE49-F238E27FC236}">
                <a16:creationId xmlns:a16="http://schemas.microsoft.com/office/drawing/2014/main" id="{EBE2373F-D2E7-6DBA-E80B-411A6FBF424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00771" y="2614474"/>
            <a:ext cx="435915" cy="435915"/>
          </a:xfrm>
          <a:prstGeom prst="rect">
            <a:avLst/>
          </a:prstGeom>
        </p:spPr>
      </p:pic>
      <p:pic>
        <p:nvPicPr>
          <p:cNvPr id="57" name="Graphic 19" descr="Eye with solid fill">
            <a:extLst>
              <a:ext uri="{FF2B5EF4-FFF2-40B4-BE49-F238E27FC236}">
                <a16:creationId xmlns:a16="http://schemas.microsoft.com/office/drawing/2014/main" id="{9ECCF190-9608-DD29-6A1E-3A9E47C330C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803822" y="2548615"/>
            <a:ext cx="540764" cy="540764"/>
          </a:xfrm>
          <a:prstGeom prst="rect">
            <a:avLst/>
          </a:prstGeom>
        </p:spPr>
      </p:pic>
      <p:sp>
        <p:nvSpPr>
          <p:cNvPr id="58" name="TextBox 35">
            <a:extLst>
              <a:ext uri="{FF2B5EF4-FFF2-40B4-BE49-F238E27FC236}">
                <a16:creationId xmlns:a16="http://schemas.microsoft.com/office/drawing/2014/main" id="{A63EA737-73A4-F4DE-441C-68A2931D19B5}"/>
              </a:ext>
            </a:extLst>
          </p:cNvPr>
          <p:cNvSpPr txBox="1"/>
          <p:nvPr/>
        </p:nvSpPr>
        <p:spPr>
          <a:xfrm>
            <a:off x="0" y="4380074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35">
            <a:extLst>
              <a:ext uri="{FF2B5EF4-FFF2-40B4-BE49-F238E27FC236}">
                <a16:creationId xmlns:a16="http://schemas.microsoft.com/office/drawing/2014/main" id="{0E9100EA-B72C-1F9A-5451-537EE5BF2BA3}"/>
              </a:ext>
            </a:extLst>
          </p:cNvPr>
          <p:cNvSpPr txBox="1"/>
          <p:nvPr/>
        </p:nvSpPr>
        <p:spPr>
          <a:xfrm>
            <a:off x="7825308" y="4380074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0" name="TextBox 35">
            <a:extLst>
              <a:ext uri="{FF2B5EF4-FFF2-40B4-BE49-F238E27FC236}">
                <a16:creationId xmlns:a16="http://schemas.microsoft.com/office/drawing/2014/main" id="{9CE5C54B-0EEC-D466-02BD-3A4AC231BF54}"/>
              </a:ext>
            </a:extLst>
          </p:cNvPr>
          <p:cNvSpPr txBox="1"/>
          <p:nvPr/>
        </p:nvSpPr>
        <p:spPr>
          <a:xfrm>
            <a:off x="5606784" y="1878892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1" name="TextBox 35">
            <a:extLst>
              <a:ext uri="{FF2B5EF4-FFF2-40B4-BE49-F238E27FC236}">
                <a16:creationId xmlns:a16="http://schemas.microsoft.com/office/drawing/2014/main" id="{4C42C798-CDD1-09CB-FCBB-AAB9F1F48FEE}"/>
              </a:ext>
            </a:extLst>
          </p:cNvPr>
          <p:cNvSpPr txBox="1"/>
          <p:nvPr/>
        </p:nvSpPr>
        <p:spPr>
          <a:xfrm>
            <a:off x="442765" y="3406180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2" name="TextBox 35">
            <a:extLst>
              <a:ext uri="{FF2B5EF4-FFF2-40B4-BE49-F238E27FC236}">
                <a16:creationId xmlns:a16="http://schemas.microsoft.com/office/drawing/2014/main" id="{702654ED-D44F-73F3-61C3-9C85EA5D0541}"/>
              </a:ext>
            </a:extLst>
          </p:cNvPr>
          <p:cNvSpPr txBox="1"/>
          <p:nvPr/>
        </p:nvSpPr>
        <p:spPr>
          <a:xfrm>
            <a:off x="1202554" y="2541516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3" name="TextBox 35">
            <a:extLst>
              <a:ext uri="{FF2B5EF4-FFF2-40B4-BE49-F238E27FC236}">
                <a16:creationId xmlns:a16="http://schemas.microsoft.com/office/drawing/2014/main" id="{B49C3DAC-622A-4947-1B3F-C9F02DC1EBE9}"/>
              </a:ext>
            </a:extLst>
          </p:cNvPr>
          <p:cNvSpPr txBox="1"/>
          <p:nvPr/>
        </p:nvSpPr>
        <p:spPr>
          <a:xfrm>
            <a:off x="2222030" y="1878892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4" name="TextBox 35">
            <a:extLst>
              <a:ext uri="{FF2B5EF4-FFF2-40B4-BE49-F238E27FC236}">
                <a16:creationId xmlns:a16="http://schemas.microsoft.com/office/drawing/2014/main" id="{6F232D52-BA56-65BE-1E9A-C6F2205E7936}"/>
              </a:ext>
            </a:extLst>
          </p:cNvPr>
          <p:cNvSpPr txBox="1"/>
          <p:nvPr/>
        </p:nvSpPr>
        <p:spPr>
          <a:xfrm>
            <a:off x="6627569" y="2541516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5" name="TextBox 35">
            <a:extLst>
              <a:ext uri="{FF2B5EF4-FFF2-40B4-BE49-F238E27FC236}">
                <a16:creationId xmlns:a16="http://schemas.microsoft.com/office/drawing/2014/main" id="{5E80B576-C052-3F77-B095-53A7A81B7306}"/>
              </a:ext>
            </a:extLst>
          </p:cNvPr>
          <p:cNvSpPr txBox="1"/>
          <p:nvPr/>
        </p:nvSpPr>
        <p:spPr>
          <a:xfrm>
            <a:off x="7386047" y="3406180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21021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167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8-Stage Cycle Arc – Slide Template</vt:lpstr>
      <vt:lpstr>8-Stage Cycle Arc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8-Stage Cycle Arc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2024-02-29T23:41:49Z</dcterms:modified>
  <cp:category>Charts &amp; Diagrams</cp:category>
</cp:coreProperties>
</file>