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5" r:id="rId4"/>
    <p:sldId id="356" r:id="rId5"/>
    <p:sldId id="357"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12/16/2019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574522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748386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730407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12/16/2019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8 Stripes Infographic – Slide Template</a:t>
            </a:r>
          </a:p>
        </p:txBody>
      </p:sp>
      <p:grpSp>
        <p:nvGrpSpPr>
          <p:cNvPr id="33" name="Group 32">
            <a:extLst>
              <a:ext uri="{FF2B5EF4-FFF2-40B4-BE49-F238E27FC236}">
                <a16:creationId xmlns:a16="http://schemas.microsoft.com/office/drawing/2014/main" id="{A06DEA29-65D3-436C-B7AE-F6CE7DF4CDF2}"/>
              </a:ext>
            </a:extLst>
          </p:cNvPr>
          <p:cNvGrpSpPr/>
          <p:nvPr/>
        </p:nvGrpSpPr>
        <p:grpSpPr>
          <a:xfrm>
            <a:off x="6374130" y="1695243"/>
            <a:ext cx="2769870" cy="3657600"/>
            <a:chOff x="381000" y="1341120"/>
            <a:chExt cx="1005840" cy="1584960"/>
          </a:xfrm>
        </p:grpSpPr>
        <p:sp>
          <p:nvSpPr>
            <p:cNvPr id="34" name="Rectangle 33">
              <a:extLst>
                <a:ext uri="{FF2B5EF4-FFF2-40B4-BE49-F238E27FC236}">
                  <a16:creationId xmlns:a16="http://schemas.microsoft.com/office/drawing/2014/main" id="{D2790FB5-DEB8-429D-ADB4-8B52885AC870}"/>
                </a:ext>
              </a:extLst>
            </p:cNvPr>
            <p:cNvSpPr/>
            <p:nvPr/>
          </p:nvSpPr>
          <p:spPr>
            <a:xfrm>
              <a:off x="381000" y="1341120"/>
              <a:ext cx="1005840" cy="3962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35" name="Rectangle 34">
              <a:extLst>
                <a:ext uri="{FF2B5EF4-FFF2-40B4-BE49-F238E27FC236}">
                  <a16:creationId xmlns:a16="http://schemas.microsoft.com/office/drawing/2014/main" id="{89438247-3F1D-4433-80E6-06CA57774AC8}"/>
                </a:ext>
              </a:extLst>
            </p:cNvPr>
            <p:cNvSpPr/>
            <p:nvPr/>
          </p:nvSpPr>
          <p:spPr>
            <a:xfrm>
              <a:off x="381000" y="1737360"/>
              <a:ext cx="1005840" cy="396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36" name="Rectangle 35">
              <a:extLst>
                <a:ext uri="{FF2B5EF4-FFF2-40B4-BE49-F238E27FC236}">
                  <a16:creationId xmlns:a16="http://schemas.microsoft.com/office/drawing/2014/main" id="{9DCE5657-8C39-4694-A59A-E927520382A2}"/>
                </a:ext>
              </a:extLst>
            </p:cNvPr>
            <p:cNvSpPr/>
            <p:nvPr/>
          </p:nvSpPr>
          <p:spPr>
            <a:xfrm>
              <a:off x="381000" y="2133600"/>
              <a:ext cx="1005840" cy="3962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37" name="Rectangle 36">
              <a:extLst>
                <a:ext uri="{FF2B5EF4-FFF2-40B4-BE49-F238E27FC236}">
                  <a16:creationId xmlns:a16="http://schemas.microsoft.com/office/drawing/2014/main" id="{94146CB9-117B-4AB6-9DFB-144D3A8C9796}"/>
                </a:ext>
              </a:extLst>
            </p:cNvPr>
            <p:cNvSpPr/>
            <p:nvPr/>
          </p:nvSpPr>
          <p:spPr>
            <a:xfrm>
              <a:off x="381000" y="2529840"/>
              <a:ext cx="1005840" cy="3962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grpSp>
      <p:sp>
        <p:nvSpPr>
          <p:cNvPr id="64" name="Freeform: Shape 63">
            <a:extLst>
              <a:ext uri="{FF2B5EF4-FFF2-40B4-BE49-F238E27FC236}">
                <a16:creationId xmlns:a16="http://schemas.microsoft.com/office/drawing/2014/main" id="{4EDE2466-713D-4464-9AB5-D1E8283995A6}"/>
              </a:ext>
            </a:extLst>
          </p:cNvPr>
          <p:cNvSpPr/>
          <p:nvPr/>
        </p:nvSpPr>
        <p:spPr>
          <a:xfrm rot="10800000">
            <a:off x="6153232" y="1695243"/>
            <a:ext cx="641903" cy="3657600"/>
          </a:xfrm>
          <a:custGeom>
            <a:avLst/>
            <a:gdLst>
              <a:gd name="connsiteX0" fmla="*/ 855870 w 855870"/>
              <a:gd name="connsiteY0" fmla="*/ 3444240 h 3444240"/>
              <a:gd name="connsiteX1" fmla="*/ 563878 w 855870"/>
              <a:gd name="connsiteY1" fmla="*/ 3444240 h 3444240"/>
              <a:gd name="connsiteX2" fmla="*/ 291992 w 855870"/>
              <a:gd name="connsiteY2" fmla="*/ 3444240 h 3444240"/>
              <a:gd name="connsiteX3" fmla="*/ 167258 w 855870"/>
              <a:gd name="connsiteY3" fmla="*/ 3444240 h 3444240"/>
              <a:gd name="connsiteX4" fmla="*/ 157213 w 855870"/>
              <a:gd name="connsiteY4" fmla="*/ 3438788 h 3444240"/>
              <a:gd name="connsiteX5" fmla="*/ 0 w 855870"/>
              <a:gd name="connsiteY5" fmla="*/ 3143106 h 3444240"/>
              <a:gd name="connsiteX6" fmla="*/ 0 w 855870"/>
              <a:gd name="connsiteY6" fmla="*/ 301133 h 3444240"/>
              <a:gd name="connsiteX7" fmla="*/ 157213 w 855870"/>
              <a:gd name="connsiteY7" fmla="*/ 5451 h 3444240"/>
              <a:gd name="connsiteX8" fmla="*/ 167256 w 855870"/>
              <a:gd name="connsiteY8" fmla="*/ 0 h 3444240"/>
              <a:gd name="connsiteX9" fmla="*/ 291992 w 855870"/>
              <a:gd name="connsiteY9" fmla="*/ 0 h 3444240"/>
              <a:gd name="connsiteX10" fmla="*/ 563878 w 855870"/>
              <a:gd name="connsiteY10" fmla="*/ 0 h 3444240"/>
              <a:gd name="connsiteX11" fmla="*/ 855870 w 855870"/>
              <a:gd name="connsiteY11" fmla="*/ 0 h 3444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55870" h="3444240">
                <a:moveTo>
                  <a:pt x="855870" y="3444240"/>
                </a:moveTo>
                <a:lnTo>
                  <a:pt x="563878" y="3444240"/>
                </a:lnTo>
                <a:lnTo>
                  <a:pt x="291992" y="3444240"/>
                </a:lnTo>
                <a:lnTo>
                  <a:pt x="167258" y="3444240"/>
                </a:lnTo>
                <a:lnTo>
                  <a:pt x="157213" y="3438788"/>
                </a:lnTo>
                <a:cubicBezTo>
                  <a:pt x="62362" y="3374708"/>
                  <a:pt x="0" y="3266190"/>
                  <a:pt x="0" y="3143106"/>
                </a:cubicBezTo>
                <a:lnTo>
                  <a:pt x="0" y="301133"/>
                </a:lnTo>
                <a:cubicBezTo>
                  <a:pt x="0" y="178049"/>
                  <a:pt x="62362" y="69531"/>
                  <a:pt x="157213" y="5451"/>
                </a:cubicBezTo>
                <a:lnTo>
                  <a:pt x="167256" y="0"/>
                </a:lnTo>
                <a:lnTo>
                  <a:pt x="291992" y="0"/>
                </a:lnTo>
                <a:lnTo>
                  <a:pt x="563878" y="0"/>
                </a:lnTo>
                <a:lnTo>
                  <a:pt x="855870" y="0"/>
                </a:lnTo>
                <a:close/>
              </a:path>
            </a:pathLst>
          </a:custGeom>
          <a:solidFill>
            <a:srgbClr val="F0EEE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noProof="1"/>
          </a:p>
        </p:txBody>
      </p:sp>
      <p:grpSp>
        <p:nvGrpSpPr>
          <p:cNvPr id="39" name="Group 38">
            <a:extLst>
              <a:ext uri="{FF2B5EF4-FFF2-40B4-BE49-F238E27FC236}">
                <a16:creationId xmlns:a16="http://schemas.microsoft.com/office/drawing/2014/main" id="{7A90D096-16D5-4531-A41D-7EB6A3DE6F16}"/>
              </a:ext>
            </a:extLst>
          </p:cNvPr>
          <p:cNvGrpSpPr/>
          <p:nvPr/>
        </p:nvGrpSpPr>
        <p:grpSpPr>
          <a:xfrm>
            <a:off x="0" y="1695243"/>
            <a:ext cx="2928938" cy="3657600"/>
            <a:chOff x="381000" y="1341120"/>
            <a:chExt cx="1005840" cy="1584960"/>
          </a:xfrm>
        </p:grpSpPr>
        <p:sp>
          <p:nvSpPr>
            <p:cNvPr id="40" name="Rectangle 39">
              <a:extLst>
                <a:ext uri="{FF2B5EF4-FFF2-40B4-BE49-F238E27FC236}">
                  <a16:creationId xmlns:a16="http://schemas.microsoft.com/office/drawing/2014/main" id="{790A355A-4FB6-4C2C-BC3E-A5DA3B3F0EE1}"/>
                </a:ext>
              </a:extLst>
            </p:cNvPr>
            <p:cNvSpPr/>
            <p:nvPr/>
          </p:nvSpPr>
          <p:spPr>
            <a:xfrm>
              <a:off x="381000" y="1341120"/>
              <a:ext cx="1005840" cy="3962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41" name="Rectangle 40">
              <a:extLst>
                <a:ext uri="{FF2B5EF4-FFF2-40B4-BE49-F238E27FC236}">
                  <a16:creationId xmlns:a16="http://schemas.microsoft.com/office/drawing/2014/main" id="{4BAF0DA4-50F1-4CD2-AF5B-8E41DBFE4E08}"/>
                </a:ext>
              </a:extLst>
            </p:cNvPr>
            <p:cNvSpPr/>
            <p:nvPr/>
          </p:nvSpPr>
          <p:spPr>
            <a:xfrm>
              <a:off x="381000" y="1737360"/>
              <a:ext cx="1005840" cy="396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42" name="Rectangle 41">
              <a:extLst>
                <a:ext uri="{FF2B5EF4-FFF2-40B4-BE49-F238E27FC236}">
                  <a16:creationId xmlns:a16="http://schemas.microsoft.com/office/drawing/2014/main" id="{486A4411-0B0B-42CA-BC6D-77D00D5CEAF1}"/>
                </a:ext>
              </a:extLst>
            </p:cNvPr>
            <p:cNvSpPr/>
            <p:nvPr/>
          </p:nvSpPr>
          <p:spPr>
            <a:xfrm>
              <a:off x="381000" y="2133600"/>
              <a:ext cx="1005840" cy="3962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73" name="Rectangle 72">
              <a:extLst>
                <a:ext uri="{FF2B5EF4-FFF2-40B4-BE49-F238E27FC236}">
                  <a16:creationId xmlns:a16="http://schemas.microsoft.com/office/drawing/2014/main" id="{BEA5F3A3-FBD7-41A4-A8EE-197C63AF4A7A}"/>
                </a:ext>
              </a:extLst>
            </p:cNvPr>
            <p:cNvSpPr/>
            <p:nvPr/>
          </p:nvSpPr>
          <p:spPr>
            <a:xfrm>
              <a:off x="381000" y="2529840"/>
              <a:ext cx="1005840" cy="3962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grpSp>
      <p:sp>
        <p:nvSpPr>
          <p:cNvPr id="63" name="Freeform: Shape 62">
            <a:extLst>
              <a:ext uri="{FF2B5EF4-FFF2-40B4-BE49-F238E27FC236}">
                <a16:creationId xmlns:a16="http://schemas.microsoft.com/office/drawing/2014/main" id="{32411609-CBEB-461C-860D-06B833CD0E80}"/>
              </a:ext>
            </a:extLst>
          </p:cNvPr>
          <p:cNvSpPr/>
          <p:nvPr/>
        </p:nvSpPr>
        <p:spPr>
          <a:xfrm>
            <a:off x="2346962" y="1695243"/>
            <a:ext cx="636904" cy="3657600"/>
          </a:xfrm>
          <a:custGeom>
            <a:avLst/>
            <a:gdLst>
              <a:gd name="connsiteX0" fmla="*/ 167256 w 849205"/>
              <a:gd name="connsiteY0" fmla="*/ 0 h 3444240"/>
              <a:gd name="connsiteX1" fmla="*/ 285327 w 849205"/>
              <a:gd name="connsiteY1" fmla="*/ 0 h 3444240"/>
              <a:gd name="connsiteX2" fmla="*/ 563878 w 849205"/>
              <a:gd name="connsiteY2" fmla="*/ 0 h 3444240"/>
              <a:gd name="connsiteX3" fmla="*/ 849205 w 849205"/>
              <a:gd name="connsiteY3" fmla="*/ 0 h 3444240"/>
              <a:gd name="connsiteX4" fmla="*/ 849205 w 849205"/>
              <a:gd name="connsiteY4" fmla="*/ 3444240 h 3444240"/>
              <a:gd name="connsiteX5" fmla="*/ 563878 w 849205"/>
              <a:gd name="connsiteY5" fmla="*/ 3444240 h 3444240"/>
              <a:gd name="connsiteX6" fmla="*/ 285327 w 849205"/>
              <a:gd name="connsiteY6" fmla="*/ 3444240 h 3444240"/>
              <a:gd name="connsiteX7" fmla="*/ 167258 w 849205"/>
              <a:gd name="connsiteY7" fmla="*/ 3444240 h 3444240"/>
              <a:gd name="connsiteX8" fmla="*/ 157213 w 849205"/>
              <a:gd name="connsiteY8" fmla="*/ 3438788 h 3444240"/>
              <a:gd name="connsiteX9" fmla="*/ 0 w 849205"/>
              <a:gd name="connsiteY9" fmla="*/ 3143106 h 3444240"/>
              <a:gd name="connsiteX10" fmla="*/ 0 w 849205"/>
              <a:gd name="connsiteY10" fmla="*/ 301133 h 3444240"/>
              <a:gd name="connsiteX11" fmla="*/ 157213 w 849205"/>
              <a:gd name="connsiteY11" fmla="*/ 5451 h 3444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9205" h="3444240">
                <a:moveTo>
                  <a:pt x="167256" y="0"/>
                </a:moveTo>
                <a:lnTo>
                  <a:pt x="285327" y="0"/>
                </a:lnTo>
                <a:lnTo>
                  <a:pt x="563878" y="0"/>
                </a:lnTo>
                <a:lnTo>
                  <a:pt x="849205" y="0"/>
                </a:lnTo>
                <a:lnTo>
                  <a:pt x="849205" y="3444240"/>
                </a:lnTo>
                <a:lnTo>
                  <a:pt x="563878" y="3444240"/>
                </a:lnTo>
                <a:lnTo>
                  <a:pt x="285327" y="3444240"/>
                </a:lnTo>
                <a:lnTo>
                  <a:pt x="167258" y="3444240"/>
                </a:lnTo>
                <a:lnTo>
                  <a:pt x="157213" y="3438788"/>
                </a:lnTo>
                <a:cubicBezTo>
                  <a:pt x="62362" y="3374708"/>
                  <a:pt x="0" y="3266190"/>
                  <a:pt x="0" y="3143106"/>
                </a:cubicBezTo>
                <a:lnTo>
                  <a:pt x="0" y="301133"/>
                </a:lnTo>
                <a:cubicBezTo>
                  <a:pt x="0" y="178049"/>
                  <a:pt x="62362" y="69531"/>
                  <a:pt x="157213" y="5451"/>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noProof="1"/>
          </a:p>
        </p:txBody>
      </p:sp>
      <p:sp>
        <p:nvSpPr>
          <p:cNvPr id="75" name="Rectangle: Rounded Corners 74">
            <a:extLst>
              <a:ext uri="{FF2B5EF4-FFF2-40B4-BE49-F238E27FC236}">
                <a16:creationId xmlns:a16="http://schemas.microsoft.com/office/drawing/2014/main" id="{0F23D413-0D3E-449D-B250-0E712DF82776}"/>
              </a:ext>
            </a:extLst>
          </p:cNvPr>
          <p:cNvSpPr/>
          <p:nvPr/>
        </p:nvSpPr>
        <p:spPr>
          <a:xfrm>
            <a:off x="2560320" y="1695243"/>
            <a:ext cx="4023360" cy="3657600"/>
          </a:xfrm>
          <a:prstGeom prst="roundRect">
            <a:avLst>
              <a:gd name="adj" fmla="val 1003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900"/>
              </a:spcAft>
            </a:pPr>
            <a:r>
              <a:rPr lang="en-US" sz="2800" b="1" cap="all" noProof="1"/>
              <a:t>Lorem ipsum dolor</a:t>
            </a:r>
          </a:p>
          <a:p>
            <a:pPr algn="ctr">
              <a:spcAft>
                <a:spcPts val="900"/>
              </a:spcAft>
            </a:pPr>
            <a:r>
              <a:rPr lang="en-US" sz="1600" noProof="1"/>
              <a:t>Lorem ipsum dolor sit amet, consectetur adipiscing elit, sed do eiusmod tempor incididunt ut labore et dolore magna aliqua. Ut enim ad minim veniam, quis nostrud exercitation ullamco laboris nisi ut aliquip ex ea commodo consequat. </a:t>
            </a:r>
          </a:p>
        </p:txBody>
      </p:sp>
      <p:grpSp>
        <p:nvGrpSpPr>
          <p:cNvPr id="58" name="Graphic 5" descr="Bullseye">
            <a:extLst>
              <a:ext uri="{FF2B5EF4-FFF2-40B4-BE49-F238E27FC236}">
                <a16:creationId xmlns:a16="http://schemas.microsoft.com/office/drawing/2014/main" id="{9F37D7CC-EE79-4066-8FC2-2AA1DE8045CF}"/>
              </a:ext>
            </a:extLst>
          </p:cNvPr>
          <p:cNvGrpSpPr/>
          <p:nvPr/>
        </p:nvGrpSpPr>
        <p:grpSpPr>
          <a:xfrm>
            <a:off x="8474609" y="4677411"/>
            <a:ext cx="436463" cy="436463"/>
            <a:chOff x="11353800" y="4812165"/>
            <a:chExt cx="581950" cy="581950"/>
          </a:xfrm>
          <a:solidFill>
            <a:schemeClr val="tx1">
              <a:lumMod val="85000"/>
              <a:lumOff val="15000"/>
            </a:schemeClr>
          </a:solidFill>
        </p:grpSpPr>
        <p:sp>
          <p:nvSpPr>
            <p:cNvPr id="59" name="Freeform: Shape 58">
              <a:extLst>
                <a:ext uri="{FF2B5EF4-FFF2-40B4-BE49-F238E27FC236}">
                  <a16:creationId xmlns:a16="http://schemas.microsoft.com/office/drawing/2014/main" id="{26470C21-5B4A-483C-98F7-B88FFA7267F4}"/>
                </a:ext>
              </a:extLst>
            </p:cNvPr>
            <p:cNvSpPr/>
            <p:nvPr/>
          </p:nvSpPr>
          <p:spPr>
            <a:xfrm>
              <a:off x="11574456" y="4863691"/>
              <a:ext cx="309767" cy="309160"/>
            </a:xfrm>
            <a:custGeom>
              <a:avLst/>
              <a:gdLst>
                <a:gd name="connsiteX0" fmla="*/ 255209 w 309767"/>
                <a:gd name="connsiteY0" fmla="*/ 54558 h 309160"/>
                <a:gd name="connsiteX1" fmla="*/ 249147 w 309767"/>
                <a:gd name="connsiteY1" fmla="*/ 0 h 309160"/>
                <a:gd name="connsiteX2" fmla="*/ 182466 w 309767"/>
                <a:gd name="connsiteY2" fmla="*/ 66682 h 309160"/>
                <a:gd name="connsiteX3" fmla="*/ 186103 w 309767"/>
                <a:gd name="connsiteY3" fmla="*/ 98204 h 309160"/>
                <a:gd name="connsiteX4" fmla="*/ 89111 w 309767"/>
                <a:gd name="connsiteY4" fmla="*/ 195196 h 309160"/>
                <a:gd name="connsiteX5" fmla="*/ 60620 w 309767"/>
                <a:gd name="connsiteY5" fmla="*/ 187921 h 309160"/>
                <a:gd name="connsiteX6" fmla="*/ 0 w 309767"/>
                <a:gd name="connsiteY6" fmla="*/ 248541 h 309160"/>
                <a:gd name="connsiteX7" fmla="*/ 60620 w 309767"/>
                <a:gd name="connsiteY7" fmla="*/ 309161 h 309160"/>
                <a:gd name="connsiteX8" fmla="*/ 121240 w 309767"/>
                <a:gd name="connsiteY8" fmla="*/ 248541 h 309160"/>
                <a:gd name="connsiteX9" fmla="*/ 114571 w 309767"/>
                <a:gd name="connsiteY9" fmla="*/ 220656 h 309160"/>
                <a:gd name="connsiteX10" fmla="*/ 211563 w 309767"/>
                <a:gd name="connsiteY10" fmla="*/ 123664 h 309160"/>
                <a:gd name="connsiteX11" fmla="*/ 243085 w 309767"/>
                <a:gd name="connsiteY11" fmla="*/ 127302 h 309160"/>
                <a:gd name="connsiteX12" fmla="*/ 309767 w 309767"/>
                <a:gd name="connsiteY12" fmla="*/ 60620 h 309160"/>
                <a:gd name="connsiteX13" fmla="*/ 255209 w 309767"/>
                <a:gd name="connsiteY13" fmla="*/ 54558 h 309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09767" h="309160">
                  <a:moveTo>
                    <a:pt x="255209" y="54558"/>
                  </a:moveTo>
                  <a:lnTo>
                    <a:pt x="249147" y="0"/>
                  </a:lnTo>
                  <a:lnTo>
                    <a:pt x="182466" y="66682"/>
                  </a:lnTo>
                  <a:lnTo>
                    <a:pt x="186103" y="98204"/>
                  </a:lnTo>
                  <a:lnTo>
                    <a:pt x="89111" y="195196"/>
                  </a:lnTo>
                  <a:cubicBezTo>
                    <a:pt x="80624" y="190952"/>
                    <a:pt x="70925" y="187921"/>
                    <a:pt x="60620" y="187921"/>
                  </a:cubicBezTo>
                  <a:cubicBezTo>
                    <a:pt x="27279" y="187921"/>
                    <a:pt x="0" y="215200"/>
                    <a:pt x="0" y="248541"/>
                  </a:cubicBezTo>
                  <a:cubicBezTo>
                    <a:pt x="0" y="281882"/>
                    <a:pt x="27279" y="309161"/>
                    <a:pt x="60620" y="309161"/>
                  </a:cubicBezTo>
                  <a:cubicBezTo>
                    <a:pt x="93961" y="309161"/>
                    <a:pt x="121240" y="281882"/>
                    <a:pt x="121240" y="248541"/>
                  </a:cubicBezTo>
                  <a:cubicBezTo>
                    <a:pt x="121240" y="238236"/>
                    <a:pt x="118815" y="229143"/>
                    <a:pt x="114571" y="220656"/>
                  </a:cubicBezTo>
                  <a:lnTo>
                    <a:pt x="211563" y="123664"/>
                  </a:lnTo>
                  <a:lnTo>
                    <a:pt x="243085" y="127302"/>
                  </a:lnTo>
                  <a:lnTo>
                    <a:pt x="309767" y="60620"/>
                  </a:lnTo>
                  <a:lnTo>
                    <a:pt x="255209" y="54558"/>
                  </a:ln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0" name="Freeform: Shape 59">
              <a:extLst>
                <a:ext uri="{FF2B5EF4-FFF2-40B4-BE49-F238E27FC236}">
                  <a16:creationId xmlns:a16="http://schemas.microsoft.com/office/drawing/2014/main" id="{55B4996C-500C-462F-A6F5-0E93D346ED03}"/>
                </a:ext>
              </a:extLst>
            </p:cNvPr>
            <p:cNvSpPr/>
            <p:nvPr/>
          </p:nvSpPr>
          <p:spPr>
            <a:xfrm>
              <a:off x="11405326" y="4881877"/>
              <a:ext cx="460710" cy="460710"/>
            </a:xfrm>
            <a:custGeom>
              <a:avLst/>
              <a:gdLst>
                <a:gd name="connsiteX0" fmla="*/ 429188 w 460710"/>
                <a:gd name="connsiteY0" fmla="*/ 126089 h 460710"/>
                <a:gd name="connsiteX1" fmla="*/ 421308 w 460710"/>
                <a:gd name="connsiteY1" fmla="*/ 134576 h 460710"/>
                <a:gd name="connsiteX2" fmla="*/ 409790 w 460710"/>
                <a:gd name="connsiteY2" fmla="*/ 133364 h 460710"/>
                <a:gd name="connsiteX3" fmla="*/ 397060 w 460710"/>
                <a:gd name="connsiteY3" fmla="*/ 131545 h 460710"/>
                <a:gd name="connsiteX4" fmla="*/ 424339 w 460710"/>
                <a:gd name="connsiteY4" fmla="*/ 230355 h 460710"/>
                <a:gd name="connsiteX5" fmla="*/ 230355 w 460710"/>
                <a:gd name="connsiteY5" fmla="*/ 424339 h 460710"/>
                <a:gd name="connsiteX6" fmla="*/ 36372 w 460710"/>
                <a:gd name="connsiteY6" fmla="*/ 230355 h 460710"/>
                <a:gd name="connsiteX7" fmla="*/ 230355 w 460710"/>
                <a:gd name="connsiteY7" fmla="*/ 36372 h 460710"/>
                <a:gd name="connsiteX8" fmla="*/ 329165 w 460710"/>
                <a:gd name="connsiteY8" fmla="*/ 63651 h 460710"/>
                <a:gd name="connsiteX9" fmla="*/ 327953 w 460710"/>
                <a:gd name="connsiteY9" fmla="*/ 51527 h 460710"/>
                <a:gd name="connsiteX10" fmla="*/ 326134 w 460710"/>
                <a:gd name="connsiteY10" fmla="*/ 39403 h 460710"/>
                <a:gd name="connsiteX11" fmla="*/ 334621 w 460710"/>
                <a:gd name="connsiteY11" fmla="*/ 30916 h 460710"/>
                <a:gd name="connsiteX12" fmla="*/ 338865 w 460710"/>
                <a:gd name="connsiteY12" fmla="*/ 26673 h 460710"/>
                <a:gd name="connsiteX13" fmla="*/ 230355 w 460710"/>
                <a:gd name="connsiteY13" fmla="*/ 0 h 460710"/>
                <a:gd name="connsiteX14" fmla="*/ 0 w 460710"/>
                <a:gd name="connsiteY14" fmla="*/ 230355 h 460710"/>
                <a:gd name="connsiteX15" fmla="*/ 230355 w 460710"/>
                <a:gd name="connsiteY15" fmla="*/ 460710 h 460710"/>
                <a:gd name="connsiteX16" fmla="*/ 460710 w 460710"/>
                <a:gd name="connsiteY16" fmla="*/ 230355 h 460710"/>
                <a:gd name="connsiteX17" fmla="*/ 433432 w 460710"/>
                <a:gd name="connsiteY17" fmla="*/ 122452 h 460710"/>
                <a:gd name="connsiteX18" fmla="*/ 429188 w 460710"/>
                <a:gd name="connsiteY18" fmla="*/ 126089 h 460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710" h="460710">
                  <a:moveTo>
                    <a:pt x="429188" y="126089"/>
                  </a:moveTo>
                  <a:lnTo>
                    <a:pt x="421308" y="134576"/>
                  </a:lnTo>
                  <a:lnTo>
                    <a:pt x="409790" y="133364"/>
                  </a:lnTo>
                  <a:lnTo>
                    <a:pt x="397060" y="131545"/>
                  </a:lnTo>
                  <a:cubicBezTo>
                    <a:pt x="414033" y="160642"/>
                    <a:pt x="424339" y="193983"/>
                    <a:pt x="424339" y="230355"/>
                  </a:cubicBezTo>
                  <a:cubicBezTo>
                    <a:pt x="424339" y="337046"/>
                    <a:pt x="337046" y="424339"/>
                    <a:pt x="230355" y="424339"/>
                  </a:cubicBezTo>
                  <a:cubicBezTo>
                    <a:pt x="123664" y="424339"/>
                    <a:pt x="36372" y="337046"/>
                    <a:pt x="36372" y="230355"/>
                  </a:cubicBezTo>
                  <a:cubicBezTo>
                    <a:pt x="36372" y="123664"/>
                    <a:pt x="123664" y="36372"/>
                    <a:pt x="230355" y="36372"/>
                  </a:cubicBezTo>
                  <a:cubicBezTo>
                    <a:pt x="266121" y="36372"/>
                    <a:pt x="300068" y="46071"/>
                    <a:pt x="329165" y="63651"/>
                  </a:cubicBezTo>
                  <a:lnTo>
                    <a:pt x="327953" y="51527"/>
                  </a:lnTo>
                  <a:lnTo>
                    <a:pt x="326134" y="39403"/>
                  </a:lnTo>
                  <a:lnTo>
                    <a:pt x="334621" y="30916"/>
                  </a:lnTo>
                  <a:lnTo>
                    <a:pt x="338865" y="26673"/>
                  </a:lnTo>
                  <a:cubicBezTo>
                    <a:pt x="306130" y="9699"/>
                    <a:pt x="269758" y="0"/>
                    <a:pt x="230355" y="0"/>
                  </a:cubicBezTo>
                  <a:cubicBezTo>
                    <a:pt x="103054" y="0"/>
                    <a:pt x="0" y="103054"/>
                    <a:pt x="0" y="230355"/>
                  </a:cubicBezTo>
                  <a:cubicBezTo>
                    <a:pt x="0" y="357657"/>
                    <a:pt x="103054" y="460710"/>
                    <a:pt x="230355" y="460710"/>
                  </a:cubicBezTo>
                  <a:cubicBezTo>
                    <a:pt x="357657" y="460710"/>
                    <a:pt x="460710" y="357657"/>
                    <a:pt x="460710" y="230355"/>
                  </a:cubicBezTo>
                  <a:cubicBezTo>
                    <a:pt x="460710" y="190952"/>
                    <a:pt x="451011" y="154580"/>
                    <a:pt x="433432" y="122452"/>
                  </a:cubicBezTo>
                  <a:lnTo>
                    <a:pt x="429188" y="126089"/>
                  </a:ln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1" name="Freeform: Shape 60">
              <a:extLst>
                <a:ext uri="{FF2B5EF4-FFF2-40B4-BE49-F238E27FC236}">
                  <a16:creationId xmlns:a16="http://schemas.microsoft.com/office/drawing/2014/main" id="{4E9FC989-2EFD-4C94-9B54-4C5D3B2AA875}"/>
                </a:ext>
              </a:extLst>
            </p:cNvPr>
            <p:cNvSpPr/>
            <p:nvPr/>
          </p:nvSpPr>
          <p:spPr>
            <a:xfrm>
              <a:off x="11490194" y="4966745"/>
              <a:ext cx="290975" cy="290975"/>
            </a:xfrm>
            <a:custGeom>
              <a:avLst/>
              <a:gdLst>
                <a:gd name="connsiteX0" fmla="*/ 246723 w 290975"/>
                <a:gd name="connsiteY0" fmla="*/ 104266 h 290975"/>
                <a:gd name="connsiteX1" fmla="*/ 254603 w 290975"/>
                <a:gd name="connsiteY1" fmla="*/ 145488 h 290975"/>
                <a:gd name="connsiteX2" fmla="*/ 145488 w 290975"/>
                <a:gd name="connsiteY2" fmla="*/ 254603 h 290975"/>
                <a:gd name="connsiteX3" fmla="*/ 36372 w 290975"/>
                <a:gd name="connsiteY3" fmla="*/ 145488 h 290975"/>
                <a:gd name="connsiteX4" fmla="*/ 145488 w 290975"/>
                <a:gd name="connsiteY4" fmla="*/ 36372 h 290975"/>
                <a:gd name="connsiteX5" fmla="*/ 186709 w 290975"/>
                <a:gd name="connsiteY5" fmla="*/ 44252 h 290975"/>
                <a:gd name="connsiteX6" fmla="*/ 213988 w 290975"/>
                <a:gd name="connsiteY6" fmla="*/ 16974 h 290975"/>
                <a:gd name="connsiteX7" fmla="*/ 145488 w 290975"/>
                <a:gd name="connsiteY7" fmla="*/ 0 h 290975"/>
                <a:gd name="connsiteX8" fmla="*/ 0 w 290975"/>
                <a:gd name="connsiteY8" fmla="*/ 145488 h 290975"/>
                <a:gd name="connsiteX9" fmla="*/ 145488 w 290975"/>
                <a:gd name="connsiteY9" fmla="*/ 290975 h 290975"/>
                <a:gd name="connsiteX10" fmla="*/ 290975 w 290975"/>
                <a:gd name="connsiteY10" fmla="*/ 145488 h 290975"/>
                <a:gd name="connsiteX11" fmla="*/ 274001 w 290975"/>
                <a:gd name="connsiteY11" fmla="*/ 76987 h 290975"/>
                <a:gd name="connsiteX12" fmla="*/ 246723 w 290975"/>
                <a:gd name="connsiteY12" fmla="*/ 104266 h 29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0975" h="290975">
                  <a:moveTo>
                    <a:pt x="246723" y="104266"/>
                  </a:moveTo>
                  <a:cubicBezTo>
                    <a:pt x="252178" y="116996"/>
                    <a:pt x="254603" y="130939"/>
                    <a:pt x="254603" y="145488"/>
                  </a:cubicBezTo>
                  <a:cubicBezTo>
                    <a:pt x="254603" y="205501"/>
                    <a:pt x="205501" y="254603"/>
                    <a:pt x="145488" y="254603"/>
                  </a:cubicBezTo>
                  <a:cubicBezTo>
                    <a:pt x="85474" y="254603"/>
                    <a:pt x="36372" y="205501"/>
                    <a:pt x="36372" y="145488"/>
                  </a:cubicBezTo>
                  <a:cubicBezTo>
                    <a:pt x="36372" y="85474"/>
                    <a:pt x="85474" y="36372"/>
                    <a:pt x="145488" y="36372"/>
                  </a:cubicBezTo>
                  <a:cubicBezTo>
                    <a:pt x="160036" y="36372"/>
                    <a:pt x="173979" y="39403"/>
                    <a:pt x="186709" y="44252"/>
                  </a:cubicBezTo>
                  <a:lnTo>
                    <a:pt x="213988" y="16974"/>
                  </a:lnTo>
                  <a:cubicBezTo>
                    <a:pt x="193377" y="6062"/>
                    <a:pt x="170342" y="0"/>
                    <a:pt x="145488" y="0"/>
                  </a:cubicBezTo>
                  <a:cubicBezTo>
                    <a:pt x="65469" y="0"/>
                    <a:pt x="0" y="65469"/>
                    <a:pt x="0" y="145488"/>
                  </a:cubicBezTo>
                  <a:cubicBezTo>
                    <a:pt x="0" y="225506"/>
                    <a:pt x="65469" y="290975"/>
                    <a:pt x="145488" y="290975"/>
                  </a:cubicBezTo>
                  <a:cubicBezTo>
                    <a:pt x="225506" y="290975"/>
                    <a:pt x="290975" y="225506"/>
                    <a:pt x="290975" y="145488"/>
                  </a:cubicBezTo>
                  <a:cubicBezTo>
                    <a:pt x="290975" y="120633"/>
                    <a:pt x="284913" y="97598"/>
                    <a:pt x="274001" y="76987"/>
                  </a:cubicBezTo>
                  <a:lnTo>
                    <a:pt x="246723" y="104266"/>
                  </a:ln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62" name="Graphic 9" descr="Head with gears">
            <a:extLst>
              <a:ext uri="{FF2B5EF4-FFF2-40B4-BE49-F238E27FC236}">
                <a16:creationId xmlns:a16="http://schemas.microsoft.com/office/drawing/2014/main" id="{36A3D34A-A18C-4DC5-A93B-BD37AAC6BB04}"/>
              </a:ext>
            </a:extLst>
          </p:cNvPr>
          <p:cNvGrpSpPr/>
          <p:nvPr/>
        </p:nvGrpSpPr>
        <p:grpSpPr>
          <a:xfrm>
            <a:off x="8474609" y="1934212"/>
            <a:ext cx="436463" cy="436463"/>
            <a:chOff x="11353800" y="2234975"/>
            <a:chExt cx="581950" cy="581950"/>
          </a:xfrm>
          <a:solidFill>
            <a:schemeClr val="tx1">
              <a:lumMod val="85000"/>
              <a:lumOff val="15000"/>
            </a:schemeClr>
          </a:solidFill>
        </p:grpSpPr>
        <p:sp>
          <p:nvSpPr>
            <p:cNvPr id="65" name="Freeform: Shape 64">
              <a:extLst>
                <a:ext uri="{FF2B5EF4-FFF2-40B4-BE49-F238E27FC236}">
                  <a16:creationId xmlns:a16="http://schemas.microsoft.com/office/drawing/2014/main" id="{957D31A9-DE62-4362-97B4-6C046A1ACA89}"/>
                </a:ext>
              </a:extLst>
            </p:cNvPr>
            <p:cNvSpPr/>
            <p:nvPr/>
          </p:nvSpPr>
          <p:spPr>
            <a:xfrm>
              <a:off x="11613858" y="2354395"/>
              <a:ext cx="50920" cy="50920"/>
            </a:xfrm>
            <a:custGeom>
              <a:avLst/>
              <a:gdLst>
                <a:gd name="connsiteX0" fmla="*/ 25460 w 50920"/>
                <a:gd name="connsiteY0" fmla="*/ 0 h 50920"/>
                <a:gd name="connsiteX1" fmla="*/ 0 w 50920"/>
                <a:gd name="connsiteY1" fmla="*/ 25460 h 50920"/>
                <a:gd name="connsiteX2" fmla="*/ 25460 w 50920"/>
                <a:gd name="connsiteY2" fmla="*/ 50921 h 50920"/>
                <a:gd name="connsiteX3" fmla="*/ 50921 w 50920"/>
                <a:gd name="connsiteY3" fmla="*/ 25460 h 50920"/>
                <a:gd name="connsiteX4" fmla="*/ 25460 w 50920"/>
                <a:gd name="connsiteY4" fmla="*/ 0 h 50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920" h="50920">
                  <a:moveTo>
                    <a:pt x="25460" y="0"/>
                  </a:moveTo>
                  <a:cubicBezTo>
                    <a:pt x="11518" y="0"/>
                    <a:pt x="0" y="11518"/>
                    <a:pt x="0" y="25460"/>
                  </a:cubicBezTo>
                  <a:cubicBezTo>
                    <a:pt x="0" y="39403"/>
                    <a:pt x="11518" y="50921"/>
                    <a:pt x="25460" y="50921"/>
                  </a:cubicBezTo>
                  <a:cubicBezTo>
                    <a:pt x="39403" y="50921"/>
                    <a:pt x="50921" y="39403"/>
                    <a:pt x="50921" y="25460"/>
                  </a:cubicBezTo>
                  <a:cubicBezTo>
                    <a:pt x="50921" y="11518"/>
                    <a:pt x="39403" y="0"/>
                    <a:pt x="25460" y="0"/>
                  </a:cubicBez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6" name="Freeform: Shape 65">
              <a:extLst>
                <a:ext uri="{FF2B5EF4-FFF2-40B4-BE49-F238E27FC236}">
                  <a16:creationId xmlns:a16="http://schemas.microsoft.com/office/drawing/2014/main" id="{C709A124-0E87-4CE9-9169-8270075CE726}"/>
                </a:ext>
              </a:extLst>
            </p:cNvPr>
            <p:cNvSpPr/>
            <p:nvPr/>
          </p:nvSpPr>
          <p:spPr>
            <a:xfrm>
              <a:off x="11537477" y="2477454"/>
              <a:ext cx="50920" cy="50920"/>
            </a:xfrm>
            <a:custGeom>
              <a:avLst/>
              <a:gdLst>
                <a:gd name="connsiteX0" fmla="*/ 50921 w 50920"/>
                <a:gd name="connsiteY0" fmla="*/ 25460 h 50920"/>
                <a:gd name="connsiteX1" fmla="*/ 25460 w 50920"/>
                <a:gd name="connsiteY1" fmla="*/ 50921 h 50920"/>
                <a:gd name="connsiteX2" fmla="*/ 0 w 50920"/>
                <a:gd name="connsiteY2" fmla="*/ 25460 h 50920"/>
                <a:gd name="connsiteX3" fmla="*/ 25460 w 50920"/>
                <a:gd name="connsiteY3" fmla="*/ 0 h 50920"/>
                <a:gd name="connsiteX4" fmla="*/ 50921 w 50920"/>
                <a:gd name="connsiteY4" fmla="*/ 25460 h 50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920" h="50920">
                  <a:moveTo>
                    <a:pt x="50921" y="25460"/>
                  </a:moveTo>
                  <a:cubicBezTo>
                    <a:pt x="50921" y="39522"/>
                    <a:pt x="39522" y="50921"/>
                    <a:pt x="25460" y="50921"/>
                  </a:cubicBezTo>
                  <a:cubicBezTo>
                    <a:pt x="11399" y="50921"/>
                    <a:pt x="0" y="39522"/>
                    <a:pt x="0" y="25460"/>
                  </a:cubicBezTo>
                  <a:cubicBezTo>
                    <a:pt x="0" y="11399"/>
                    <a:pt x="11399" y="0"/>
                    <a:pt x="25460" y="0"/>
                  </a:cubicBezTo>
                  <a:cubicBezTo>
                    <a:pt x="39522" y="0"/>
                    <a:pt x="50921" y="11399"/>
                    <a:pt x="50921" y="25460"/>
                  </a:cubicBez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7" name="Freeform: Shape 66">
              <a:extLst>
                <a:ext uri="{FF2B5EF4-FFF2-40B4-BE49-F238E27FC236}">
                  <a16:creationId xmlns:a16="http://schemas.microsoft.com/office/drawing/2014/main" id="{3EA1F82F-1EC6-421A-BC57-D0A994CCB911}"/>
                </a:ext>
              </a:extLst>
            </p:cNvPr>
            <p:cNvSpPr/>
            <p:nvPr/>
          </p:nvSpPr>
          <p:spPr>
            <a:xfrm>
              <a:off x="11438545" y="2268922"/>
              <a:ext cx="412396" cy="489201"/>
            </a:xfrm>
            <a:custGeom>
              <a:avLst/>
              <a:gdLst>
                <a:gd name="connsiteX0" fmla="*/ 272911 w 412396"/>
                <a:gd name="connsiteY0" fmla="*/ 119421 h 489201"/>
                <a:gd name="connsiteX1" fmla="*/ 257756 w 412396"/>
                <a:gd name="connsiteY1" fmla="*/ 126695 h 489201"/>
                <a:gd name="connsiteX2" fmla="*/ 251694 w 412396"/>
                <a:gd name="connsiteY2" fmla="*/ 140032 h 489201"/>
                <a:gd name="connsiteX3" fmla="*/ 257150 w 412396"/>
                <a:gd name="connsiteY3" fmla="*/ 155793 h 489201"/>
                <a:gd name="connsiteX4" fmla="*/ 245026 w 412396"/>
                <a:gd name="connsiteY4" fmla="*/ 167917 h 489201"/>
                <a:gd name="connsiteX5" fmla="*/ 229265 w 412396"/>
                <a:gd name="connsiteY5" fmla="*/ 162461 h 489201"/>
                <a:gd name="connsiteX6" fmla="*/ 215928 w 412396"/>
                <a:gd name="connsiteY6" fmla="*/ 167917 h 489201"/>
                <a:gd name="connsiteX7" fmla="*/ 208654 w 412396"/>
                <a:gd name="connsiteY7" fmla="*/ 182466 h 489201"/>
                <a:gd name="connsiteX8" fmla="*/ 191680 w 412396"/>
                <a:gd name="connsiteY8" fmla="*/ 182466 h 489201"/>
                <a:gd name="connsiteX9" fmla="*/ 184406 w 412396"/>
                <a:gd name="connsiteY9" fmla="*/ 167311 h 489201"/>
                <a:gd name="connsiteX10" fmla="*/ 171070 w 412396"/>
                <a:gd name="connsiteY10" fmla="*/ 161855 h 489201"/>
                <a:gd name="connsiteX11" fmla="*/ 155308 w 412396"/>
                <a:gd name="connsiteY11" fmla="*/ 167311 h 489201"/>
                <a:gd name="connsiteX12" fmla="*/ 143184 w 412396"/>
                <a:gd name="connsiteY12" fmla="*/ 155187 h 489201"/>
                <a:gd name="connsiteX13" fmla="*/ 148640 w 412396"/>
                <a:gd name="connsiteY13" fmla="*/ 139426 h 489201"/>
                <a:gd name="connsiteX14" fmla="*/ 143184 w 412396"/>
                <a:gd name="connsiteY14" fmla="*/ 126089 h 489201"/>
                <a:gd name="connsiteX15" fmla="*/ 128029 w 412396"/>
                <a:gd name="connsiteY15" fmla="*/ 118815 h 489201"/>
                <a:gd name="connsiteX16" fmla="*/ 128029 w 412396"/>
                <a:gd name="connsiteY16" fmla="*/ 101841 h 489201"/>
                <a:gd name="connsiteX17" fmla="*/ 143184 w 412396"/>
                <a:gd name="connsiteY17" fmla="*/ 94567 h 489201"/>
                <a:gd name="connsiteX18" fmla="*/ 148640 w 412396"/>
                <a:gd name="connsiteY18" fmla="*/ 81231 h 489201"/>
                <a:gd name="connsiteX19" fmla="*/ 143791 w 412396"/>
                <a:gd name="connsiteY19" fmla="*/ 65469 h 489201"/>
                <a:gd name="connsiteX20" fmla="*/ 155915 w 412396"/>
                <a:gd name="connsiteY20" fmla="*/ 53345 h 489201"/>
                <a:gd name="connsiteX21" fmla="*/ 171676 w 412396"/>
                <a:gd name="connsiteY21" fmla="*/ 58801 h 489201"/>
                <a:gd name="connsiteX22" fmla="*/ 185012 w 412396"/>
                <a:gd name="connsiteY22" fmla="*/ 53345 h 489201"/>
                <a:gd name="connsiteX23" fmla="*/ 192286 w 412396"/>
                <a:gd name="connsiteY23" fmla="*/ 38190 h 489201"/>
                <a:gd name="connsiteX24" fmla="*/ 209260 w 412396"/>
                <a:gd name="connsiteY24" fmla="*/ 38190 h 489201"/>
                <a:gd name="connsiteX25" fmla="*/ 216534 w 412396"/>
                <a:gd name="connsiteY25" fmla="*/ 52739 h 489201"/>
                <a:gd name="connsiteX26" fmla="*/ 229871 w 412396"/>
                <a:gd name="connsiteY26" fmla="*/ 58195 h 489201"/>
                <a:gd name="connsiteX27" fmla="*/ 245632 w 412396"/>
                <a:gd name="connsiteY27" fmla="*/ 52739 h 489201"/>
                <a:gd name="connsiteX28" fmla="*/ 257756 w 412396"/>
                <a:gd name="connsiteY28" fmla="*/ 64863 h 489201"/>
                <a:gd name="connsiteX29" fmla="*/ 252300 w 412396"/>
                <a:gd name="connsiteY29" fmla="*/ 80624 h 489201"/>
                <a:gd name="connsiteX30" fmla="*/ 257756 w 412396"/>
                <a:gd name="connsiteY30" fmla="*/ 93961 h 489201"/>
                <a:gd name="connsiteX31" fmla="*/ 272911 w 412396"/>
                <a:gd name="connsiteY31" fmla="*/ 101235 h 489201"/>
                <a:gd name="connsiteX32" fmla="*/ 272911 w 412396"/>
                <a:gd name="connsiteY32" fmla="*/ 119421 h 489201"/>
                <a:gd name="connsiteX33" fmla="*/ 196530 w 412396"/>
                <a:gd name="connsiteY33" fmla="*/ 242479 h 489201"/>
                <a:gd name="connsiteX34" fmla="*/ 181375 w 412396"/>
                <a:gd name="connsiteY34" fmla="*/ 249754 h 489201"/>
                <a:gd name="connsiteX35" fmla="*/ 175919 w 412396"/>
                <a:gd name="connsiteY35" fmla="*/ 263090 h 489201"/>
                <a:gd name="connsiteX36" fmla="*/ 180769 w 412396"/>
                <a:gd name="connsiteY36" fmla="*/ 278851 h 489201"/>
                <a:gd name="connsiteX37" fmla="*/ 168645 w 412396"/>
                <a:gd name="connsiteY37" fmla="*/ 290975 h 489201"/>
                <a:gd name="connsiteX38" fmla="*/ 152884 w 412396"/>
                <a:gd name="connsiteY38" fmla="*/ 285519 h 489201"/>
                <a:gd name="connsiteX39" fmla="*/ 139547 w 412396"/>
                <a:gd name="connsiteY39" fmla="*/ 290975 h 489201"/>
                <a:gd name="connsiteX40" fmla="*/ 132879 w 412396"/>
                <a:gd name="connsiteY40" fmla="*/ 305524 h 489201"/>
                <a:gd name="connsiteX41" fmla="*/ 115906 w 412396"/>
                <a:gd name="connsiteY41" fmla="*/ 305524 h 489201"/>
                <a:gd name="connsiteX42" fmla="*/ 108631 w 412396"/>
                <a:gd name="connsiteY42" fmla="*/ 290369 h 489201"/>
                <a:gd name="connsiteX43" fmla="*/ 95295 w 412396"/>
                <a:gd name="connsiteY43" fmla="*/ 284913 h 489201"/>
                <a:gd name="connsiteX44" fmla="*/ 79534 w 412396"/>
                <a:gd name="connsiteY44" fmla="*/ 289763 h 489201"/>
                <a:gd name="connsiteX45" fmla="*/ 67410 w 412396"/>
                <a:gd name="connsiteY45" fmla="*/ 277639 h 489201"/>
                <a:gd name="connsiteX46" fmla="*/ 72865 w 412396"/>
                <a:gd name="connsiteY46" fmla="*/ 261878 h 489201"/>
                <a:gd name="connsiteX47" fmla="*/ 67410 w 412396"/>
                <a:gd name="connsiteY47" fmla="*/ 248541 h 489201"/>
                <a:gd name="connsiteX48" fmla="*/ 52255 w 412396"/>
                <a:gd name="connsiteY48" fmla="*/ 241267 h 489201"/>
                <a:gd name="connsiteX49" fmla="*/ 52255 w 412396"/>
                <a:gd name="connsiteY49" fmla="*/ 224293 h 489201"/>
                <a:gd name="connsiteX50" fmla="*/ 67410 w 412396"/>
                <a:gd name="connsiteY50" fmla="*/ 217019 h 489201"/>
                <a:gd name="connsiteX51" fmla="*/ 72865 w 412396"/>
                <a:gd name="connsiteY51" fmla="*/ 203683 h 489201"/>
                <a:gd name="connsiteX52" fmla="*/ 67410 w 412396"/>
                <a:gd name="connsiteY52" fmla="*/ 187921 h 489201"/>
                <a:gd name="connsiteX53" fmla="*/ 79534 w 412396"/>
                <a:gd name="connsiteY53" fmla="*/ 175797 h 489201"/>
                <a:gd name="connsiteX54" fmla="*/ 95295 w 412396"/>
                <a:gd name="connsiteY54" fmla="*/ 181253 h 489201"/>
                <a:gd name="connsiteX55" fmla="*/ 108631 w 412396"/>
                <a:gd name="connsiteY55" fmla="*/ 175797 h 489201"/>
                <a:gd name="connsiteX56" fmla="*/ 115906 w 412396"/>
                <a:gd name="connsiteY56" fmla="*/ 160642 h 489201"/>
                <a:gd name="connsiteX57" fmla="*/ 133485 w 412396"/>
                <a:gd name="connsiteY57" fmla="*/ 160642 h 489201"/>
                <a:gd name="connsiteX58" fmla="*/ 140760 w 412396"/>
                <a:gd name="connsiteY58" fmla="*/ 175797 h 489201"/>
                <a:gd name="connsiteX59" fmla="*/ 154096 w 412396"/>
                <a:gd name="connsiteY59" fmla="*/ 181253 h 489201"/>
                <a:gd name="connsiteX60" fmla="*/ 169857 w 412396"/>
                <a:gd name="connsiteY60" fmla="*/ 175797 h 489201"/>
                <a:gd name="connsiteX61" fmla="*/ 181981 w 412396"/>
                <a:gd name="connsiteY61" fmla="*/ 187921 h 489201"/>
                <a:gd name="connsiteX62" fmla="*/ 176525 w 412396"/>
                <a:gd name="connsiteY62" fmla="*/ 203683 h 489201"/>
                <a:gd name="connsiteX63" fmla="*/ 181981 w 412396"/>
                <a:gd name="connsiteY63" fmla="*/ 217019 h 489201"/>
                <a:gd name="connsiteX64" fmla="*/ 197136 w 412396"/>
                <a:gd name="connsiteY64" fmla="*/ 224293 h 489201"/>
                <a:gd name="connsiteX65" fmla="*/ 196530 w 412396"/>
                <a:gd name="connsiteY65" fmla="*/ 242479 h 489201"/>
                <a:gd name="connsiteX66" fmla="*/ 196530 w 412396"/>
                <a:gd name="connsiteY66" fmla="*/ 242479 h 489201"/>
                <a:gd name="connsiteX67" fmla="*/ 406274 w 412396"/>
                <a:gd name="connsiteY67" fmla="*/ 264909 h 489201"/>
                <a:gd name="connsiteX68" fmla="*/ 364447 w 412396"/>
                <a:gd name="connsiteY68" fmla="*/ 192165 h 489201"/>
                <a:gd name="connsiteX69" fmla="*/ 364447 w 412396"/>
                <a:gd name="connsiteY69" fmla="*/ 189134 h 489201"/>
                <a:gd name="connsiteX70" fmla="*/ 275336 w 412396"/>
                <a:gd name="connsiteY70" fmla="*/ 25460 h 489201"/>
                <a:gd name="connsiteX71" fmla="*/ 89233 w 412396"/>
                <a:gd name="connsiteY71" fmla="*/ 25460 h 489201"/>
                <a:gd name="connsiteX72" fmla="*/ 122 w 412396"/>
                <a:gd name="connsiteY72" fmla="*/ 189134 h 489201"/>
                <a:gd name="connsiteX73" fmla="*/ 71653 w 412396"/>
                <a:gd name="connsiteY73" fmla="*/ 335834 h 489201"/>
                <a:gd name="connsiteX74" fmla="*/ 71653 w 412396"/>
                <a:gd name="connsiteY74" fmla="*/ 489202 h 489201"/>
                <a:gd name="connsiteX75" fmla="*/ 263212 w 412396"/>
                <a:gd name="connsiteY75" fmla="*/ 489202 h 489201"/>
                <a:gd name="connsiteX76" fmla="*/ 263212 w 412396"/>
                <a:gd name="connsiteY76" fmla="*/ 416458 h 489201"/>
                <a:gd name="connsiteX77" fmla="*/ 292915 w 412396"/>
                <a:gd name="connsiteY77" fmla="*/ 416458 h 489201"/>
                <a:gd name="connsiteX78" fmla="*/ 343836 w 412396"/>
                <a:gd name="connsiteY78" fmla="*/ 395241 h 489201"/>
                <a:gd name="connsiteX79" fmla="*/ 364447 w 412396"/>
                <a:gd name="connsiteY79" fmla="*/ 343714 h 489201"/>
                <a:gd name="connsiteX80" fmla="*/ 364447 w 412396"/>
                <a:gd name="connsiteY80" fmla="*/ 307342 h 489201"/>
                <a:gd name="connsiteX81" fmla="*/ 391119 w 412396"/>
                <a:gd name="connsiteY81" fmla="*/ 307342 h 489201"/>
                <a:gd name="connsiteX82" fmla="*/ 406274 w 412396"/>
                <a:gd name="connsiteY82" fmla="*/ 264909 h 48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12396" h="489201">
                  <a:moveTo>
                    <a:pt x="272911" y="119421"/>
                  </a:moveTo>
                  <a:lnTo>
                    <a:pt x="257756" y="126695"/>
                  </a:lnTo>
                  <a:cubicBezTo>
                    <a:pt x="256543" y="131545"/>
                    <a:pt x="254119" y="135788"/>
                    <a:pt x="251694" y="140032"/>
                  </a:cubicBezTo>
                  <a:lnTo>
                    <a:pt x="257150" y="155793"/>
                  </a:lnTo>
                  <a:lnTo>
                    <a:pt x="245026" y="167917"/>
                  </a:lnTo>
                  <a:lnTo>
                    <a:pt x="229265" y="162461"/>
                  </a:lnTo>
                  <a:cubicBezTo>
                    <a:pt x="225021" y="164886"/>
                    <a:pt x="220778" y="166704"/>
                    <a:pt x="215928" y="167917"/>
                  </a:cubicBezTo>
                  <a:lnTo>
                    <a:pt x="208654" y="182466"/>
                  </a:lnTo>
                  <a:lnTo>
                    <a:pt x="191680" y="182466"/>
                  </a:lnTo>
                  <a:lnTo>
                    <a:pt x="184406" y="167311"/>
                  </a:lnTo>
                  <a:cubicBezTo>
                    <a:pt x="179556" y="166098"/>
                    <a:pt x="175313" y="164280"/>
                    <a:pt x="171070" y="161855"/>
                  </a:cubicBezTo>
                  <a:lnTo>
                    <a:pt x="155308" y="167311"/>
                  </a:lnTo>
                  <a:lnTo>
                    <a:pt x="143184" y="155187"/>
                  </a:lnTo>
                  <a:lnTo>
                    <a:pt x="148640" y="139426"/>
                  </a:lnTo>
                  <a:cubicBezTo>
                    <a:pt x="146215" y="135182"/>
                    <a:pt x="144397" y="130939"/>
                    <a:pt x="143184" y="126089"/>
                  </a:cubicBezTo>
                  <a:lnTo>
                    <a:pt x="128029" y="118815"/>
                  </a:lnTo>
                  <a:lnTo>
                    <a:pt x="128029" y="101841"/>
                  </a:lnTo>
                  <a:lnTo>
                    <a:pt x="143184" y="94567"/>
                  </a:lnTo>
                  <a:cubicBezTo>
                    <a:pt x="144397" y="89717"/>
                    <a:pt x="146215" y="85474"/>
                    <a:pt x="148640" y="81231"/>
                  </a:cubicBezTo>
                  <a:lnTo>
                    <a:pt x="143791" y="65469"/>
                  </a:lnTo>
                  <a:lnTo>
                    <a:pt x="155915" y="53345"/>
                  </a:lnTo>
                  <a:lnTo>
                    <a:pt x="171676" y="58801"/>
                  </a:lnTo>
                  <a:cubicBezTo>
                    <a:pt x="175919" y="56376"/>
                    <a:pt x="180163" y="54558"/>
                    <a:pt x="185012" y="53345"/>
                  </a:cubicBezTo>
                  <a:lnTo>
                    <a:pt x="192286" y="38190"/>
                  </a:lnTo>
                  <a:lnTo>
                    <a:pt x="209260" y="38190"/>
                  </a:lnTo>
                  <a:lnTo>
                    <a:pt x="216534" y="52739"/>
                  </a:lnTo>
                  <a:cubicBezTo>
                    <a:pt x="221384" y="53952"/>
                    <a:pt x="225627" y="55770"/>
                    <a:pt x="229871" y="58195"/>
                  </a:cubicBezTo>
                  <a:lnTo>
                    <a:pt x="245632" y="52739"/>
                  </a:lnTo>
                  <a:lnTo>
                    <a:pt x="257756" y="64863"/>
                  </a:lnTo>
                  <a:lnTo>
                    <a:pt x="252300" y="80624"/>
                  </a:lnTo>
                  <a:cubicBezTo>
                    <a:pt x="254725" y="84868"/>
                    <a:pt x="256543" y="89111"/>
                    <a:pt x="257756" y="93961"/>
                  </a:cubicBezTo>
                  <a:lnTo>
                    <a:pt x="272911" y="101235"/>
                  </a:lnTo>
                  <a:lnTo>
                    <a:pt x="272911" y="119421"/>
                  </a:lnTo>
                  <a:close/>
                  <a:moveTo>
                    <a:pt x="196530" y="242479"/>
                  </a:moveTo>
                  <a:lnTo>
                    <a:pt x="181375" y="249754"/>
                  </a:lnTo>
                  <a:cubicBezTo>
                    <a:pt x="180163" y="254603"/>
                    <a:pt x="178344" y="258847"/>
                    <a:pt x="175919" y="263090"/>
                  </a:cubicBezTo>
                  <a:lnTo>
                    <a:pt x="180769" y="278851"/>
                  </a:lnTo>
                  <a:lnTo>
                    <a:pt x="168645" y="290975"/>
                  </a:lnTo>
                  <a:lnTo>
                    <a:pt x="152884" y="285519"/>
                  </a:lnTo>
                  <a:cubicBezTo>
                    <a:pt x="148640" y="287944"/>
                    <a:pt x="144397" y="289763"/>
                    <a:pt x="139547" y="290975"/>
                  </a:cubicBezTo>
                  <a:lnTo>
                    <a:pt x="132879" y="305524"/>
                  </a:lnTo>
                  <a:lnTo>
                    <a:pt x="115906" y="305524"/>
                  </a:lnTo>
                  <a:lnTo>
                    <a:pt x="108631" y="290369"/>
                  </a:lnTo>
                  <a:cubicBezTo>
                    <a:pt x="103782" y="289156"/>
                    <a:pt x="99538" y="287338"/>
                    <a:pt x="95295" y="284913"/>
                  </a:cubicBezTo>
                  <a:lnTo>
                    <a:pt x="79534" y="289763"/>
                  </a:lnTo>
                  <a:lnTo>
                    <a:pt x="67410" y="277639"/>
                  </a:lnTo>
                  <a:lnTo>
                    <a:pt x="72865" y="261878"/>
                  </a:lnTo>
                  <a:cubicBezTo>
                    <a:pt x="70441" y="257634"/>
                    <a:pt x="68622" y="253391"/>
                    <a:pt x="67410" y="248541"/>
                  </a:cubicBezTo>
                  <a:lnTo>
                    <a:pt x="52255" y="241267"/>
                  </a:lnTo>
                  <a:lnTo>
                    <a:pt x="52255" y="224293"/>
                  </a:lnTo>
                  <a:lnTo>
                    <a:pt x="67410" y="217019"/>
                  </a:lnTo>
                  <a:cubicBezTo>
                    <a:pt x="68622" y="212169"/>
                    <a:pt x="70441" y="207926"/>
                    <a:pt x="72865" y="203683"/>
                  </a:cubicBezTo>
                  <a:lnTo>
                    <a:pt x="67410" y="187921"/>
                  </a:lnTo>
                  <a:lnTo>
                    <a:pt x="79534" y="175797"/>
                  </a:lnTo>
                  <a:lnTo>
                    <a:pt x="95295" y="181253"/>
                  </a:lnTo>
                  <a:cubicBezTo>
                    <a:pt x="99538" y="178828"/>
                    <a:pt x="103782" y="177010"/>
                    <a:pt x="108631" y="175797"/>
                  </a:cubicBezTo>
                  <a:lnTo>
                    <a:pt x="115906" y="160642"/>
                  </a:lnTo>
                  <a:lnTo>
                    <a:pt x="133485" y="160642"/>
                  </a:lnTo>
                  <a:lnTo>
                    <a:pt x="140760" y="175797"/>
                  </a:lnTo>
                  <a:cubicBezTo>
                    <a:pt x="145609" y="177010"/>
                    <a:pt x="149853" y="178828"/>
                    <a:pt x="154096" y="181253"/>
                  </a:cubicBezTo>
                  <a:lnTo>
                    <a:pt x="169857" y="175797"/>
                  </a:lnTo>
                  <a:lnTo>
                    <a:pt x="181981" y="187921"/>
                  </a:lnTo>
                  <a:lnTo>
                    <a:pt x="176525" y="203683"/>
                  </a:lnTo>
                  <a:cubicBezTo>
                    <a:pt x="178950" y="207926"/>
                    <a:pt x="180769" y="212169"/>
                    <a:pt x="181981" y="217019"/>
                  </a:cubicBezTo>
                  <a:lnTo>
                    <a:pt x="197136" y="224293"/>
                  </a:lnTo>
                  <a:lnTo>
                    <a:pt x="196530" y="242479"/>
                  </a:lnTo>
                  <a:lnTo>
                    <a:pt x="196530" y="242479"/>
                  </a:lnTo>
                  <a:close/>
                  <a:moveTo>
                    <a:pt x="406274" y="264909"/>
                  </a:moveTo>
                  <a:lnTo>
                    <a:pt x="364447" y="192165"/>
                  </a:lnTo>
                  <a:lnTo>
                    <a:pt x="364447" y="189134"/>
                  </a:lnTo>
                  <a:cubicBezTo>
                    <a:pt x="366871" y="122452"/>
                    <a:pt x="332924" y="60014"/>
                    <a:pt x="275336" y="25460"/>
                  </a:cubicBezTo>
                  <a:cubicBezTo>
                    <a:pt x="217747" y="-8487"/>
                    <a:pt x="146822" y="-8487"/>
                    <a:pt x="89233" y="25460"/>
                  </a:cubicBezTo>
                  <a:cubicBezTo>
                    <a:pt x="31644" y="59407"/>
                    <a:pt x="-2303" y="122452"/>
                    <a:pt x="122" y="189134"/>
                  </a:cubicBezTo>
                  <a:cubicBezTo>
                    <a:pt x="122" y="246723"/>
                    <a:pt x="26188" y="300674"/>
                    <a:pt x="71653" y="335834"/>
                  </a:cubicBezTo>
                  <a:lnTo>
                    <a:pt x="71653" y="489202"/>
                  </a:lnTo>
                  <a:lnTo>
                    <a:pt x="263212" y="489202"/>
                  </a:lnTo>
                  <a:lnTo>
                    <a:pt x="263212" y="416458"/>
                  </a:lnTo>
                  <a:lnTo>
                    <a:pt x="292915" y="416458"/>
                  </a:lnTo>
                  <a:cubicBezTo>
                    <a:pt x="312314" y="416458"/>
                    <a:pt x="330500" y="408577"/>
                    <a:pt x="343836" y="395241"/>
                  </a:cubicBezTo>
                  <a:cubicBezTo>
                    <a:pt x="357172" y="381299"/>
                    <a:pt x="364447" y="363113"/>
                    <a:pt x="364447" y="343714"/>
                  </a:cubicBezTo>
                  <a:lnTo>
                    <a:pt x="364447" y="307342"/>
                  </a:lnTo>
                  <a:lnTo>
                    <a:pt x="391119" y="307342"/>
                  </a:lnTo>
                  <a:cubicBezTo>
                    <a:pt x="406881" y="305524"/>
                    <a:pt x="420823" y="287338"/>
                    <a:pt x="406274" y="264909"/>
                  </a:cubicBez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68" name="Graphic 11" descr="Lightbulb">
            <a:extLst>
              <a:ext uri="{FF2B5EF4-FFF2-40B4-BE49-F238E27FC236}">
                <a16:creationId xmlns:a16="http://schemas.microsoft.com/office/drawing/2014/main" id="{9CE17288-43A0-42D5-BBE1-5A8EA1CD76B7}"/>
              </a:ext>
            </a:extLst>
          </p:cNvPr>
          <p:cNvGrpSpPr/>
          <p:nvPr/>
        </p:nvGrpSpPr>
        <p:grpSpPr>
          <a:xfrm>
            <a:off x="8474609" y="3764468"/>
            <a:ext cx="436463" cy="436463"/>
            <a:chOff x="11353800" y="3955338"/>
            <a:chExt cx="581950" cy="581950"/>
          </a:xfrm>
          <a:solidFill>
            <a:schemeClr val="tx1">
              <a:lumMod val="85000"/>
              <a:lumOff val="15000"/>
            </a:schemeClr>
          </a:solidFill>
        </p:grpSpPr>
        <p:sp>
          <p:nvSpPr>
            <p:cNvPr id="69" name="Freeform: Shape 68">
              <a:extLst>
                <a:ext uri="{FF2B5EF4-FFF2-40B4-BE49-F238E27FC236}">
                  <a16:creationId xmlns:a16="http://schemas.microsoft.com/office/drawing/2014/main" id="{0C086EC9-A396-4266-BEE2-E6573384C089}"/>
                </a:ext>
              </a:extLst>
            </p:cNvPr>
            <p:cNvSpPr/>
            <p:nvPr/>
          </p:nvSpPr>
          <p:spPr>
            <a:xfrm>
              <a:off x="11565969" y="4343304"/>
              <a:ext cx="157611" cy="36371"/>
            </a:xfrm>
            <a:custGeom>
              <a:avLst/>
              <a:gdLst>
                <a:gd name="connsiteX0" fmla="*/ 18186 w 157611"/>
                <a:gd name="connsiteY0" fmla="*/ 0 h 36371"/>
                <a:gd name="connsiteX1" fmla="*/ 139426 w 157611"/>
                <a:gd name="connsiteY1" fmla="*/ 0 h 36371"/>
                <a:gd name="connsiteX2" fmla="*/ 157611 w 157611"/>
                <a:gd name="connsiteY2" fmla="*/ 18186 h 36371"/>
                <a:gd name="connsiteX3" fmla="*/ 139426 w 157611"/>
                <a:gd name="connsiteY3" fmla="*/ 36372 h 36371"/>
                <a:gd name="connsiteX4" fmla="*/ 18186 w 157611"/>
                <a:gd name="connsiteY4" fmla="*/ 36372 h 36371"/>
                <a:gd name="connsiteX5" fmla="*/ 0 w 157611"/>
                <a:gd name="connsiteY5" fmla="*/ 18186 h 36371"/>
                <a:gd name="connsiteX6" fmla="*/ 18186 w 157611"/>
                <a:gd name="connsiteY6" fmla="*/ 0 h 36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7611" h="36371">
                  <a:moveTo>
                    <a:pt x="18186" y="0"/>
                  </a:moveTo>
                  <a:lnTo>
                    <a:pt x="139426" y="0"/>
                  </a:lnTo>
                  <a:cubicBezTo>
                    <a:pt x="149731" y="0"/>
                    <a:pt x="157611" y="7881"/>
                    <a:pt x="157611" y="18186"/>
                  </a:cubicBezTo>
                  <a:cubicBezTo>
                    <a:pt x="157611" y="28491"/>
                    <a:pt x="149731" y="36372"/>
                    <a:pt x="139426" y="36372"/>
                  </a:cubicBezTo>
                  <a:lnTo>
                    <a:pt x="18186" y="36372"/>
                  </a:lnTo>
                  <a:cubicBezTo>
                    <a:pt x="7881" y="36372"/>
                    <a:pt x="0" y="28491"/>
                    <a:pt x="0" y="18186"/>
                  </a:cubicBezTo>
                  <a:cubicBezTo>
                    <a:pt x="0" y="7881"/>
                    <a:pt x="7881" y="0"/>
                    <a:pt x="18186" y="0"/>
                  </a:cubicBez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0" name="Freeform: Shape 69">
              <a:extLst>
                <a:ext uri="{FF2B5EF4-FFF2-40B4-BE49-F238E27FC236}">
                  <a16:creationId xmlns:a16="http://schemas.microsoft.com/office/drawing/2014/main" id="{F9FAFEED-E2B8-4F82-9B26-EE26E3FAB780}"/>
                </a:ext>
              </a:extLst>
            </p:cNvPr>
            <p:cNvSpPr/>
            <p:nvPr/>
          </p:nvSpPr>
          <p:spPr>
            <a:xfrm>
              <a:off x="11565969" y="4403924"/>
              <a:ext cx="157611" cy="36371"/>
            </a:xfrm>
            <a:custGeom>
              <a:avLst/>
              <a:gdLst>
                <a:gd name="connsiteX0" fmla="*/ 18186 w 157611"/>
                <a:gd name="connsiteY0" fmla="*/ 0 h 36371"/>
                <a:gd name="connsiteX1" fmla="*/ 139426 w 157611"/>
                <a:gd name="connsiteY1" fmla="*/ 0 h 36371"/>
                <a:gd name="connsiteX2" fmla="*/ 157611 w 157611"/>
                <a:gd name="connsiteY2" fmla="*/ 18186 h 36371"/>
                <a:gd name="connsiteX3" fmla="*/ 139426 w 157611"/>
                <a:gd name="connsiteY3" fmla="*/ 36372 h 36371"/>
                <a:gd name="connsiteX4" fmla="*/ 18186 w 157611"/>
                <a:gd name="connsiteY4" fmla="*/ 36372 h 36371"/>
                <a:gd name="connsiteX5" fmla="*/ 0 w 157611"/>
                <a:gd name="connsiteY5" fmla="*/ 18186 h 36371"/>
                <a:gd name="connsiteX6" fmla="*/ 18186 w 157611"/>
                <a:gd name="connsiteY6" fmla="*/ 0 h 36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7611" h="36371">
                  <a:moveTo>
                    <a:pt x="18186" y="0"/>
                  </a:moveTo>
                  <a:lnTo>
                    <a:pt x="139426" y="0"/>
                  </a:lnTo>
                  <a:cubicBezTo>
                    <a:pt x="149731" y="0"/>
                    <a:pt x="157611" y="7881"/>
                    <a:pt x="157611" y="18186"/>
                  </a:cubicBezTo>
                  <a:cubicBezTo>
                    <a:pt x="157611" y="28491"/>
                    <a:pt x="149731" y="36372"/>
                    <a:pt x="139426" y="36372"/>
                  </a:cubicBezTo>
                  <a:lnTo>
                    <a:pt x="18186" y="36372"/>
                  </a:lnTo>
                  <a:cubicBezTo>
                    <a:pt x="7881" y="36372"/>
                    <a:pt x="0" y="28491"/>
                    <a:pt x="0" y="18186"/>
                  </a:cubicBezTo>
                  <a:cubicBezTo>
                    <a:pt x="0" y="7881"/>
                    <a:pt x="7881" y="0"/>
                    <a:pt x="18186" y="0"/>
                  </a:cubicBez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1" name="Freeform: Shape 70">
              <a:extLst>
                <a:ext uri="{FF2B5EF4-FFF2-40B4-BE49-F238E27FC236}">
                  <a16:creationId xmlns:a16="http://schemas.microsoft.com/office/drawing/2014/main" id="{803D1CDC-C70D-4369-B70D-3E08C7666E0E}"/>
                </a:ext>
              </a:extLst>
            </p:cNvPr>
            <p:cNvSpPr/>
            <p:nvPr/>
          </p:nvSpPr>
          <p:spPr>
            <a:xfrm>
              <a:off x="11605372" y="4464544"/>
              <a:ext cx="78805" cy="36371"/>
            </a:xfrm>
            <a:custGeom>
              <a:avLst/>
              <a:gdLst>
                <a:gd name="connsiteX0" fmla="*/ 0 w 78805"/>
                <a:gd name="connsiteY0" fmla="*/ 0 h 36371"/>
                <a:gd name="connsiteX1" fmla="*/ 39403 w 78805"/>
                <a:gd name="connsiteY1" fmla="*/ 36372 h 36371"/>
                <a:gd name="connsiteX2" fmla="*/ 78806 w 78805"/>
                <a:gd name="connsiteY2" fmla="*/ 0 h 36371"/>
                <a:gd name="connsiteX3" fmla="*/ 0 w 78805"/>
                <a:gd name="connsiteY3" fmla="*/ 0 h 36371"/>
              </a:gdLst>
              <a:ahLst/>
              <a:cxnLst>
                <a:cxn ang="0">
                  <a:pos x="connsiteX0" y="connsiteY0"/>
                </a:cxn>
                <a:cxn ang="0">
                  <a:pos x="connsiteX1" y="connsiteY1"/>
                </a:cxn>
                <a:cxn ang="0">
                  <a:pos x="connsiteX2" y="connsiteY2"/>
                </a:cxn>
                <a:cxn ang="0">
                  <a:pos x="connsiteX3" y="connsiteY3"/>
                </a:cxn>
              </a:cxnLst>
              <a:rect l="l" t="t" r="r" b="b"/>
              <a:pathLst>
                <a:path w="78805" h="36371">
                  <a:moveTo>
                    <a:pt x="0" y="0"/>
                  </a:moveTo>
                  <a:cubicBezTo>
                    <a:pt x="1819" y="20611"/>
                    <a:pt x="18792" y="36372"/>
                    <a:pt x="39403" y="36372"/>
                  </a:cubicBezTo>
                  <a:cubicBezTo>
                    <a:pt x="60014" y="36372"/>
                    <a:pt x="76987" y="20611"/>
                    <a:pt x="78806" y="0"/>
                  </a:cubicBezTo>
                  <a:lnTo>
                    <a:pt x="0" y="0"/>
                  </a:ln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2" name="Freeform: Shape 71">
              <a:extLst>
                <a:ext uri="{FF2B5EF4-FFF2-40B4-BE49-F238E27FC236}">
                  <a16:creationId xmlns:a16="http://schemas.microsoft.com/office/drawing/2014/main" id="{D415CAFD-9B60-438A-81C2-BBE2FE27AE6A}"/>
                </a:ext>
              </a:extLst>
            </p:cNvPr>
            <p:cNvSpPr/>
            <p:nvPr/>
          </p:nvSpPr>
          <p:spPr>
            <a:xfrm>
              <a:off x="11487163" y="3991709"/>
              <a:ext cx="315222" cy="327346"/>
            </a:xfrm>
            <a:custGeom>
              <a:avLst/>
              <a:gdLst>
                <a:gd name="connsiteX0" fmla="*/ 157611 w 315222"/>
                <a:gd name="connsiteY0" fmla="*/ 0 h 327346"/>
                <a:gd name="connsiteX1" fmla="*/ 157611 w 315222"/>
                <a:gd name="connsiteY1" fmla="*/ 0 h 327346"/>
                <a:gd name="connsiteX2" fmla="*/ 157611 w 315222"/>
                <a:gd name="connsiteY2" fmla="*/ 0 h 327346"/>
                <a:gd name="connsiteX3" fmla="*/ 0 w 315222"/>
                <a:gd name="connsiteY3" fmla="*/ 155793 h 327346"/>
                <a:gd name="connsiteX4" fmla="*/ 0 w 315222"/>
                <a:gd name="connsiteY4" fmla="*/ 161249 h 327346"/>
                <a:gd name="connsiteX5" fmla="*/ 10912 w 315222"/>
                <a:gd name="connsiteY5" fmla="*/ 215806 h 327346"/>
                <a:gd name="connsiteX6" fmla="*/ 38190 w 315222"/>
                <a:gd name="connsiteY6" fmla="*/ 260665 h 327346"/>
                <a:gd name="connsiteX7" fmla="*/ 75169 w 315222"/>
                <a:gd name="connsiteY7" fmla="*/ 320679 h 327346"/>
                <a:gd name="connsiteX8" fmla="*/ 86080 w 315222"/>
                <a:gd name="connsiteY8" fmla="*/ 327347 h 327346"/>
                <a:gd name="connsiteX9" fmla="*/ 229143 w 315222"/>
                <a:gd name="connsiteY9" fmla="*/ 327347 h 327346"/>
                <a:gd name="connsiteX10" fmla="*/ 240054 w 315222"/>
                <a:gd name="connsiteY10" fmla="*/ 320679 h 327346"/>
                <a:gd name="connsiteX11" fmla="*/ 277032 w 315222"/>
                <a:gd name="connsiteY11" fmla="*/ 260665 h 327346"/>
                <a:gd name="connsiteX12" fmla="*/ 304311 w 315222"/>
                <a:gd name="connsiteY12" fmla="*/ 215806 h 327346"/>
                <a:gd name="connsiteX13" fmla="*/ 315223 w 315222"/>
                <a:gd name="connsiteY13" fmla="*/ 161249 h 327346"/>
                <a:gd name="connsiteX14" fmla="*/ 315223 w 315222"/>
                <a:gd name="connsiteY14" fmla="*/ 155793 h 327346"/>
                <a:gd name="connsiteX15" fmla="*/ 157611 w 315222"/>
                <a:gd name="connsiteY15" fmla="*/ 0 h 327346"/>
                <a:gd name="connsiteX16" fmla="*/ 278851 w 315222"/>
                <a:gd name="connsiteY16" fmla="*/ 160642 h 327346"/>
                <a:gd name="connsiteX17" fmla="*/ 270364 w 315222"/>
                <a:gd name="connsiteY17" fmla="*/ 203076 h 327346"/>
                <a:gd name="connsiteX18" fmla="*/ 249754 w 315222"/>
                <a:gd name="connsiteY18" fmla="*/ 236417 h 327346"/>
                <a:gd name="connsiteX19" fmla="*/ 214594 w 315222"/>
                <a:gd name="connsiteY19" fmla="*/ 290975 h 327346"/>
                <a:gd name="connsiteX20" fmla="*/ 157611 w 315222"/>
                <a:gd name="connsiteY20" fmla="*/ 290975 h 327346"/>
                <a:gd name="connsiteX21" fmla="*/ 101235 w 315222"/>
                <a:gd name="connsiteY21" fmla="*/ 290975 h 327346"/>
                <a:gd name="connsiteX22" fmla="*/ 66076 w 315222"/>
                <a:gd name="connsiteY22" fmla="*/ 236417 h 327346"/>
                <a:gd name="connsiteX23" fmla="*/ 45465 w 315222"/>
                <a:gd name="connsiteY23" fmla="*/ 203076 h 327346"/>
                <a:gd name="connsiteX24" fmla="*/ 36978 w 315222"/>
                <a:gd name="connsiteY24" fmla="*/ 160642 h 327346"/>
                <a:gd name="connsiteX25" fmla="*/ 36978 w 315222"/>
                <a:gd name="connsiteY25" fmla="*/ 155793 h 327346"/>
                <a:gd name="connsiteX26" fmla="*/ 158218 w 315222"/>
                <a:gd name="connsiteY26" fmla="*/ 35766 h 327346"/>
                <a:gd name="connsiteX27" fmla="*/ 158218 w 315222"/>
                <a:gd name="connsiteY27" fmla="*/ 35766 h 327346"/>
                <a:gd name="connsiteX28" fmla="*/ 158218 w 315222"/>
                <a:gd name="connsiteY28" fmla="*/ 35766 h 327346"/>
                <a:gd name="connsiteX29" fmla="*/ 158218 w 315222"/>
                <a:gd name="connsiteY29" fmla="*/ 35766 h 327346"/>
                <a:gd name="connsiteX30" fmla="*/ 158218 w 315222"/>
                <a:gd name="connsiteY30" fmla="*/ 35766 h 327346"/>
                <a:gd name="connsiteX31" fmla="*/ 158218 w 315222"/>
                <a:gd name="connsiteY31" fmla="*/ 35766 h 327346"/>
                <a:gd name="connsiteX32" fmla="*/ 158218 w 315222"/>
                <a:gd name="connsiteY32" fmla="*/ 35766 h 327346"/>
                <a:gd name="connsiteX33" fmla="*/ 279457 w 315222"/>
                <a:gd name="connsiteY33" fmla="*/ 155793 h 327346"/>
                <a:gd name="connsiteX34" fmla="*/ 279457 w 315222"/>
                <a:gd name="connsiteY34" fmla="*/ 160642 h 32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15222" h="327346">
                  <a:moveTo>
                    <a:pt x="157611" y="0"/>
                  </a:moveTo>
                  <a:cubicBezTo>
                    <a:pt x="157611" y="0"/>
                    <a:pt x="157611" y="0"/>
                    <a:pt x="157611" y="0"/>
                  </a:cubicBezTo>
                  <a:cubicBezTo>
                    <a:pt x="157611" y="0"/>
                    <a:pt x="157611" y="0"/>
                    <a:pt x="157611" y="0"/>
                  </a:cubicBezTo>
                  <a:cubicBezTo>
                    <a:pt x="71531" y="606"/>
                    <a:pt x="1819" y="69713"/>
                    <a:pt x="0" y="155793"/>
                  </a:cubicBezTo>
                  <a:lnTo>
                    <a:pt x="0" y="161249"/>
                  </a:lnTo>
                  <a:cubicBezTo>
                    <a:pt x="606" y="180041"/>
                    <a:pt x="4243" y="198227"/>
                    <a:pt x="10912" y="215806"/>
                  </a:cubicBezTo>
                  <a:cubicBezTo>
                    <a:pt x="17580" y="232174"/>
                    <a:pt x="26673" y="247329"/>
                    <a:pt x="38190" y="260665"/>
                  </a:cubicBezTo>
                  <a:cubicBezTo>
                    <a:pt x="52739" y="276426"/>
                    <a:pt x="68500" y="307342"/>
                    <a:pt x="75169" y="320679"/>
                  </a:cubicBezTo>
                  <a:cubicBezTo>
                    <a:pt x="76987" y="324922"/>
                    <a:pt x="81231" y="327347"/>
                    <a:pt x="86080" y="327347"/>
                  </a:cubicBezTo>
                  <a:lnTo>
                    <a:pt x="229143" y="327347"/>
                  </a:lnTo>
                  <a:cubicBezTo>
                    <a:pt x="233992" y="327347"/>
                    <a:pt x="238236" y="324922"/>
                    <a:pt x="240054" y="320679"/>
                  </a:cubicBezTo>
                  <a:cubicBezTo>
                    <a:pt x="246723" y="307342"/>
                    <a:pt x="262484" y="276426"/>
                    <a:pt x="277032" y="260665"/>
                  </a:cubicBezTo>
                  <a:cubicBezTo>
                    <a:pt x="288550" y="247329"/>
                    <a:pt x="298249" y="232174"/>
                    <a:pt x="304311" y="215806"/>
                  </a:cubicBezTo>
                  <a:cubicBezTo>
                    <a:pt x="310980" y="198227"/>
                    <a:pt x="314617" y="180041"/>
                    <a:pt x="315223" y="161249"/>
                  </a:cubicBezTo>
                  <a:lnTo>
                    <a:pt x="315223" y="155793"/>
                  </a:lnTo>
                  <a:cubicBezTo>
                    <a:pt x="313404" y="69713"/>
                    <a:pt x="243692" y="606"/>
                    <a:pt x="157611" y="0"/>
                  </a:cubicBezTo>
                  <a:close/>
                  <a:moveTo>
                    <a:pt x="278851" y="160642"/>
                  </a:moveTo>
                  <a:cubicBezTo>
                    <a:pt x="278245" y="175191"/>
                    <a:pt x="275214" y="189740"/>
                    <a:pt x="270364" y="203076"/>
                  </a:cubicBezTo>
                  <a:cubicBezTo>
                    <a:pt x="265515" y="215200"/>
                    <a:pt x="258846" y="226718"/>
                    <a:pt x="249754" y="236417"/>
                  </a:cubicBezTo>
                  <a:cubicBezTo>
                    <a:pt x="235811" y="253391"/>
                    <a:pt x="223687" y="271577"/>
                    <a:pt x="214594" y="290975"/>
                  </a:cubicBezTo>
                  <a:lnTo>
                    <a:pt x="157611" y="290975"/>
                  </a:lnTo>
                  <a:lnTo>
                    <a:pt x="101235" y="290975"/>
                  </a:lnTo>
                  <a:cubicBezTo>
                    <a:pt x="91536" y="271577"/>
                    <a:pt x="79412" y="253391"/>
                    <a:pt x="66076" y="236417"/>
                  </a:cubicBezTo>
                  <a:cubicBezTo>
                    <a:pt x="57589" y="226718"/>
                    <a:pt x="50314" y="215200"/>
                    <a:pt x="45465" y="203076"/>
                  </a:cubicBezTo>
                  <a:cubicBezTo>
                    <a:pt x="40009" y="189740"/>
                    <a:pt x="37584" y="175191"/>
                    <a:pt x="36978" y="160642"/>
                  </a:cubicBezTo>
                  <a:lnTo>
                    <a:pt x="36978" y="155793"/>
                  </a:lnTo>
                  <a:cubicBezTo>
                    <a:pt x="38190" y="89717"/>
                    <a:pt x="92142" y="36372"/>
                    <a:pt x="158218" y="35766"/>
                  </a:cubicBezTo>
                  <a:lnTo>
                    <a:pt x="158218" y="35766"/>
                  </a:lnTo>
                  <a:lnTo>
                    <a:pt x="158218" y="35766"/>
                  </a:lnTo>
                  <a:cubicBezTo>
                    <a:pt x="158218" y="35766"/>
                    <a:pt x="158218" y="35766"/>
                    <a:pt x="158218" y="35766"/>
                  </a:cubicBezTo>
                  <a:cubicBezTo>
                    <a:pt x="158218" y="35766"/>
                    <a:pt x="158218" y="35766"/>
                    <a:pt x="158218" y="35766"/>
                  </a:cubicBezTo>
                  <a:lnTo>
                    <a:pt x="158218" y="35766"/>
                  </a:lnTo>
                  <a:lnTo>
                    <a:pt x="158218" y="35766"/>
                  </a:lnTo>
                  <a:cubicBezTo>
                    <a:pt x="224293" y="36372"/>
                    <a:pt x="278245" y="89111"/>
                    <a:pt x="279457" y="155793"/>
                  </a:cubicBezTo>
                  <a:lnTo>
                    <a:pt x="279457" y="160642"/>
                  </a:ln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74" name="Graphic 13" descr="Research">
            <a:extLst>
              <a:ext uri="{FF2B5EF4-FFF2-40B4-BE49-F238E27FC236}">
                <a16:creationId xmlns:a16="http://schemas.microsoft.com/office/drawing/2014/main" id="{6F8C61B2-2BAC-4285-A98B-CB4C127AEA52}"/>
              </a:ext>
            </a:extLst>
          </p:cNvPr>
          <p:cNvGrpSpPr/>
          <p:nvPr/>
        </p:nvGrpSpPr>
        <p:grpSpPr>
          <a:xfrm>
            <a:off x="8474609" y="2866471"/>
            <a:ext cx="436463" cy="436463"/>
            <a:chOff x="11353800" y="3094278"/>
            <a:chExt cx="581950" cy="581950"/>
          </a:xfrm>
          <a:solidFill>
            <a:schemeClr val="tx1">
              <a:lumMod val="85000"/>
              <a:lumOff val="15000"/>
            </a:schemeClr>
          </a:solidFill>
        </p:grpSpPr>
        <p:sp>
          <p:nvSpPr>
            <p:cNvPr id="76" name="Freeform: Shape 75">
              <a:extLst>
                <a:ext uri="{FF2B5EF4-FFF2-40B4-BE49-F238E27FC236}">
                  <a16:creationId xmlns:a16="http://schemas.microsoft.com/office/drawing/2014/main" id="{667DBA38-1AF2-4AC2-BDF8-6CEF7995673D}"/>
                </a:ext>
              </a:extLst>
            </p:cNvPr>
            <p:cNvSpPr/>
            <p:nvPr/>
          </p:nvSpPr>
          <p:spPr>
            <a:xfrm>
              <a:off x="11401080" y="3144589"/>
              <a:ext cx="479657" cy="480263"/>
            </a:xfrm>
            <a:custGeom>
              <a:avLst/>
              <a:gdLst>
                <a:gd name="connsiteX0" fmla="*/ 392213 w 479657"/>
                <a:gd name="connsiteY0" fmla="*/ 332200 h 480263"/>
                <a:gd name="connsiteX1" fmla="*/ 354629 w 479657"/>
                <a:gd name="connsiteY1" fmla="*/ 320682 h 480263"/>
                <a:gd name="connsiteX2" fmla="*/ 327350 w 479657"/>
                <a:gd name="connsiteY2" fmla="*/ 294009 h 480263"/>
                <a:gd name="connsiteX3" fmla="*/ 364935 w 479657"/>
                <a:gd name="connsiteY3" fmla="*/ 183681 h 480263"/>
                <a:gd name="connsiteX4" fmla="*/ 183075 w 479657"/>
                <a:gd name="connsiteY4" fmla="*/ 3 h 480263"/>
                <a:gd name="connsiteX5" fmla="*/ 3 w 479657"/>
                <a:gd name="connsiteY5" fmla="*/ 181863 h 480263"/>
                <a:gd name="connsiteX6" fmla="*/ 181863 w 479657"/>
                <a:gd name="connsiteY6" fmla="*/ 364935 h 480263"/>
                <a:gd name="connsiteX7" fmla="*/ 293403 w 479657"/>
                <a:gd name="connsiteY7" fmla="*/ 327350 h 480263"/>
                <a:gd name="connsiteX8" fmla="*/ 320076 w 479657"/>
                <a:gd name="connsiteY8" fmla="*/ 354023 h 480263"/>
                <a:gd name="connsiteX9" fmla="*/ 331594 w 479657"/>
                <a:gd name="connsiteY9" fmla="*/ 392213 h 480263"/>
                <a:gd name="connsiteX10" fmla="*/ 407368 w 479657"/>
                <a:gd name="connsiteY10" fmla="*/ 467988 h 480263"/>
                <a:gd name="connsiteX11" fmla="*/ 467382 w 479657"/>
                <a:gd name="connsiteY11" fmla="*/ 467988 h 480263"/>
                <a:gd name="connsiteX12" fmla="*/ 467382 w 479657"/>
                <a:gd name="connsiteY12" fmla="*/ 407975 h 480263"/>
                <a:gd name="connsiteX13" fmla="*/ 392213 w 479657"/>
                <a:gd name="connsiteY13" fmla="*/ 332200 h 480263"/>
                <a:gd name="connsiteX14" fmla="*/ 183075 w 479657"/>
                <a:gd name="connsiteY14" fmla="*/ 328563 h 480263"/>
                <a:gd name="connsiteX15" fmla="*/ 37588 w 479657"/>
                <a:gd name="connsiteY15" fmla="*/ 183075 h 480263"/>
                <a:gd name="connsiteX16" fmla="*/ 183075 w 479657"/>
                <a:gd name="connsiteY16" fmla="*/ 37588 h 480263"/>
                <a:gd name="connsiteX17" fmla="*/ 328563 w 479657"/>
                <a:gd name="connsiteY17" fmla="*/ 183075 h 480263"/>
                <a:gd name="connsiteX18" fmla="*/ 183075 w 479657"/>
                <a:gd name="connsiteY18" fmla="*/ 328563 h 48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9657" h="480263">
                  <a:moveTo>
                    <a:pt x="392213" y="332200"/>
                  </a:moveTo>
                  <a:cubicBezTo>
                    <a:pt x="382514" y="322501"/>
                    <a:pt x="367965" y="317651"/>
                    <a:pt x="354629" y="320682"/>
                  </a:cubicBezTo>
                  <a:lnTo>
                    <a:pt x="327350" y="294009"/>
                  </a:lnTo>
                  <a:cubicBezTo>
                    <a:pt x="351598" y="262487"/>
                    <a:pt x="364935" y="223690"/>
                    <a:pt x="364935" y="183681"/>
                  </a:cubicBezTo>
                  <a:cubicBezTo>
                    <a:pt x="365541" y="82446"/>
                    <a:pt x="283704" y="610"/>
                    <a:pt x="183075" y="3"/>
                  </a:cubicBezTo>
                  <a:cubicBezTo>
                    <a:pt x="82446" y="-603"/>
                    <a:pt x="610" y="81234"/>
                    <a:pt x="3" y="181863"/>
                  </a:cubicBezTo>
                  <a:cubicBezTo>
                    <a:pt x="-603" y="282492"/>
                    <a:pt x="81234" y="364328"/>
                    <a:pt x="181863" y="364935"/>
                  </a:cubicBezTo>
                  <a:cubicBezTo>
                    <a:pt x="221872" y="364935"/>
                    <a:pt x="261275" y="351598"/>
                    <a:pt x="293403" y="327350"/>
                  </a:cubicBezTo>
                  <a:lnTo>
                    <a:pt x="320076" y="354023"/>
                  </a:lnTo>
                  <a:cubicBezTo>
                    <a:pt x="317651" y="367965"/>
                    <a:pt x="321894" y="381908"/>
                    <a:pt x="331594" y="392213"/>
                  </a:cubicBezTo>
                  <a:lnTo>
                    <a:pt x="407368" y="467988"/>
                  </a:lnTo>
                  <a:cubicBezTo>
                    <a:pt x="423736" y="484355"/>
                    <a:pt x="451015" y="484355"/>
                    <a:pt x="467382" y="467988"/>
                  </a:cubicBezTo>
                  <a:cubicBezTo>
                    <a:pt x="483749" y="451621"/>
                    <a:pt x="483749" y="424342"/>
                    <a:pt x="467382" y="407975"/>
                  </a:cubicBezTo>
                  <a:lnTo>
                    <a:pt x="392213" y="332200"/>
                  </a:lnTo>
                  <a:close/>
                  <a:moveTo>
                    <a:pt x="183075" y="328563"/>
                  </a:moveTo>
                  <a:cubicBezTo>
                    <a:pt x="102451" y="328563"/>
                    <a:pt x="37588" y="263699"/>
                    <a:pt x="37588" y="183075"/>
                  </a:cubicBezTo>
                  <a:cubicBezTo>
                    <a:pt x="37588" y="102451"/>
                    <a:pt x="102451" y="37588"/>
                    <a:pt x="183075" y="37588"/>
                  </a:cubicBezTo>
                  <a:cubicBezTo>
                    <a:pt x="263699" y="37588"/>
                    <a:pt x="328563" y="102451"/>
                    <a:pt x="328563" y="183075"/>
                  </a:cubicBezTo>
                  <a:cubicBezTo>
                    <a:pt x="328563" y="263093"/>
                    <a:pt x="263093" y="328563"/>
                    <a:pt x="183075" y="328563"/>
                  </a:cubicBez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77" name="Freeform: Shape 76">
              <a:extLst>
                <a:ext uri="{FF2B5EF4-FFF2-40B4-BE49-F238E27FC236}">
                  <a16:creationId xmlns:a16="http://schemas.microsoft.com/office/drawing/2014/main" id="{C80197D1-37DA-40CE-B296-1E697E9448DD}"/>
                </a:ext>
              </a:extLst>
            </p:cNvPr>
            <p:cNvSpPr/>
            <p:nvPr/>
          </p:nvSpPr>
          <p:spPr>
            <a:xfrm>
              <a:off x="11453822" y="3234683"/>
              <a:ext cx="261271" cy="191790"/>
            </a:xfrm>
            <a:custGeom>
              <a:avLst/>
              <a:gdLst>
                <a:gd name="connsiteX0" fmla="*/ 260665 w 261271"/>
                <a:gd name="connsiteY0" fmla="*/ 83888 h 191790"/>
                <a:gd name="connsiteX1" fmla="*/ 226112 w 261271"/>
                <a:gd name="connsiteY1" fmla="*/ 83888 h 191790"/>
                <a:gd name="connsiteX2" fmla="*/ 218231 w 261271"/>
                <a:gd name="connsiteY2" fmla="*/ 88737 h 191790"/>
                <a:gd name="connsiteX3" fmla="*/ 195196 w 261271"/>
                <a:gd name="connsiteY3" fmla="*/ 113591 h 191790"/>
                <a:gd name="connsiteX4" fmla="*/ 175797 w 261271"/>
                <a:gd name="connsiteY4" fmla="*/ 46303 h 191790"/>
                <a:gd name="connsiteX5" fmla="*/ 162461 w 261271"/>
                <a:gd name="connsiteY5" fmla="*/ 39029 h 191790"/>
                <a:gd name="connsiteX6" fmla="*/ 155187 w 261271"/>
                <a:gd name="connsiteY6" fmla="*/ 45697 h 191790"/>
                <a:gd name="connsiteX7" fmla="*/ 118815 w 261271"/>
                <a:gd name="connsiteY7" fmla="*/ 142083 h 191790"/>
                <a:gd name="connsiteX8" fmla="*/ 93961 w 261271"/>
                <a:gd name="connsiteY8" fmla="*/ 8719 h 191790"/>
                <a:gd name="connsiteX9" fmla="*/ 81837 w 261271"/>
                <a:gd name="connsiteY9" fmla="*/ 232 h 191790"/>
                <a:gd name="connsiteX10" fmla="*/ 73350 w 261271"/>
                <a:gd name="connsiteY10" fmla="*/ 7507 h 191790"/>
                <a:gd name="connsiteX11" fmla="*/ 47283 w 261271"/>
                <a:gd name="connsiteY11" fmla="*/ 83888 h 191790"/>
                <a:gd name="connsiteX12" fmla="*/ 0 w 261271"/>
                <a:gd name="connsiteY12" fmla="*/ 83888 h 191790"/>
                <a:gd name="connsiteX13" fmla="*/ 0 w 261271"/>
                <a:gd name="connsiteY13" fmla="*/ 108136 h 191790"/>
                <a:gd name="connsiteX14" fmla="*/ 55164 w 261271"/>
                <a:gd name="connsiteY14" fmla="*/ 108136 h 191790"/>
                <a:gd name="connsiteX15" fmla="*/ 65469 w 261271"/>
                <a:gd name="connsiteY15" fmla="*/ 99043 h 191790"/>
                <a:gd name="connsiteX16" fmla="*/ 80624 w 261271"/>
                <a:gd name="connsiteY16" fmla="*/ 52972 h 191790"/>
                <a:gd name="connsiteX17" fmla="*/ 104872 w 261271"/>
                <a:gd name="connsiteY17" fmla="*/ 183304 h 191790"/>
                <a:gd name="connsiteX18" fmla="*/ 114571 w 261271"/>
                <a:gd name="connsiteY18" fmla="*/ 191791 h 191790"/>
                <a:gd name="connsiteX19" fmla="*/ 115784 w 261271"/>
                <a:gd name="connsiteY19" fmla="*/ 191791 h 191790"/>
                <a:gd name="connsiteX20" fmla="*/ 126089 w 261271"/>
                <a:gd name="connsiteY20" fmla="*/ 185123 h 191790"/>
                <a:gd name="connsiteX21" fmla="*/ 164886 w 261271"/>
                <a:gd name="connsiteY21" fmla="*/ 83281 h 191790"/>
                <a:gd name="connsiteX22" fmla="*/ 180647 w 261271"/>
                <a:gd name="connsiteY22" fmla="*/ 137839 h 191790"/>
                <a:gd name="connsiteX23" fmla="*/ 193983 w 261271"/>
                <a:gd name="connsiteY23" fmla="*/ 145114 h 191790"/>
                <a:gd name="connsiteX24" fmla="*/ 198833 w 261271"/>
                <a:gd name="connsiteY24" fmla="*/ 142083 h 191790"/>
                <a:gd name="connsiteX25" fmla="*/ 231568 w 261271"/>
                <a:gd name="connsiteY25" fmla="*/ 108136 h 191790"/>
                <a:gd name="connsiteX26" fmla="*/ 261271 w 261271"/>
                <a:gd name="connsiteY26" fmla="*/ 108136 h 191790"/>
                <a:gd name="connsiteX27" fmla="*/ 261271 w 261271"/>
                <a:gd name="connsiteY27" fmla="*/ 83888 h 191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1271" h="191790">
                  <a:moveTo>
                    <a:pt x="260665" y="83888"/>
                  </a:moveTo>
                  <a:lnTo>
                    <a:pt x="226112" y="83888"/>
                  </a:lnTo>
                  <a:cubicBezTo>
                    <a:pt x="223081" y="84494"/>
                    <a:pt x="220050" y="86312"/>
                    <a:pt x="218231" y="88737"/>
                  </a:cubicBezTo>
                  <a:lnTo>
                    <a:pt x="195196" y="113591"/>
                  </a:lnTo>
                  <a:lnTo>
                    <a:pt x="175797" y="46303"/>
                  </a:lnTo>
                  <a:cubicBezTo>
                    <a:pt x="173979" y="40848"/>
                    <a:pt x="167917" y="37210"/>
                    <a:pt x="162461" y="39029"/>
                  </a:cubicBezTo>
                  <a:cubicBezTo>
                    <a:pt x="159430" y="40241"/>
                    <a:pt x="156399" y="42060"/>
                    <a:pt x="155187" y="45697"/>
                  </a:cubicBezTo>
                  <a:lnTo>
                    <a:pt x="118815" y="142083"/>
                  </a:lnTo>
                  <a:lnTo>
                    <a:pt x="93961" y="8719"/>
                  </a:lnTo>
                  <a:cubicBezTo>
                    <a:pt x="92748" y="2657"/>
                    <a:pt x="87293" y="-980"/>
                    <a:pt x="81837" y="232"/>
                  </a:cubicBezTo>
                  <a:cubicBezTo>
                    <a:pt x="78200" y="838"/>
                    <a:pt x="75169" y="3869"/>
                    <a:pt x="73350" y="7507"/>
                  </a:cubicBezTo>
                  <a:lnTo>
                    <a:pt x="47283" y="83888"/>
                  </a:lnTo>
                  <a:lnTo>
                    <a:pt x="0" y="83888"/>
                  </a:lnTo>
                  <a:lnTo>
                    <a:pt x="0" y="108136"/>
                  </a:lnTo>
                  <a:lnTo>
                    <a:pt x="55164" y="108136"/>
                  </a:lnTo>
                  <a:cubicBezTo>
                    <a:pt x="60014" y="107529"/>
                    <a:pt x="64257" y="103892"/>
                    <a:pt x="65469" y="99043"/>
                  </a:cubicBezTo>
                  <a:lnTo>
                    <a:pt x="80624" y="52972"/>
                  </a:lnTo>
                  <a:lnTo>
                    <a:pt x="104872" y="183304"/>
                  </a:lnTo>
                  <a:cubicBezTo>
                    <a:pt x="105478" y="188154"/>
                    <a:pt x="109722" y="191791"/>
                    <a:pt x="114571" y="191791"/>
                  </a:cubicBezTo>
                  <a:lnTo>
                    <a:pt x="115784" y="191791"/>
                  </a:lnTo>
                  <a:cubicBezTo>
                    <a:pt x="120027" y="191791"/>
                    <a:pt x="124271" y="189366"/>
                    <a:pt x="126089" y="185123"/>
                  </a:cubicBezTo>
                  <a:lnTo>
                    <a:pt x="164886" y="83281"/>
                  </a:lnTo>
                  <a:lnTo>
                    <a:pt x="180647" y="137839"/>
                  </a:lnTo>
                  <a:cubicBezTo>
                    <a:pt x="182466" y="143295"/>
                    <a:pt x="187921" y="146932"/>
                    <a:pt x="193983" y="145114"/>
                  </a:cubicBezTo>
                  <a:cubicBezTo>
                    <a:pt x="195802" y="144507"/>
                    <a:pt x="197621" y="143295"/>
                    <a:pt x="198833" y="142083"/>
                  </a:cubicBezTo>
                  <a:lnTo>
                    <a:pt x="231568" y="108136"/>
                  </a:lnTo>
                  <a:lnTo>
                    <a:pt x="261271" y="108136"/>
                  </a:lnTo>
                  <a:lnTo>
                    <a:pt x="261271" y="83888"/>
                  </a:ln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78" name="Graphic 3" descr="Pie chart">
            <a:extLst>
              <a:ext uri="{FF2B5EF4-FFF2-40B4-BE49-F238E27FC236}">
                <a16:creationId xmlns:a16="http://schemas.microsoft.com/office/drawing/2014/main" id="{75773076-C431-4330-8459-01D5CBFA4150}"/>
              </a:ext>
            </a:extLst>
          </p:cNvPr>
          <p:cNvGrpSpPr/>
          <p:nvPr/>
        </p:nvGrpSpPr>
        <p:grpSpPr>
          <a:xfrm>
            <a:off x="323858" y="1979676"/>
            <a:ext cx="345078" cy="345533"/>
            <a:chOff x="431810" y="2295594"/>
            <a:chExt cx="460104" cy="460710"/>
          </a:xfrm>
          <a:solidFill>
            <a:schemeClr val="tx1">
              <a:lumMod val="85000"/>
              <a:lumOff val="15000"/>
            </a:schemeClr>
          </a:solidFill>
        </p:grpSpPr>
        <p:sp>
          <p:nvSpPr>
            <p:cNvPr id="79" name="Freeform: Shape 78">
              <a:extLst>
                <a:ext uri="{FF2B5EF4-FFF2-40B4-BE49-F238E27FC236}">
                  <a16:creationId xmlns:a16="http://schemas.microsoft.com/office/drawing/2014/main" id="{D2535672-DC40-4AD1-AF32-AE8A90A436F4}"/>
                </a:ext>
              </a:extLst>
            </p:cNvPr>
            <p:cNvSpPr/>
            <p:nvPr/>
          </p:nvSpPr>
          <p:spPr>
            <a:xfrm>
              <a:off x="431810" y="2295594"/>
              <a:ext cx="384329" cy="460710"/>
            </a:xfrm>
            <a:custGeom>
              <a:avLst/>
              <a:gdLst>
                <a:gd name="connsiteX0" fmla="*/ 218231 w 384329"/>
                <a:gd name="connsiteY0" fmla="*/ 0 h 460710"/>
                <a:gd name="connsiteX1" fmla="*/ 0 w 384329"/>
                <a:gd name="connsiteY1" fmla="*/ 230355 h 460710"/>
                <a:gd name="connsiteX2" fmla="*/ 230355 w 384329"/>
                <a:gd name="connsiteY2" fmla="*/ 460710 h 460710"/>
                <a:gd name="connsiteX3" fmla="*/ 384330 w 384329"/>
                <a:gd name="connsiteY3" fmla="*/ 401303 h 460710"/>
                <a:gd name="connsiteX4" fmla="*/ 218231 w 384329"/>
                <a:gd name="connsiteY4" fmla="*/ 235205 h 460710"/>
                <a:gd name="connsiteX5" fmla="*/ 218231 w 384329"/>
                <a:gd name="connsiteY5" fmla="*/ 0 h 460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4329" h="460710">
                  <a:moveTo>
                    <a:pt x="218231" y="0"/>
                  </a:moveTo>
                  <a:cubicBezTo>
                    <a:pt x="96992" y="6062"/>
                    <a:pt x="0" y="107903"/>
                    <a:pt x="0" y="230355"/>
                  </a:cubicBezTo>
                  <a:cubicBezTo>
                    <a:pt x="0" y="357657"/>
                    <a:pt x="103054" y="460710"/>
                    <a:pt x="230355" y="460710"/>
                  </a:cubicBezTo>
                  <a:cubicBezTo>
                    <a:pt x="287944" y="460710"/>
                    <a:pt x="341896" y="440100"/>
                    <a:pt x="384330" y="401303"/>
                  </a:cubicBezTo>
                  <a:lnTo>
                    <a:pt x="218231" y="235205"/>
                  </a:lnTo>
                  <a:lnTo>
                    <a:pt x="218231" y="0"/>
                  </a:ln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80" name="Freeform: Shape 79">
              <a:extLst>
                <a:ext uri="{FF2B5EF4-FFF2-40B4-BE49-F238E27FC236}">
                  <a16:creationId xmlns:a16="http://schemas.microsoft.com/office/drawing/2014/main" id="{4341A306-EB07-4682-AC05-99A9AB400EF0}"/>
                </a:ext>
              </a:extLst>
            </p:cNvPr>
            <p:cNvSpPr/>
            <p:nvPr/>
          </p:nvSpPr>
          <p:spPr>
            <a:xfrm>
              <a:off x="674289" y="2295594"/>
              <a:ext cx="217625" cy="218231"/>
            </a:xfrm>
            <a:custGeom>
              <a:avLst/>
              <a:gdLst>
                <a:gd name="connsiteX0" fmla="*/ 0 w 217625"/>
                <a:gd name="connsiteY0" fmla="*/ 0 h 218231"/>
                <a:gd name="connsiteX1" fmla="*/ 0 w 217625"/>
                <a:gd name="connsiteY1" fmla="*/ 218231 h 218231"/>
                <a:gd name="connsiteX2" fmla="*/ 217625 w 217625"/>
                <a:gd name="connsiteY2" fmla="*/ 218231 h 218231"/>
                <a:gd name="connsiteX3" fmla="*/ 0 w 217625"/>
                <a:gd name="connsiteY3" fmla="*/ 0 h 218231"/>
              </a:gdLst>
              <a:ahLst/>
              <a:cxnLst>
                <a:cxn ang="0">
                  <a:pos x="connsiteX0" y="connsiteY0"/>
                </a:cxn>
                <a:cxn ang="0">
                  <a:pos x="connsiteX1" y="connsiteY1"/>
                </a:cxn>
                <a:cxn ang="0">
                  <a:pos x="connsiteX2" y="connsiteY2"/>
                </a:cxn>
                <a:cxn ang="0">
                  <a:pos x="connsiteX3" y="connsiteY3"/>
                </a:cxn>
              </a:cxnLst>
              <a:rect l="l" t="t" r="r" b="b"/>
              <a:pathLst>
                <a:path w="217625" h="218231">
                  <a:moveTo>
                    <a:pt x="0" y="0"/>
                  </a:moveTo>
                  <a:lnTo>
                    <a:pt x="0" y="218231"/>
                  </a:lnTo>
                  <a:lnTo>
                    <a:pt x="217625" y="218231"/>
                  </a:lnTo>
                  <a:cubicBezTo>
                    <a:pt x="211563" y="100023"/>
                    <a:pt x="117602" y="6062"/>
                    <a:pt x="0" y="0"/>
                  </a:cubicBez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81" name="Freeform: Shape 80">
              <a:extLst>
                <a:ext uri="{FF2B5EF4-FFF2-40B4-BE49-F238E27FC236}">
                  <a16:creationId xmlns:a16="http://schemas.microsoft.com/office/drawing/2014/main" id="{FAC7C8ED-FAAE-4FE8-BECA-A350EEF85A8D}"/>
                </a:ext>
              </a:extLst>
            </p:cNvPr>
            <p:cNvSpPr/>
            <p:nvPr/>
          </p:nvSpPr>
          <p:spPr>
            <a:xfrm>
              <a:off x="691263" y="2538073"/>
              <a:ext cx="200651" cy="141850"/>
            </a:xfrm>
            <a:custGeom>
              <a:avLst/>
              <a:gdLst>
                <a:gd name="connsiteX0" fmla="*/ 0 w 200651"/>
                <a:gd name="connsiteY0" fmla="*/ 0 h 141850"/>
                <a:gd name="connsiteX1" fmla="*/ 141850 w 200651"/>
                <a:gd name="connsiteY1" fmla="*/ 141850 h 141850"/>
                <a:gd name="connsiteX2" fmla="*/ 200652 w 200651"/>
                <a:gd name="connsiteY2" fmla="*/ 0 h 141850"/>
                <a:gd name="connsiteX3" fmla="*/ 0 w 200651"/>
                <a:gd name="connsiteY3" fmla="*/ 0 h 141850"/>
              </a:gdLst>
              <a:ahLst/>
              <a:cxnLst>
                <a:cxn ang="0">
                  <a:pos x="connsiteX0" y="connsiteY0"/>
                </a:cxn>
                <a:cxn ang="0">
                  <a:pos x="connsiteX1" y="connsiteY1"/>
                </a:cxn>
                <a:cxn ang="0">
                  <a:pos x="connsiteX2" y="connsiteY2"/>
                </a:cxn>
                <a:cxn ang="0">
                  <a:pos x="connsiteX3" y="connsiteY3"/>
                </a:cxn>
              </a:cxnLst>
              <a:rect l="l" t="t" r="r" b="b"/>
              <a:pathLst>
                <a:path w="200651" h="141850">
                  <a:moveTo>
                    <a:pt x="0" y="0"/>
                  </a:moveTo>
                  <a:lnTo>
                    <a:pt x="141850" y="141850"/>
                  </a:lnTo>
                  <a:cubicBezTo>
                    <a:pt x="177616" y="102447"/>
                    <a:pt x="198227" y="52739"/>
                    <a:pt x="200652" y="0"/>
                  </a:cubicBezTo>
                  <a:lnTo>
                    <a:pt x="0" y="0"/>
                  </a:ln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
        <p:nvSpPr>
          <p:cNvPr id="82" name="Graphic 7" descr="Hourglass">
            <a:extLst>
              <a:ext uri="{FF2B5EF4-FFF2-40B4-BE49-F238E27FC236}">
                <a16:creationId xmlns:a16="http://schemas.microsoft.com/office/drawing/2014/main" id="{174A3850-687C-4E38-BC78-68C3F0E5741F}"/>
              </a:ext>
            </a:extLst>
          </p:cNvPr>
          <p:cNvSpPr/>
          <p:nvPr/>
        </p:nvSpPr>
        <p:spPr>
          <a:xfrm>
            <a:off x="369322" y="3793334"/>
            <a:ext cx="254603" cy="363719"/>
          </a:xfrm>
          <a:custGeom>
            <a:avLst/>
            <a:gdLst>
              <a:gd name="connsiteX0" fmla="*/ 203682 w 339470"/>
              <a:gd name="connsiteY0" fmla="*/ 274608 h 484958"/>
              <a:gd name="connsiteX1" fmla="*/ 258240 w 339470"/>
              <a:gd name="connsiteY1" fmla="*/ 351595 h 484958"/>
              <a:gd name="connsiteX2" fmla="*/ 81231 w 339470"/>
              <a:gd name="connsiteY2" fmla="*/ 351595 h 484958"/>
              <a:gd name="connsiteX3" fmla="*/ 135788 w 339470"/>
              <a:gd name="connsiteY3" fmla="*/ 274608 h 484958"/>
              <a:gd name="connsiteX4" fmla="*/ 151549 w 339470"/>
              <a:gd name="connsiteY4" fmla="*/ 242479 h 484958"/>
              <a:gd name="connsiteX5" fmla="*/ 135788 w 339470"/>
              <a:gd name="connsiteY5" fmla="*/ 210351 h 484958"/>
              <a:gd name="connsiteX6" fmla="*/ 52739 w 339470"/>
              <a:gd name="connsiteY6" fmla="*/ 36372 h 484958"/>
              <a:gd name="connsiteX7" fmla="*/ 287338 w 339470"/>
              <a:gd name="connsiteY7" fmla="*/ 36372 h 484958"/>
              <a:gd name="connsiteX8" fmla="*/ 204289 w 339470"/>
              <a:gd name="connsiteY8" fmla="*/ 210351 h 484958"/>
              <a:gd name="connsiteX9" fmla="*/ 187921 w 339470"/>
              <a:gd name="connsiteY9" fmla="*/ 242479 h 484958"/>
              <a:gd name="connsiteX10" fmla="*/ 203682 w 339470"/>
              <a:gd name="connsiteY10" fmla="*/ 274608 h 484958"/>
              <a:gd name="connsiteX11" fmla="*/ 323104 w 339470"/>
              <a:gd name="connsiteY11" fmla="*/ 36372 h 484958"/>
              <a:gd name="connsiteX12" fmla="*/ 339471 w 339470"/>
              <a:gd name="connsiteY12" fmla="*/ 36372 h 484958"/>
              <a:gd name="connsiteX13" fmla="*/ 339471 w 339470"/>
              <a:gd name="connsiteY13" fmla="*/ 0 h 484958"/>
              <a:gd name="connsiteX14" fmla="*/ 0 w 339470"/>
              <a:gd name="connsiteY14" fmla="*/ 0 h 484958"/>
              <a:gd name="connsiteX15" fmla="*/ 0 w 339470"/>
              <a:gd name="connsiteY15" fmla="*/ 36372 h 484958"/>
              <a:gd name="connsiteX16" fmla="*/ 15761 w 339470"/>
              <a:gd name="connsiteY16" fmla="*/ 36372 h 484958"/>
              <a:gd name="connsiteX17" fmla="*/ 117602 w 339470"/>
              <a:gd name="connsiteY17" fmla="*/ 242479 h 484958"/>
              <a:gd name="connsiteX18" fmla="*/ 15761 w 339470"/>
              <a:gd name="connsiteY18" fmla="*/ 448586 h 484958"/>
              <a:gd name="connsiteX19" fmla="*/ 0 w 339470"/>
              <a:gd name="connsiteY19" fmla="*/ 448586 h 484958"/>
              <a:gd name="connsiteX20" fmla="*/ 0 w 339470"/>
              <a:gd name="connsiteY20" fmla="*/ 484958 h 484958"/>
              <a:gd name="connsiteX21" fmla="*/ 339471 w 339470"/>
              <a:gd name="connsiteY21" fmla="*/ 484958 h 484958"/>
              <a:gd name="connsiteX22" fmla="*/ 339471 w 339470"/>
              <a:gd name="connsiteY22" fmla="*/ 448586 h 484958"/>
              <a:gd name="connsiteX23" fmla="*/ 323104 w 339470"/>
              <a:gd name="connsiteY23" fmla="*/ 448586 h 484958"/>
              <a:gd name="connsiteX24" fmla="*/ 221262 w 339470"/>
              <a:gd name="connsiteY24" fmla="*/ 242479 h 484958"/>
              <a:gd name="connsiteX25" fmla="*/ 323104 w 339470"/>
              <a:gd name="connsiteY25" fmla="*/ 36372 h 484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39470" h="484958">
                <a:moveTo>
                  <a:pt x="203682" y="274608"/>
                </a:moveTo>
                <a:cubicBezTo>
                  <a:pt x="224293" y="290975"/>
                  <a:pt x="243692" y="319466"/>
                  <a:pt x="258240" y="351595"/>
                </a:cubicBezTo>
                <a:lnTo>
                  <a:pt x="81231" y="351595"/>
                </a:lnTo>
                <a:cubicBezTo>
                  <a:pt x="96385" y="319466"/>
                  <a:pt x="115178" y="290369"/>
                  <a:pt x="135788" y="274608"/>
                </a:cubicBezTo>
                <a:cubicBezTo>
                  <a:pt x="145488" y="266727"/>
                  <a:pt x="151549" y="255209"/>
                  <a:pt x="151549" y="242479"/>
                </a:cubicBezTo>
                <a:cubicBezTo>
                  <a:pt x="151549" y="229749"/>
                  <a:pt x="145488" y="218231"/>
                  <a:pt x="135788" y="210351"/>
                </a:cubicBezTo>
                <a:cubicBezTo>
                  <a:pt x="94567" y="178222"/>
                  <a:pt x="58801" y="95779"/>
                  <a:pt x="52739" y="36372"/>
                </a:cubicBezTo>
                <a:lnTo>
                  <a:pt x="287338" y="36372"/>
                </a:lnTo>
                <a:cubicBezTo>
                  <a:pt x="280670" y="95779"/>
                  <a:pt x="245510" y="178222"/>
                  <a:pt x="204289" y="210351"/>
                </a:cubicBezTo>
                <a:cubicBezTo>
                  <a:pt x="193983" y="218231"/>
                  <a:pt x="187921" y="229749"/>
                  <a:pt x="187921" y="242479"/>
                </a:cubicBezTo>
                <a:cubicBezTo>
                  <a:pt x="187921" y="255209"/>
                  <a:pt x="193983" y="266727"/>
                  <a:pt x="203682" y="274608"/>
                </a:cubicBezTo>
                <a:close/>
                <a:moveTo>
                  <a:pt x="323104" y="36372"/>
                </a:moveTo>
                <a:lnTo>
                  <a:pt x="339471" y="36372"/>
                </a:lnTo>
                <a:lnTo>
                  <a:pt x="339471" y="0"/>
                </a:lnTo>
                <a:lnTo>
                  <a:pt x="0" y="0"/>
                </a:lnTo>
                <a:lnTo>
                  <a:pt x="0" y="36372"/>
                </a:lnTo>
                <a:lnTo>
                  <a:pt x="15761" y="36372"/>
                </a:lnTo>
                <a:cubicBezTo>
                  <a:pt x="22429" y="103660"/>
                  <a:pt x="61226" y="201864"/>
                  <a:pt x="117602" y="242479"/>
                </a:cubicBezTo>
                <a:cubicBezTo>
                  <a:pt x="61226" y="283094"/>
                  <a:pt x="21823" y="381299"/>
                  <a:pt x="15761" y="448586"/>
                </a:cubicBezTo>
                <a:lnTo>
                  <a:pt x="0" y="448586"/>
                </a:lnTo>
                <a:lnTo>
                  <a:pt x="0" y="484958"/>
                </a:lnTo>
                <a:lnTo>
                  <a:pt x="339471" y="484958"/>
                </a:lnTo>
                <a:lnTo>
                  <a:pt x="339471" y="448586"/>
                </a:lnTo>
                <a:lnTo>
                  <a:pt x="323104" y="448586"/>
                </a:lnTo>
                <a:cubicBezTo>
                  <a:pt x="317042" y="381299"/>
                  <a:pt x="277639" y="283094"/>
                  <a:pt x="221262" y="242479"/>
                </a:cubicBezTo>
                <a:cubicBezTo>
                  <a:pt x="277639" y="201864"/>
                  <a:pt x="317042" y="103660"/>
                  <a:pt x="323104" y="36372"/>
                </a:cubicBezTo>
                <a:close/>
              </a:path>
            </a:pathLst>
          </a:custGeom>
          <a:solidFill>
            <a:schemeClr val="tx1">
              <a:lumMod val="85000"/>
              <a:lumOff val="15000"/>
            </a:schemeClr>
          </a:solid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nvGrpSpPr>
          <p:cNvPr id="83" name="Graphic 15" descr="Eye">
            <a:extLst>
              <a:ext uri="{FF2B5EF4-FFF2-40B4-BE49-F238E27FC236}">
                <a16:creationId xmlns:a16="http://schemas.microsoft.com/office/drawing/2014/main" id="{4AB4B50E-3CA4-4DA2-8F2E-533198D85592}"/>
              </a:ext>
            </a:extLst>
          </p:cNvPr>
          <p:cNvGrpSpPr/>
          <p:nvPr/>
        </p:nvGrpSpPr>
        <p:grpSpPr>
          <a:xfrm>
            <a:off x="278393" y="2865303"/>
            <a:ext cx="436463" cy="436463"/>
            <a:chOff x="371191" y="3092720"/>
            <a:chExt cx="581950" cy="581950"/>
          </a:xfrm>
          <a:solidFill>
            <a:schemeClr val="tx1">
              <a:lumMod val="85000"/>
              <a:lumOff val="15000"/>
            </a:schemeClr>
          </a:solidFill>
        </p:grpSpPr>
        <p:sp>
          <p:nvSpPr>
            <p:cNvPr id="84" name="Freeform: Shape 83">
              <a:extLst>
                <a:ext uri="{FF2B5EF4-FFF2-40B4-BE49-F238E27FC236}">
                  <a16:creationId xmlns:a16="http://schemas.microsoft.com/office/drawing/2014/main" id="{CC2B4D75-A44D-4147-A5E7-887C2877D3D9}"/>
                </a:ext>
              </a:extLst>
            </p:cNvPr>
            <p:cNvSpPr/>
            <p:nvPr/>
          </p:nvSpPr>
          <p:spPr>
            <a:xfrm>
              <a:off x="419897" y="3238207"/>
              <a:ext cx="484603" cy="290975"/>
            </a:xfrm>
            <a:custGeom>
              <a:avLst/>
              <a:gdLst>
                <a:gd name="connsiteX0" fmla="*/ 326530 w 484603"/>
                <a:gd name="connsiteY0" fmla="*/ 232780 h 290975"/>
                <a:gd name="connsiteX1" fmla="*/ 331379 w 484603"/>
                <a:gd name="connsiteY1" fmla="*/ 63651 h 290975"/>
                <a:gd name="connsiteX2" fmla="*/ 441707 w 484603"/>
                <a:gd name="connsiteY2" fmla="*/ 152156 h 290975"/>
                <a:gd name="connsiteX3" fmla="*/ 326530 w 484603"/>
                <a:gd name="connsiteY3" fmla="*/ 232780 h 290975"/>
                <a:gd name="connsiteX4" fmla="*/ 88294 w 484603"/>
                <a:gd name="connsiteY4" fmla="*/ 107903 h 290975"/>
                <a:gd name="connsiteX5" fmla="*/ 152551 w 484603"/>
                <a:gd name="connsiteY5" fmla="*/ 64257 h 290975"/>
                <a:gd name="connsiteX6" fmla="*/ 158007 w 484603"/>
                <a:gd name="connsiteY6" fmla="*/ 232780 h 290975"/>
                <a:gd name="connsiteX7" fmla="*/ 42829 w 484603"/>
                <a:gd name="connsiteY7" fmla="*/ 152156 h 290975"/>
                <a:gd name="connsiteX8" fmla="*/ 88294 w 484603"/>
                <a:gd name="connsiteY8" fmla="*/ 107903 h 290975"/>
                <a:gd name="connsiteX9" fmla="*/ 88294 w 484603"/>
                <a:gd name="connsiteY9" fmla="*/ 107903 h 290975"/>
                <a:gd name="connsiteX10" fmla="*/ 242268 w 484603"/>
                <a:gd name="connsiteY10" fmla="*/ 242479 h 290975"/>
                <a:gd name="connsiteX11" fmla="*/ 145277 w 484603"/>
                <a:gd name="connsiteY11" fmla="*/ 145488 h 290975"/>
                <a:gd name="connsiteX12" fmla="*/ 242268 w 484603"/>
                <a:gd name="connsiteY12" fmla="*/ 48496 h 290975"/>
                <a:gd name="connsiteX13" fmla="*/ 339260 w 484603"/>
                <a:gd name="connsiteY13" fmla="*/ 145488 h 290975"/>
                <a:gd name="connsiteX14" fmla="*/ 242268 w 484603"/>
                <a:gd name="connsiteY14" fmla="*/ 242479 h 290975"/>
                <a:gd name="connsiteX15" fmla="*/ 478079 w 484603"/>
                <a:gd name="connsiteY15" fmla="*/ 135182 h 290975"/>
                <a:gd name="connsiteX16" fmla="*/ 242268 w 484603"/>
                <a:gd name="connsiteY16" fmla="*/ 0 h 290975"/>
                <a:gd name="connsiteX17" fmla="*/ 6457 w 484603"/>
                <a:gd name="connsiteY17" fmla="*/ 135182 h 290975"/>
                <a:gd name="connsiteX18" fmla="*/ 7670 w 484603"/>
                <a:gd name="connsiteY18" fmla="*/ 171554 h 290975"/>
                <a:gd name="connsiteX19" fmla="*/ 242268 w 484603"/>
                <a:gd name="connsiteY19" fmla="*/ 290975 h 290975"/>
                <a:gd name="connsiteX20" fmla="*/ 477473 w 484603"/>
                <a:gd name="connsiteY20" fmla="*/ 171554 h 290975"/>
                <a:gd name="connsiteX21" fmla="*/ 478079 w 484603"/>
                <a:gd name="connsiteY21" fmla="*/ 135182 h 29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84603" h="290975">
                  <a:moveTo>
                    <a:pt x="326530" y="232780"/>
                  </a:moveTo>
                  <a:cubicBezTo>
                    <a:pt x="373813" y="187315"/>
                    <a:pt x="376238" y="112147"/>
                    <a:pt x="331379" y="63651"/>
                  </a:cubicBezTo>
                  <a:cubicBezTo>
                    <a:pt x="379269" y="88505"/>
                    <a:pt x="418672" y="126695"/>
                    <a:pt x="441707" y="152156"/>
                  </a:cubicBezTo>
                  <a:cubicBezTo>
                    <a:pt x="417460" y="175797"/>
                    <a:pt x="376238" y="210957"/>
                    <a:pt x="326530" y="232780"/>
                  </a:cubicBezTo>
                  <a:close/>
                  <a:moveTo>
                    <a:pt x="88294" y="107903"/>
                  </a:moveTo>
                  <a:cubicBezTo>
                    <a:pt x="108299" y="90930"/>
                    <a:pt x="129516" y="76381"/>
                    <a:pt x="152551" y="64257"/>
                  </a:cubicBezTo>
                  <a:cubicBezTo>
                    <a:pt x="108299" y="112753"/>
                    <a:pt x="110723" y="187315"/>
                    <a:pt x="158007" y="232780"/>
                  </a:cubicBezTo>
                  <a:cubicBezTo>
                    <a:pt x="108299" y="210957"/>
                    <a:pt x="66471" y="175797"/>
                    <a:pt x="42829" y="152156"/>
                  </a:cubicBezTo>
                  <a:cubicBezTo>
                    <a:pt x="56772" y="136395"/>
                    <a:pt x="71927" y="121846"/>
                    <a:pt x="88294" y="107903"/>
                  </a:cubicBezTo>
                  <a:lnTo>
                    <a:pt x="88294" y="107903"/>
                  </a:lnTo>
                  <a:close/>
                  <a:moveTo>
                    <a:pt x="242268" y="242479"/>
                  </a:moveTo>
                  <a:cubicBezTo>
                    <a:pt x="188923" y="242479"/>
                    <a:pt x="145277" y="198833"/>
                    <a:pt x="145277" y="145488"/>
                  </a:cubicBezTo>
                  <a:cubicBezTo>
                    <a:pt x="145277" y="92142"/>
                    <a:pt x="188923" y="48496"/>
                    <a:pt x="242268" y="48496"/>
                  </a:cubicBezTo>
                  <a:cubicBezTo>
                    <a:pt x="295614" y="48496"/>
                    <a:pt x="339260" y="92142"/>
                    <a:pt x="339260" y="145488"/>
                  </a:cubicBezTo>
                  <a:cubicBezTo>
                    <a:pt x="339260" y="198833"/>
                    <a:pt x="295614" y="242479"/>
                    <a:pt x="242268" y="242479"/>
                  </a:cubicBezTo>
                  <a:close/>
                  <a:moveTo>
                    <a:pt x="478079" y="135182"/>
                  </a:moveTo>
                  <a:cubicBezTo>
                    <a:pt x="442920" y="93961"/>
                    <a:pt x="350778" y="0"/>
                    <a:pt x="242268" y="0"/>
                  </a:cubicBezTo>
                  <a:cubicBezTo>
                    <a:pt x="133759" y="0"/>
                    <a:pt x="41617" y="93961"/>
                    <a:pt x="6457" y="135182"/>
                  </a:cubicBezTo>
                  <a:cubicBezTo>
                    <a:pt x="-2636" y="146094"/>
                    <a:pt x="-2029" y="161249"/>
                    <a:pt x="7670" y="171554"/>
                  </a:cubicBezTo>
                  <a:cubicBezTo>
                    <a:pt x="43435" y="209138"/>
                    <a:pt x="134971" y="290975"/>
                    <a:pt x="242268" y="290975"/>
                  </a:cubicBezTo>
                  <a:cubicBezTo>
                    <a:pt x="349565" y="290975"/>
                    <a:pt x="441101" y="209138"/>
                    <a:pt x="477473" y="171554"/>
                  </a:cubicBezTo>
                  <a:cubicBezTo>
                    <a:pt x="486566" y="161855"/>
                    <a:pt x="487172" y="146094"/>
                    <a:pt x="478079" y="135182"/>
                  </a:cubicBez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85" name="Freeform: Shape 84">
              <a:extLst>
                <a:ext uri="{FF2B5EF4-FFF2-40B4-BE49-F238E27FC236}">
                  <a16:creationId xmlns:a16="http://schemas.microsoft.com/office/drawing/2014/main" id="{3A20F5E1-EB8E-45E7-8B61-E8CF47EC68F6}"/>
                </a:ext>
              </a:extLst>
            </p:cNvPr>
            <p:cNvSpPr/>
            <p:nvPr/>
          </p:nvSpPr>
          <p:spPr>
            <a:xfrm>
              <a:off x="601546" y="3323075"/>
              <a:ext cx="121239" cy="121239"/>
            </a:xfrm>
            <a:custGeom>
              <a:avLst/>
              <a:gdLst>
                <a:gd name="connsiteX0" fmla="*/ 121240 w 121239"/>
                <a:gd name="connsiteY0" fmla="*/ 60620 h 121239"/>
                <a:gd name="connsiteX1" fmla="*/ 60620 w 121239"/>
                <a:gd name="connsiteY1" fmla="*/ 121240 h 121239"/>
                <a:gd name="connsiteX2" fmla="*/ 0 w 121239"/>
                <a:gd name="connsiteY2" fmla="*/ 60620 h 121239"/>
                <a:gd name="connsiteX3" fmla="*/ 60620 w 121239"/>
                <a:gd name="connsiteY3" fmla="*/ 0 h 121239"/>
                <a:gd name="connsiteX4" fmla="*/ 121240 w 121239"/>
                <a:gd name="connsiteY4" fmla="*/ 60620 h 121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39" h="121239">
                  <a:moveTo>
                    <a:pt x="121240" y="60620"/>
                  </a:moveTo>
                  <a:cubicBezTo>
                    <a:pt x="121240" y="94099"/>
                    <a:pt x="94099" y="121240"/>
                    <a:pt x="60620" y="121240"/>
                  </a:cubicBezTo>
                  <a:cubicBezTo>
                    <a:pt x="27140" y="121240"/>
                    <a:pt x="0" y="94099"/>
                    <a:pt x="0" y="60620"/>
                  </a:cubicBezTo>
                  <a:cubicBezTo>
                    <a:pt x="0" y="27140"/>
                    <a:pt x="27140" y="0"/>
                    <a:pt x="60620" y="0"/>
                  </a:cubicBezTo>
                  <a:cubicBezTo>
                    <a:pt x="94099" y="0"/>
                    <a:pt x="121240" y="27140"/>
                    <a:pt x="121240" y="60620"/>
                  </a:cubicBez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86" name="Graphic 17" descr="Database">
            <a:extLst>
              <a:ext uri="{FF2B5EF4-FFF2-40B4-BE49-F238E27FC236}">
                <a16:creationId xmlns:a16="http://schemas.microsoft.com/office/drawing/2014/main" id="{5DFF025E-02B7-4BF3-B2A9-E53DFCBBFF4F}"/>
              </a:ext>
            </a:extLst>
          </p:cNvPr>
          <p:cNvGrpSpPr/>
          <p:nvPr/>
        </p:nvGrpSpPr>
        <p:grpSpPr>
          <a:xfrm>
            <a:off x="369322" y="4724881"/>
            <a:ext cx="254603" cy="345533"/>
            <a:chOff x="492430" y="4875459"/>
            <a:chExt cx="339470" cy="460710"/>
          </a:xfrm>
          <a:solidFill>
            <a:schemeClr val="tx1">
              <a:lumMod val="85000"/>
              <a:lumOff val="15000"/>
            </a:schemeClr>
          </a:solidFill>
        </p:grpSpPr>
        <p:sp>
          <p:nvSpPr>
            <p:cNvPr id="87" name="Freeform: Shape 86">
              <a:extLst>
                <a:ext uri="{FF2B5EF4-FFF2-40B4-BE49-F238E27FC236}">
                  <a16:creationId xmlns:a16="http://schemas.microsoft.com/office/drawing/2014/main" id="{1A3B18D3-B78E-409C-B162-7065DB3800FA}"/>
                </a:ext>
              </a:extLst>
            </p:cNvPr>
            <p:cNvSpPr/>
            <p:nvPr/>
          </p:nvSpPr>
          <p:spPr>
            <a:xfrm>
              <a:off x="492430" y="4875459"/>
              <a:ext cx="339470" cy="96991"/>
            </a:xfrm>
            <a:custGeom>
              <a:avLst/>
              <a:gdLst>
                <a:gd name="connsiteX0" fmla="*/ 339471 w 339470"/>
                <a:gd name="connsiteY0" fmla="*/ 48496 h 96991"/>
                <a:gd name="connsiteX1" fmla="*/ 169735 w 339470"/>
                <a:gd name="connsiteY1" fmla="*/ 96992 h 96991"/>
                <a:gd name="connsiteX2" fmla="*/ 0 w 339470"/>
                <a:gd name="connsiteY2" fmla="*/ 48496 h 96991"/>
                <a:gd name="connsiteX3" fmla="*/ 169735 w 339470"/>
                <a:gd name="connsiteY3" fmla="*/ 0 h 96991"/>
                <a:gd name="connsiteX4" fmla="*/ 339471 w 339470"/>
                <a:gd name="connsiteY4" fmla="*/ 48496 h 96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70" h="96991">
                  <a:moveTo>
                    <a:pt x="339471" y="48496"/>
                  </a:moveTo>
                  <a:cubicBezTo>
                    <a:pt x="339471" y="75279"/>
                    <a:pt x="263478" y="96992"/>
                    <a:pt x="169735" y="96992"/>
                  </a:cubicBezTo>
                  <a:cubicBezTo>
                    <a:pt x="75993" y="96992"/>
                    <a:pt x="0" y="75279"/>
                    <a:pt x="0" y="48496"/>
                  </a:cubicBezTo>
                  <a:cubicBezTo>
                    <a:pt x="0" y="21712"/>
                    <a:pt x="75993" y="0"/>
                    <a:pt x="169735" y="0"/>
                  </a:cubicBezTo>
                  <a:cubicBezTo>
                    <a:pt x="263478" y="0"/>
                    <a:pt x="339471" y="21712"/>
                    <a:pt x="339471" y="48496"/>
                  </a:cubicBez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88" name="Freeform: Shape 87">
              <a:extLst>
                <a:ext uri="{FF2B5EF4-FFF2-40B4-BE49-F238E27FC236}">
                  <a16:creationId xmlns:a16="http://schemas.microsoft.com/office/drawing/2014/main" id="{EBE15AF2-45AE-4D0D-979F-F187FEE178D0}"/>
                </a:ext>
              </a:extLst>
            </p:cNvPr>
            <p:cNvSpPr/>
            <p:nvPr/>
          </p:nvSpPr>
          <p:spPr>
            <a:xfrm>
              <a:off x="492430" y="4948203"/>
              <a:ext cx="339470" cy="145487"/>
            </a:xfrm>
            <a:custGeom>
              <a:avLst/>
              <a:gdLst>
                <a:gd name="connsiteX0" fmla="*/ 290975 w 339470"/>
                <a:gd name="connsiteY0" fmla="*/ 96992 h 145487"/>
                <a:gd name="connsiteX1" fmla="*/ 278851 w 339470"/>
                <a:gd name="connsiteY1" fmla="*/ 84868 h 145487"/>
                <a:gd name="connsiteX2" fmla="*/ 290975 w 339470"/>
                <a:gd name="connsiteY2" fmla="*/ 72744 h 145487"/>
                <a:gd name="connsiteX3" fmla="*/ 303099 w 339470"/>
                <a:gd name="connsiteY3" fmla="*/ 84868 h 145487"/>
                <a:gd name="connsiteX4" fmla="*/ 290975 w 339470"/>
                <a:gd name="connsiteY4" fmla="*/ 96992 h 145487"/>
                <a:gd name="connsiteX5" fmla="*/ 169735 w 339470"/>
                <a:gd name="connsiteY5" fmla="*/ 48496 h 145487"/>
                <a:gd name="connsiteX6" fmla="*/ 0 w 339470"/>
                <a:gd name="connsiteY6" fmla="*/ 0 h 145487"/>
                <a:gd name="connsiteX7" fmla="*/ 0 w 339470"/>
                <a:gd name="connsiteY7" fmla="*/ 96992 h 145487"/>
                <a:gd name="connsiteX8" fmla="*/ 169735 w 339470"/>
                <a:gd name="connsiteY8" fmla="*/ 145488 h 145487"/>
                <a:gd name="connsiteX9" fmla="*/ 339471 w 339470"/>
                <a:gd name="connsiteY9" fmla="*/ 96992 h 145487"/>
                <a:gd name="connsiteX10" fmla="*/ 339471 w 339470"/>
                <a:gd name="connsiteY10" fmla="*/ 0 h 145487"/>
                <a:gd name="connsiteX11" fmla="*/ 169735 w 339470"/>
                <a:gd name="connsiteY11" fmla="*/ 48496 h 145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9470" h="145487">
                  <a:moveTo>
                    <a:pt x="290975" y="96992"/>
                  </a:moveTo>
                  <a:cubicBezTo>
                    <a:pt x="283701" y="96992"/>
                    <a:pt x="278851" y="92142"/>
                    <a:pt x="278851" y="84868"/>
                  </a:cubicBezTo>
                  <a:cubicBezTo>
                    <a:pt x="278851" y="77593"/>
                    <a:pt x="283701" y="72744"/>
                    <a:pt x="290975" y="72744"/>
                  </a:cubicBezTo>
                  <a:cubicBezTo>
                    <a:pt x="298249" y="72744"/>
                    <a:pt x="303099" y="77593"/>
                    <a:pt x="303099" y="84868"/>
                  </a:cubicBezTo>
                  <a:cubicBezTo>
                    <a:pt x="303099" y="92142"/>
                    <a:pt x="298249" y="96992"/>
                    <a:pt x="290975" y="96992"/>
                  </a:cubicBezTo>
                  <a:close/>
                  <a:moveTo>
                    <a:pt x="169735" y="48496"/>
                  </a:moveTo>
                  <a:cubicBezTo>
                    <a:pt x="76381" y="48496"/>
                    <a:pt x="0" y="26673"/>
                    <a:pt x="0" y="0"/>
                  </a:cubicBezTo>
                  <a:lnTo>
                    <a:pt x="0" y="96992"/>
                  </a:lnTo>
                  <a:cubicBezTo>
                    <a:pt x="0" y="123664"/>
                    <a:pt x="76381" y="145488"/>
                    <a:pt x="169735" y="145488"/>
                  </a:cubicBezTo>
                  <a:cubicBezTo>
                    <a:pt x="263090" y="145488"/>
                    <a:pt x="339471" y="123664"/>
                    <a:pt x="339471" y="96992"/>
                  </a:cubicBezTo>
                  <a:lnTo>
                    <a:pt x="339471" y="0"/>
                  </a:lnTo>
                  <a:cubicBezTo>
                    <a:pt x="339471" y="26673"/>
                    <a:pt x="263090" y="48496"/>
                    <a:pt x="169735" y="48496"/>
                  </a:cubicBez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89" name="Freeform: Shape 88">
              <a:extLst>
                <a:ext uri="{FF2B5EF4-FFF2-40B4-BE49-F238E27FC236}">
                  <a16:creationId xmlns:a16="http://schemas.microsoft.com/office/drawing/2014/main" id="{1E04B3A9-2E09-48DD-B619-90C3A21BF5B7}"/>
                </a:ext>
              </a:extLst>
            </p:cNvPr>
            <p:cNvSpPr/>
            <p:nvPr/>
          </p:nvSpPr>
          <p:spPr>
            <a:xfrm>
              <a:off x="492430" y="5069443"/>
              <a:ext cx="339470" cy="145487"/>
            </a:xfrm>
            <a:custGeom>
              <a:avLst/>
              <a:gdLst>
                <a:gd name="connsiteX0" fmla="*/ 290975 w 339470"/>
                <a:gd name="connsiteY0" fmla="*/ 96992 h 145487"/>
                <a:gd name="connsiteX1" fmla="*/ 278851 w 339470"/>
                <a:gd name="connsiteY1" fmla="*/ 84868 h 145487"/>
                <a:gd name="connsiteX2" fmla="*/ 290975 w 339470"/>
                <a:gd name="connsiteY2" fmla="*/ 72744 h 145487"/>
                <a:gd name="connsiteX3" fmla="*/ 303099 w 339470"/>
                <a:gd name="connsiteY3" fmla="*/ 84868 h 145487"/>
                <a:gd name="connsiteX4" fmla="*/ 290975 w 339470"/>
                <a:gd name="connsiteY4" fmla="*/ 96992 h 145487"/>
                <a:gd name="connsiteX5" fmla="*/ 169735 w 339470"/>
                <a:gd name="connsiteY5" fmla="*/ 48496 h 145487"/>
                <a:gd name="connsiteX6" fmla="*/ 0 w 339470"/>
                <a:gd name="connsiteY6" fmla="*/ 0 h 145487"/>
                <a:gd name="connsiteX7" fmla="*/ 0 w 339470"/>
                <a:gd name="connsiteY7" fmla="*/ 96992 h 145487"/>
                <a:gd name="connsiteX8" fmla="*/ 169735 w 339470"/>
                <a:gd name="connsiteY8" fmla="*/ 145488 h 145487"/>
                <a:gd name="connsiteX9" fmla="*/ 339471 w 339470"/>
                <a:gd name="connsiteY9" fmla="*/ 96992 h 145487"/>
                <a:gd name="connsiteX10" fmla="*/ 339471 w 339470"/>
                <a:gd name="connsiteY10" fmla="*/ 0 h 145487"/>
                <a:gd name="connsiteX11" fmla="*/ 169735 w 339470"/>
                <a:gd name="connsiteY11" fmla="*/ 48496 h 145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9470" h="145487">
                  <a:moveTo>
                    <a:pt x="290975" y="96992"/>
                  </a:moveTo>
                  <a:cubicBezTo>
                    <a:pt x="283701" y="96992"/>
                    <a:pt x="278851" y="92142"/>
                    <a:pt x="278851" y="84868"/>
                  </a:cubicBezTo>
                  <a:cubicBezTo>
                    <a:pt x="278851" y="77593"/>
                    <a:pt x="283701" y="72744"/>
                    <a:pt x="290975" y="72744"/>
                  </a:cubicBezTo>
                  <a:cubicBezTo>
                    <a:pt x="298249" y="72744"/>
                    <a:pt x="303099" y="77593"/>
                    <a:pt x="303099" y="84868"/>
                  </a:cubicBezTo>
                  <a:cubicBezTo>
                    <a:pt x="303099" y="92142"/>
                    <a:pt x="298249" y="96992"/>
                    <a:pt x="290975" y="96992"/>
                  </a:cubicBezTo>
                  <a:close/>
                  <a:moveTo>
                    <a:pt x="169735" y="48496"/>
                  </a:moveTo>
                  <a:cubicBezTo>
                    <a:pt x="76381" y="48496"/>
                    <a:pt x="0" y="26673"/>
                    <a:pt x="0" y="0"/>
                  </a:cubicBezTo>
                  <a:lnTo>
                    <a:pt x="0" y="96992"/>
                  </a:lnTo>
                  <a:cubicBezTo>
                    <a:pt x="0" y="123664"/>
                    <a:pt x="76381" y="145488"/>
                    <a:pt x="169735" y="145488"/>
                  </a:cubicBezTo>
                  <a:cubicBezTo>
                    <a:pt x="263090" y="145488"/>
                    <a:pt x="339471" y="123664"/>
                    <a:pt x="339471" y="96992"/>
                  </a:cubicBezTo>
                  <a:lnTo>
                    <a:pt x="339471" y="0"/>
                  </a:lnTo>
                  <a:cubicBezTo>
                    <a:pt x="339471" y="26673"/>
                    <a:pt x="263090" y="48496"/>
                    <a:pt x="169735" y="48496"/>
                  </a:cubicBez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90" name="Freeform: Shape 89">
              <a:extLst>
                <a:ext uri="{FF2B5EF4-FFF2-40B4-BE49-F238E27FC236}">
                  <a16:creationId xmlns:a16="http://schemas.microsoft.com/office/drawing/2014/main" id="{8BD87B50-A791-4FB5-B3F4-454E3A088053}"/>
                </a:ext>
              </a:extLst>
            </p:cNvPr>
            <p:cNvSpPr/>
            <p:nvPr/>
          </p:nvSpPr>
          <p:spPr>
            <a:xfrm>
              <a:off x="492430" y="5190682"/>
              <a:ext cx="339470" cy="145487"/>
            </a:xfrm>
            <a:custGeom>
              <a:avLst/>
              <a:gdLst>
                <a:gd name="connsiteX0" fmla="*/ 290975 w 339470"/>
                <a:gd name="connsiteY0" fmla="*/ 96992 h 145487"/>
                <a:gd name="connsiteX1" fmla="*/ 278851 w 339470"/>
                <a:gd name="connsiteY1" fmla="*/ 84868 h 145487"/>
                <a:gd name="connsiteX2" fmla="*/ 290975 w 339470"/>
                <a:gd name="connsiteY2" fmla="*/ 72744 h 145487"/>
                <a:gd name="connsiteX3" fmla="*/ 303099 w 339470"/>
                <a:gd name="connsiteY3" fmla="*/ 84868 h 145487"/>
                <a:gd name="connsiteX4" fmla="*/ 290975 w 339470"/>
                <a:gd name="connsiteY4" fmla="*/ 96992 h 145487"/>
                <a:gd name="connsiteX5" fmla="*/ 169735 w 339470"/>
                <a:gd name="connsiteY5" fmla="*/ 48496 h 145487"/>
                <a:gd name="connsiteX6" fmla="*/ 0 w 339470"/>
                <a:gd name="connsiteY6" fmla="*/ 0 h 145487"/>
                <a:gd name="connsiteX7" fmla="*/ 0 w 339470"/>
                <a:gd name="connsiteY7" fmla="*/ 96992 h 145487"/>
                <a:gd name="connsiteX8" fmla="*/ 169735 w 339470"/>
                <a:gd name="connsiteY8" fmla="*/ 145488 h 145487"/>
                <a:gd name="connsiteX9" fmla="*/ 339471 w 339470"/>
                <a:gd name="connsiteY9" fmla="*/ 96992 h 145487"/>
                <a:gd name="connsiteX10" fmla="*/ 339471 w 339470"/>
                <a:gd name="connsiteY10" fmla="*/ 0 h 145487"/>
                <a:gd name="connsiteX11" fmla="*/ 169735 w 339470"/>
                <a:gd name="connsiteY11" fmla="*/ 48496 h 145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9470" h="145487">
                  <a:moveTo>
                    <a:pt x="290975" y="96992"/>
                  </a:moveTo>
                  <a:cubicBezTo>
                    <a:pt x="283701" y="96992"/>
                    <a:pt x="278851" y="92142"/>
                    <a:pt x="278851" y="84868"/>
                  </a:cubicBezTo>
                  <a:cubicBezTo>
                    <a:pt x="278851" y="77593"/>
                    <a:pt x="283701" y="72744"/>
                    <a:pt x="290975" y="72744"/>
                  </a:cubicBezTo>
                  <a:cubicBezTo>
                    <a:pt x="298249" y="72744"/>
                    <a:pt x="303099" y="77593"/>
                    <a:pt x="303099" y="84868"/>
                  </a:cubicBezTo>
                  <a:cubicBezTo>
                    <a:pt x="303099" y="92142"/>
                    <a:pt x="298249" y="96992"/>
                    <a:pt x="290975" y="96992"/>
                  </a:cubicBezTo>
                  <a:close/>
                  <a:moveTo>
                    <a:pt x="169735" y="48496"/>
                  </a:moveTo>
                  <a:cubicBezTo>
                    <a:pt x="76381" y="48496"/>
                    <a:pt x="0" y="26673"/>
                    <a:pt x="0" y="0"/>
                  </a:cubicBezTo>
                  <a:lnTo>
                    <a:pt x="0" y="96992"/>
                  </a:lnTo>
                  <a:cubicBezTo>
                    <a:pt x="0" y="123664"/>
                    <a:pt x="76381" y="145488"/>
                    <a:pt x="169735" y="145488"/>
                  </a:cubicBezTo>
                  <a:cubicBezTo>
                    <a:pt x="263090" y="145488"/>
                    <a:pt x="339471" y="123664"/>
                    <a:pt x="339471" y="96992"/>
                  </a:cubicBezTo>
                  <a:lnTo>
                    <a:pt x="339471" y="0"/>
                  </a:lnTo>
                  <a:cubicBezTo>
                    <a:pt x="339471" y="26673"/>
                    <a:pt x="263090" y="48496"/>
                    <a:pt x="169735" y="48496"/>
                  </a:cubicBezTo>
                  <a:close/>
                </a:path>
              </a:pathLst>
            </a:custGeom>
            <a:grpFill/>
            <a:ln w="6052"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Tree>
    <p:extLst>
      <p:ext uri="{BB962C8B-B14F-4D97-AF65-F5344CB8AC3E}">
        <p14:creationId xmlns:p14="http://schemas.microsoft.com/office/powerpoint/2010/main" val="2787880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8 Stripes Infographic – Slide Template</a:t>
            </a:r>
          </a:p>
        </p:txBody>
      </p:sp>
      <p:grpSp>
        <p:nvGrpSpPr>
          <p:cNvPr id="33" name="Group 32">
            <a:extLst>
              <a:ext uri="{FF2B5EF4-FFF2-40B4-BE49-F238E27FC236}">
                <a16:creationId xmlns:a16="http://schemas.microsoft.com/office/drawing/2014/main" id="{A06DEA29-65D3-436C-B7AE-F6CE7DF4CDF2}"/>
              </a:ext>
            </a:extLst>
          </p:cNvPr>
          <p:cNvGrpSpPr/>
          <p:nvPr/>
        </p:nvGrpSpPr>
        <p:grpSpPr>
          <a:xfrm>
            <a:off x="6374130" y="1695243"/>
            <a:ext cx="2769870" cy="3657600"/>
            <a:chOff x="381000" y="1341120"/>
            <a:chExt cx="1005840" cy="1584960"/>
          </a:xfrm>
        </p:grpSpPr>
        <p:sp>
          <p:nvSpPr>
            <p:cNvPr id="34" name="Rectangle 33">
              <a:extLst>
                <a:ext uri="{FF2B5EF4-FFF2-40B4-BE49-F238E27FC236}">
                  <a16:creationId xmlns:a16="http://schemas.microsoft.com/office/drawing/2014/main" id="{D2790FB5-DEB8-429D-ADB4-8B52885AC870}"/>
                </a:ext>
              </a:extLst>
            </p:cNvPr>
            <p:cNvSpPr/>
            <p:nvPr/>
          </p:nvSpPr>
          <p:spPr>
            <a:xfrm>
              <a:off x="381000" y="1341120"/>
              <a:ext cx="1005840" cy="3962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35" name="Rectangle 34">
              <a:extLst>
                <a:ext uri="{FF2B5EF4-FFF2-40B4-BE49-F238E27FC236}">
                  <a16:creationId xmlns:a16="http://schemas.microsoft.com/office/drawing/2014/main" id="{89438247-3F1D-4433-80E6-06CA57774AC8}"/>
                </a:ext>
              </a:extLst>
            </p:cNvPr>
            <p:cNvSpPr/>
            <p:nvPr/>
          </p:nvSpPr>
          <p:spPr>
            <a:xfrm>
              <a:off x="381000" y="1737360"/>
              <a:ext cx="1005840" cy="396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36" name="Rectangle 35">
              <a:extLst>
                <a:ext uri="{FF2B5EF4-FFF2-40B4-BE49-F238E27FC236}">
                  <a16:creationId xmlns:a16="http://schemas.microsoft.com/office/drawing/2014/main" id="{9DCE5657-8C39-4694-A59A-E927520382A2}"/>
                </a:ext>
              </a:extLst>
            </p:cNvPr>
            <p:cNvSpPr/>
            <p:nvPr/>
          </p:nvSpPr>
          <p:spPr>
            <a:xfrm>
              <a:off x="381000" y="2133600"/>
              <a:ext cx="1005840" cy="3962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37" name="Rectangle 36">
              <a:extLst>
                <a:ext uri="{FF2B5EF4-FFF2-40B4-BE49-F238E27FC236}">
                  <a16:creationId xmlns:a16="http://schemas.microsoft.com/office/drawing/2014/main" id="{94146CB9-117B-4AB6-9DFB-144D3A8C9796}"/>
                </a:ext>
              </a:extLst>
            </p:cNvPr>
            <p:cNvSpPr/>
            <p:nvPr/>
          </p:nvSpPr>
          <p:spPr>
            <a:xfrm>
              <a:off x="381000" y="2529840"/>
              <a:ext cx="1005840" cy="3962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grpSp>
      <p:sp>
        <p:nvSpPr>
          <p:cNvPr id="64" name="Freeform: Shape 63">
            <a:extLst>
              <a:ext uri="{FF2B5EF4-FFF2-40B4-BE49-F238E27FC236}">
                <a16:creationId xmlns:a16="http://schemas.microsoft.com/office/drawing/2014/main" id="{4EDE2466-713D-4464-9AB5-D1E8283995A6}"/>
              </a:ext>
            </a:extLst>
          </p:cNvPr>
          <p:cNvSpPr/>
          <p:nvPr/>
        </p:nvSpPr>
        <p:spPr>
          <a:xfrm rot="10800000">
            <a:off x="6153232" y="1695243"/>
            <a:ext cx="641903" cy="3657600"/>
          </a:xfrm>
          <a:custGeom>
            <a:avLst/>
            <a:gdLst>
              <a:gd name="connsiteX0" fmla="*/ 855870 w 855870"/>
              <a:gd name="connsiteY0" fmla="*/ 3444240 h 3444240"/>
              <a:gd name="connsiteX1" fmla="*/ 563878 w 855870"/>
              <a:gd name="connsiteY1" fmla="*/ 3444240 h 3444240"/>
              <a:gd name="connsiteX2" fmla="*/ 291992 w 855870"/>
              <a:gd name="connsiteY2" fmla="*/ 3444240 h 3444240"/>
              <a:gd name="connsiteX3" fmla="*/ 167258 w 855870"/>
              <a:gd name="connsiteY3" fmla="*/ 3444240 h 3444240"/>
              <a:gd name="connsiteX4" fmla="*/ 157213 w 855870"/>
              <a:gd name="connsiteY4" fmla="*/ 3438788 h 3444240"/>
              <a:gd name="connsiteX5" fmla="*/ 0 w 855870"/>
              <a:gd name="connsiteY5" fmla="*/ 3143106 h 3444240"/>
              <a:gd name="connsiteX6" fmla="*/ 0 w 855870"/>
              <a:gd name="connsiteY6" fmla="*/ 301133 h 3444240"/>
              <a:gd name="connsiteX7" fmla="*/ 157213 w 855870"/>
              <a:gd name="connsiteY7" fmla="*/ 5451 h 3444240"/>
              <a:gd name="connsiteX8" fmla="*/ 167256 w 855870"/>
              <a:gd name="connsiteY8" fmla="*/ 0 h 3444240"/>
              <a:gd name="connsiteX9" fmla="*/ 291992 w 855870"/>
              <a:gd name="connsiteY9" fmla="*/ 0 h 3444240"/>
              <a:gd name="connsiteX10" fmla="*/ 563878 w 855870"/>
              <a:gd name="connsiteY10" fmla="*/ 0 h 3444240"/>
              <a:gd name="connsiteX11" fmla="*/ 855870 w 855870"/>
              <a:gd name="connsiteY11" fmla="*/ 0 h 3444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55870" h="3444240">
                <a:moveTo>
                  <a:pt x="855870" y="3444240"/>
                </a:moveTo>
                <a:lnTo>
                  <a:pt x="563878" y="3444240"/>
                </a:lnTo>
                <a:lnTo>
                  <a:pt x="291992" y="3444240"/>
                </a:lnTo>
                <a:lnTo>
                  <a:pt x="167258" y="3444240"/>
                </a:lnTo>
                <a:lnTo>
                  <a:pt x="157213" y="3438788"/>
                </a:lnTo>
                <a:cubicBezTo>
                  <a:pt x="62362" y="3374708"/>
                  <a:pt x="0" y="3266190"/>
                  <a:pt x="0" y="3143106"/>
                </a:cubicBezTo>
                <a:lnTo>
                  <a:pt x="0" y="301133"/>
                </a:lnTo>
                <a:cubicBezTo>
                  <a:pt x="0" y="178049"/>
                  <a:pt x="62362" y="69531"/>
                  <a:pt x="157213" y="5451"/>
                </a:cubicBezTo>
                <a:lnTo>
                  <a:pt x="167256" y="0"/>
                </a:lnTo>
                <a:lnTo>
                  <a:pt x="291992" y="0"/>
                </a:lnTo>
                <a:lnTo>
                  <a:pt x="563878" y="0"/>
                </a:lnTo>
                <a:lnTo>
                  <a:pt x="855870" y="0"/>
                </a:lnTo>
                <a:close/>
              </a:path>
            </a:pathLst>
          </a:custGeom>
          <a:solidFill>
            <a:srgbClr val="F0EEE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noProof="1"/>
          </a:p>
        </p:txBody>
      </p:sp>
      <p:grpSp>
        <p:nvGrpSpPr>
          <p:cNvPr id="39" name="Group 38">
            <a:extLst>
              <a:ext uri="{FF2B5EF4-FFF2-40B4-BE49-F238E27FC236}">
                <a16:creationId xmlns:a16="http://schemas.microsoft.com/office/drawing/2014/main" id="{7A90D096-16D5-4531-A41D-7EB6A3DE6F16}"/>
              </a:ext>
            </a:extLst>
          </p:cNvPr>
          <p:cNvGrpSpPr/>
          <p:nvPr/>
        </p:nvGrpSpPr>
        <p:grpSpPr>
          <a:xfrm>
            <a:off x="0" y="1695243"/>
            <a:ext cx="2928938" cy="3657600"/>
            <a:chOff x="381000" y="1341120"/>
            <a:chExt cx="1005840" cy="1584960"/>
          </a:xfrm>
        </p:grpSpPr>
        <p:sp>
          <p:nvSpPr>
            <p:cNvPr id="40" name="Rectangle 39">
              <a:extLst>
                <a:ext uri="{FF2B5EF4-FFF2-40B4-BE49-F238E27FC236}">
                  <a16:creationId xmlns:a16="http://schemas.microsoft.com/office/drawing/2014/main" id="{790A355A-4FB6-4C2C-BC3E-A5DA3B3F0EE1}"/>
                </a:ext>
              </a:extLst>
            </p:cNvPr>
            <p:cNvSpPr/>
            <p:nvPr/>
          </p:nvSpPr>
          <p:spPr>
            <a:xfrm>
              <a:off x="381000" y="1341120"/>
              <a:ext cx="1005840" cy="3962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41" name="Rectangle 40">
              <a:extLst>
                <a:ext uri="{FF2B5EF4-FFF2-40B4-BE49-F238E27FC236}">
                  <a16:creationId xmlns:a16="http://schemas.microsoft.com/office/drawing/2014/main" id="{4BAF0DA4-50F1-4CD2-AF5B-8E41DBFE4E08}"/>
                </a:ext>
              </a:extLst>
            </p:cNvPr>
            <p:cNvSpPr/>
            <p:nvPr/>
          </p:nvSpPr>
          <p:spPr>
            <a:xfrm>
              <a:off x="381000" y="1737360"/>
              <a:ext cx="1005840" cy="396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42" name="Rectangle 41">
              <a:extLst>
                <a:ext uri="{FF2B5EF4-FFF2-40B4-BE49-F238E27FC236}">
                  <a16:creationId xmlns:a16="http://schemas.microsoft.com/office/drawing/2014/main" id="{486A4411-0B0B-42CA-BC6D-77D00D5CEAF1}"/>
                </a:ext>
              </a:extLst>
            </p:cNvPr>
            <p:cNvSpPr/>
            <p:nvPr/>
          </p:nvSpPr>
          <p:spPr>
            <a:xfrm>
              <a:off x="381000" y="2133600"/>
              <a:ext cx="1005840" cy="3962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73" name="Rectangle 72">
              <a:extLst>
                <a:ext uri="{FF2B5EF4-FFF2-40B4-BE49-F238E27FC236}">
                  <a16:creationId xmlns:a16="http://schemas.microsoft.com/office/drawing/2014/main" id="{BEA5F3A3-FBD7-41A4-A8EE-197C63AF4A7A}"/>
                </a:ext>
              </a:extLst>
            </p:cNvPr>
            <p:cNvSpPr/>
            <p:nvPr/>
          </p:nvSpPr>
          <p:spPr>
            <a:xfrm>
              <a:off x="381000" y="2529840"/>
              <a:ext cx="1005840" cy="3962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grpSp>
      <p:sp>
        <p:nvSpPr>
          <p:cNvPr id="63" name="Freeform: Shape 62">
            <a:extLst>
              <a:ext uri="{FF2B5EF4-FFF2-40B4-BE49-F238E27FC236}">
                <a16:creationId xmlns:a16="http://schemas.microsoft.com/office/drawing/2014/main" id="{32411609-CBEB-461C-860D-06B833CD0E80}"/>
              </a:ext>
            </a:extLst>
          </p:cNvPr>
          <p:cNvSpPr/>
          <p:nvPr/>
        </p:nvSpPr>
        <p:spPr>
          <a:xfrm>
            <a:off x="2346962" y="1695243"/>
            <a:ext cx="636904" cy="3657600"/>
          </a:xfrm>
          <a:custGeom>
            <a:avLst/>
            <a:gdLst>
              <a:gd name="connsiteX0" fmla="*/ 167256 w 849205"/>
              <a:gd name="connsiteY0" fmla="*/ 0 h 3444240"/>
              <a:gd name="connsiteX1" fmla="*/ 285327 w 849205"/>
              <a:gd name="connsiteY1" fmla="*/ 0 h 3444240"/>
              <a:gd name="connsiteX2" fmla="*/ 563878 w 849205"/>
              <a:gd name="connsiteY2" fmla="*/ 0 h 3444240"/>
              <a:gd name="connsiteX3" fmla="*/ 849205 w 849205"/>
              <a:gd name="connsiteY3" fmla="*/ 0 h 3444240"/>
              <a:gd name="connsiteX4" fmla="*/ 849205 w 849205"/>
              <a:gd name="connsiteY4" fmla="*/ 3444240 h 3444240"/>
              <a:gd name="connsiteX5" fmla="*/ 563878 w 849205"/>
              <a:gd name="connsiteY5" fmla="*/ 3444240 h 3444240"/>
              <a:gd name="connsiteX6" fmla="*/ 285327 w 849205"/>
              <a:gd name="connsiteY6" fmla="*/ 3444240 h 3444240"/>
              <a:gd name="connsiteX7" fmla="*/ 167258 w 849205"/>
              <a:gd name="connsiteY7" fmla="*/ 3444240 h 3444240"/>
              <a:gd name="connsiteX8" fmla="*/ 157213 w 849205"/>
              <a:gd name="connsiteY8" fmla="*/ 3438788 h 3444240"/>
              <a:gd name="connsiteX9" fmla="*/ 0 w 849205"/>
              <a:gd name="connsiteY9" fmla="*/ 3143106 h 3444240"/>
              <a:gd name="connsiteX10" fmla="*/ 0 w 849205"/>
              <a:gd name="connsiteY10" fmla="*/ 301133 h 3444240"/>
              <a:gd name="connsiteX11" fmla="*/ 157213 w 849205"/>
              <a:gd name="connsiteY11" fmla="*/ 5451 h 3444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9205" h="3444240">
                <a:moveTo>
                  <a:pt x="167256" y="0"/>
                </a:moveTo>
                <a:lnTo>
                  <a:pt x="285327" y="0"/>
                </a:lnTo>
                <a:lnTo>
                  <a:pt x="563878" y="0"/>
                </a:lnTo>
                <a:lnTo>
                  <a:pt x="849205" y="0"/>
                </a:lnTo>
                <a:lnTo>
                  <a:pt x="849205" y="3444240"/>
                </a:lnTo>
                <a:lnTo>
                  <a:pt x="563878" y="3444240"/>
                </a:lnTo>
                <a:lnTo>
                  <a:pt x="285327" y="3444240"/>
                </a:lnTo>
                <a:lnTo>
                  <a:pt x="167258" y="3444240"/>
                </a:lnTo>
                <a:lnTo>
                  <a:pt x="157213" y="3438788"/>
                </a:lnTo>
                <a:cubicBezTo>
                  <a:pt x="62362" y="3374708"/>
                  <a:pt x="0" y="3266190"/>
                  <a:pt x="0" y="3143106"/>
                </a:cubicBezTo>
                <a:lnTo>
                  <a:pt x="0" y="301133"/>
                </a:lnTo>
                <a:cubicBezTo>
                  <a:pt x="0" y="178049"/>
                  <a:pt x="62362" y="69531"/>
                  <a:pt x="157213" y="5451"/>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noProof="1"/>
          </a:p>
        </p:txBody>
      </p:sp>
      <p:sp>
        <p:nvSpPr>
          <p:cNvPr id="75" name="Rectangle: Rounded Corners 74">
            <a:extLst>
              <a:ext uri="{FF2B5EF4-FFF2-40B4-BE49-F238E27FC236}">
                <a16:creationId xmlns:a16="http://schemas.microsoft.com/office/drawing/2014/main" id="{0F23D413-0D3E-449D-B250-0E712DF82776}"/>
              </a:ext>
            </a:extLst>
          </p:cNvPr>
          <p:cNvSpPr/>
          <p:nvPr/>
        </p:nvSpPr>
        <p:spPr>
          <a:xfrm>
            <a:off x="2560320" y="1695243"/>
            <a:ext cx="4023360" cy="3657600"/>
          </a:xfrm>
          <a:prstGeom prst="roundRect">
            <a:avLst>
              <a:gd name="adj" fmla="val 1003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900"/>
              </a:spcAft>
            </a:pPr>
            <a:r>
              <a:rPr lang="en-US" sz="2800" b="1" cap="all" noProof="1"/>
              <a:t>Lorem ipsum dolor</a:t>
            </a:r>
          </a:p>
          <a:p>
            <a:pPr algn="ctr">
              <a:spcAft>
                <a:spcPts val="900"/>
              </a:spcAft>
            </a:pPr>
            <a:r>
              <a:rPr lang="en-US" sz="1600" noProof="1"/>
              <a:t>Lorem ipsum dolor sit amet, consectetur adipiscing elit, sed do eiusmod tempor incididunt ut labore et dolore magna aliqua. Ut enim ad minim veniam, quis nostrud exercitation ullamco laboris nisi ut aliquip ex ea commodo consequat. </a:t>
            </a:r>
          </a:p>
        </p:txBody>
      </p:sp>
      <p:sp>
        <p:nvSpPr>
          <p:cNvPr id="46" name="Oval 45">
            <a:extLst>
              <a:ext uri="{FF2B5EF4-FFF2-40B4-BE49-F238E27FC236}">
                <a16:creationId xmlns:a16="http://schemas.microsoft.com/office/drawing/2014/main" id="{BF1003E0-9E87-4901-9ECA-27F075B53307}"/>
              </a:ext>
            </a:extLst>
          </p:cNvPr>
          <p:cNvSpPr/>
          <p:nvPr/>
        </p:nvSpPr>
        <p:spPr>
          <a:xfrm>
            <a:off x="323858" y="1980806"/>
            <a:ext cx="345079" cy="345532"/>
          </a:xfrm>
          <a:prstGeom prst="ellipse">
            <a:avLst/>
          </a:prstGeom>
          <a:solidFill>
            <a:schemeClr val="tx1">
              <a:lumMod val="85000"/>
              <a:lumOff val="15000"/>
            </a:schemeClr>
          </a:solidFill>
          <a:ln w="6052" cap="flat">
            <a:noFill/>
            <a:prstDash val="solid"/>
            <a:miter/>
          </a:ln>
        </p:spPr>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bg1"/>
                </a:solidFill>
              </a:rPr>
              <a:t>1</a:t>
            </a:r>
          </a:p>
        </p:txBody>
      </p:sp>
      <p:sp>
        <p:nvSpPr>
          <p:cNvPr id="47" name="Oval 46">
            <a:extLst>
              <a:ext uri="{FF2B5EF4-FFF2-40B4-BE49-F238E27FC236}">
                <a16:creationId xmlns:a16="http://schemas.microsoft.com/office/drawing/2014/main" id="{82368D6B-7F36-4D9C-BDD8-D5DBA1305CD0}"/>
              </a:ext>
            </a:extLst>
          </p:cNvPr>
          <p:cNvSpPr/>
          <p:nvPr/>
        </p:nvSpPr>
        <p:spPr>
          <a:xfrm>
            <a:off x="323858" y="2895565"/>
            <a:ext cx="345079" cy="345532"/>
          </a:xfrm>
          <a:prstGeom prst="ellipse">
            <a:avLst/>
          </a:prstGeom>
          <a:solidFill>
            <a:schemeClr val="tx1">
              <a:lumMod val="85000"/>
              <a:lumOff val="15000"/>
            </a:schemeClr>
          </a:solidFill>
          <a:ln w="6052" cap="flat">
            <a:noFill/>
            <a:prstDash val="solid"/>
            <a:miter/>
          </a:ln>
        </p:spPr>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bg1"/>
                </a:solidFill>
              </a:rPr>
              <a:t>2</a:t>
            </a:r>
          </a:p>
        </p:txBody>
      </p:sp>
      <p:sp>
        <p:nvSpPr>
          <p:cNvPr id="48" name="Oval 47">
            <a:extLst>
              <a:ext uri="{FF2B5EF4-FFF2-40B4-BE49-F238E27FC236}">
                <a16:creationId xmlns:a16="http://schemas.microsoft.com/office/drawing/2014/main" id="{9E602943-78C5-4639-B829-4A01944661BC}"/>
              </a:ext>
            </a:extLst>
          </p:cNvPr>
          <p:cNvSpPr/>
          <p:nvPr/>
        </p:nvSpPr>
        <p:spPr>
          <a:xfrm>
            <a:off x="323858" y="3810324"/>
            <a:ext cx="345079" cy="345532"/>
          </a:xfrm>
          <a:prstGeom prst="ellipse">
            <a:avLst/>
          </a:prstGeom>
          <a:solidFill>
            <a:schemeClr val="tx1">
              <a:lumMod val="85000"/>
              <a:lumOff val="15000"/>
            </a:schemeClr>
          </a:solidFill>
          <a:ln w="6052" cap="flat">
            <a:noFill/>
            <a:prstDash val="solid"/>
            <a:miter/>
          </a:ln>
        </p:spPr>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bg1"/>
                </a:solidFill>
              </a:rPr>
              <a:t>3</a:t>
            </a:r>
          </a:p>
        </p:txBody>
      </p:sp>
      <p:sp>
        <p:nvSpPr>
          <p:cNvPr id="49" name="Oval 48">
            <a:extLst>
              <a:ext uri="{FF2B5EF4-FFF2-40B4-BE49-F238E27FC236}">
                <a16:creationId xmlns:a16="http://schemas.microsoft.com/office/drawing/2014/main" id="{35EA927F-738F-4E46-BF65-ABC69F4F8671}"/>
              </a:ext>
            </a:extLst>
          </p:cNvPr>
          <p:cNvSpPr/>
          <p:nvPr/>
        </p:nvSpPr>
        <p:spPr>
          <a:xfrm>
            <a:off x="323858" y="4725082"/>
            <a:ext cx="345079" cy="345532"/>
          </a:xfrm>
          <a:prstGeom prst="ellipse">
            <a:avLst/>
          </a:prstGeom>
          <a:solidFill>
            <a:schemeClr val="tx1">
              <a:lumMod val="85000"/>
              <a:lumOff val="15000"/>
            </a:schemeClr>
          </a:solidFill>
          <a:ln w="6052" cap="flat">
            <a:noFill/>
            <a:prstDash val="solid"/>
            <a:miter/>
          </a:ln>
        </p:spPr>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bg1"/>
                </a:solidFill>
              </a:rPr>
              <a:t>4</a:t>
            </a:r>
          </a:p>
        </p:txBody>
      </p:sp>
      <p:sp>
        <p:nvSpPr>
          <p:cNvPr id="51" name="Oval 50">
            <a:extLst>
              <a:ext uri="{FF2B5EF4-FFF2-40B4-BE49-F238E27FC236}">
                <a16:creationId xmlns:a16="http://schemas.microsoft.com/office/drawing/2014/main" id="{7DD87B6E-13FD-4B13-8075-3A56E526933E}"/>
              </a:ext>
            </a:extLst>
          </p:cNvPr>
          <p:cNvSpPr/>
          <p:nvPr/>
        </p:nvSpPr>
        <p:spPr>
          <a:xfrm>
            <a:off x="8475064" y="1976395"/>
            <a:ext cx="345079" cy="345532"/>
          </a:xfrm>
          <a:prstGeom prst="ellipse">
            <a:avLst/>
          </a:prstGeom>
          <a:solidFill>
            <a:schemeClr val="tx1">
              <a:lumMod val="85000"/>
              <a:lumOff val="15000"/>
            </a:schemeClr>
          </a:solidFill>
          <a:ln w="6052" cap="flat">
            <a:noFill/>
            <a:prstDash val="solid"/>
            <a:miter/>
          </a:ln>
        </p:spPr>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bg1"/>
                </a:solidFill>
              </a:rPr>
              <a:t>5</a:t>
            </a:r>
          </a:p>
        </p:txBody>
      </p:sp>
      <p:sp>
        <p:nvSpPr>
          <p:cNvPr id="52" name="Oval 51">
            <a:extLst>
              <a:ext uri="{FF2B5EF4-FFF2-40B4-BE49-F238E27FC236}">
                <a16:creationId xmlns:a16="http://schemas.microsoft.com/office/drawing/2014/main" id="{9D070CF4-896E-4BE0-B3E7-61EA745284C1}"/>
              </a:ext>
            </a:extLst>
          </p:cNvPr>
          <p:cNvSpPr/>
          <p:nvPr/>
        </p:nvSpPr>
        <p:spPr>
          <a:xfrm>
            <a:off x="8475064" y="2891154"/>
            <a:ext cx="345079" cy="345532"/>
          </a:xfrm>
          <a:prstGeom prst="ellipse">
            <a:avLst/>
          </a:prstGeom>
          <a:solidFill>
            <a:schemeClr val="tx1">
              <a:lumMod val="85000"/>
              <a:lumOff val="15000"/>
            </a:schemeClr>
          </a:solidFill>
          <a:ln w="6052" cap="flat">
            <a:noFill/>
            <a:prstDash val="solid"/>
            <a:miter/>
          </a:ln>
        </p:spPr>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bg1"/>
                </a:solidFill>
              </a:rPr>
              <a:t>6</a:t>
            </a:r>
          </a:p>
        </p:txBody>
      </p:sp>
      <p:sp>
        <p:nvSpPr>
          <p:cNvPr id="53" name="Oval 52">
            <a:extLst>
              <a:ext uri="{FF2B5EF4-FFF2-40B4-BE49-F238E27FC236}">
                <a16:creationId xmlns:a16="http://schemas.microsoft.com/office/drawing/2014/main" id="{726A739D-ECE6-4F5B-BBE5-64F097AF054D}"/>
              </a:ext>
            </a:extLst>
          </p:cNvPr>
          <p:cNvSpPr/>
          <p:nvPr/>
        </p:nvSpPr>
        <p:spPr>
          <a:xfrm>
            <a:off x="8475064" y="3805913"/>
            <a:ext cx="345079" cy="345532"/>
          </a:xfrm>
          <a:prstGeom prst="ellipse">
            <a:avLst/>
          </a:prstGeom>
          <a:solidFill>
            <a:schemeClr val="tx1">
              <a:lumMod val="85000"/>
              <a:lumOff val="15000"/>
            </a:schemeClr>
          </a:solidFill>
          <a:ln w="6052" cap="flat">
            <a:noFill/>
            <a:prstDash val="solid"/>
            <a:miter/>
          </a:ln>
        </p:spPr>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bg1"/>
                </a:solidFill>
              </a:rPr>
              <a:t>7</a:t>
            </a:r>
          </a:p>
        </p:txBody>
      </p:sp>
      <p:sp>
        <p:nvSpPr>
          <p:cNvPr id="54" name="Oval 53">
            <a:extLst>
              <a:ext uri="{FF2B5EF4-FFF2-40B4-BE49-F238E27FC236}">
                <a16:creationId xmlns:a16="http://schemas.microsoft.com/office/drawing/2014/main" id="{B47D862B-C3C4-4468-9660-E7D46D3E145F}"/>
              </a:ext>
            </a:extLst>
          </p:cNvPr>
          <p:cNvSpPr/>
          <p:nvPr/>
        </p:nvSpPr>
        <p:spPr>
          <a:xfrm>
            <a:off x="8475064" y="4720671"/>
            <a:ext cx="345079" cy="345532"/>
          </a:xfrm>
          <a:prstGeom prst="ellipse">
            <a:avLst/>
          </a:prstGeom>
          <a:solidFill>
            <a:schemeClr val="tx1">
              <a:lumMod val="85000"/>
              <a:lumOff val="15000"/>
            </a:schemeClr>
          </a:solidFill>
          <a:ln w="6052" cap="flat">
            <a:noFill/>
            <a:prstDash val="solid"/>
            <a:miter/>
          </a:ln>
        </p:spPr>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bg1"/>
                </a:solidFill>
              </a:rPr>
              <a:t>8</a:t>
            </a:r>
          </a:p>
        </p:txBody>
      </p:sp>
    </p:spTree>
    <p:extLst>
      <p:ext uri="{BB962C8B-B14F-4D97-AF65-F5344CB8AC3E}">
        <p14:creationId xmlns:p14="http://schemas.microsoft.com/office/powerpoint/2010/main" val="3219600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8 Stripes Infographic – Slide Template</a:t>
            </a:r>
          </a:p>
        </p:txBody>
      </p:sp>
      <p:grpSp>
        <p:nvGrpSpPr>
          <p:cNvPr id="33" name="Group 32">
            <a:extLst>
              <a:ext uri="{FF2B5EF4-FFF2-40B4-BE49-F238E27FC236}">
                <a16:creationId xmlns:a16="http://schemas.microsoft.com/office/drawing/2014/main" id="{A06DEA29-65D3-436C-B7AE-F6CE7DF4CDF2}"/>
              </a:ext>
            </a:extLst>
          </p:cNvPr>
          <p:cNvGrpSpPr/>
          <p:nvPr/>
        </p:nvGrpSpPr>
        <p:grpSpPr>
          <a:xfrm>
            <a:off x="6374130" y="1695243"/>
            <a:ext cx="2769870" cy="3657600"/>
            <a:chOff x="381000" y="1341120"/>
            <a:chExt cx="1005840" cy="1584960"/>
          </a:xfrm>
        </p:grpSpPr>
        <p:sp>
          <p:nvSpPr>
            <p:cNvPr id="34" name="Rectangle 33">
              <a:extLst>
                <a:ext uri="{FF2B5EF4-FFF2-40B4-BE49-F238E27FC236}">
                  <a16:creationId xmlns:a16="http://schemas.microsoft.com/office/drawing/2014/main" id="{D2790FB5-DEB8-429D-ADB4-8B52885AC870}"/>
                </a:ext>
              </a:extLst>
            </p:cNvPr>
            <p:cNvSpPr/>
            <p:nvPr/>
          </p:nvSpPr>
          <p:spPr>
            <a:xfrm>
              <a:off x="381000" y="1341120"/>
              <a:ext cx="1005840" cy="3962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35" name="Rectangle 34">
              <a:extLst>
                <a:ext uri="{FF2B5EF4-FFF2-40B4-BE49-F238E27FC236}">
                  <a16:creationId xmlns:a16="http://schemas.microsoft.com/office/drawing/2014/main" id="{89438247-3F1D-4433-80E6-06CA57774AC8}"/>
                </a:ext>
              </a:extLst>
            </p:cNvPr>
            <p:cNvSpPr/>
            <p:nvPr/>
          </p:nvSpPr>
          <p:spPr>
            <a:xfrm>
              <a:off x="381000" y="1737360"/>
              <a:ext cx="1005840" cy="396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36" name="Rectangle 35">
              <a:extLst>
                <a:ext uri="{FF2B5EF4-FFF2-40B4-BE49-F238E27FC236}">
                  <a16:creationId xmlns:a16="http://schemas.microsoft.com/office/drawing/2014/main" id="{9DCE5657-8C39-4694-A59A-E927520382A2}"/>
                </a:ext>
              </a:extLst>
            </p:cNvPr>
            <p:cNvSpPr/>
            <p:nvPr/>
          </p:nvSpPr>
          <p:spPr>
            <a:xfrm>
              <a:off x="381000" y="2133600"/>
              <a:ext cx="1005840" cy="3962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37" name="Rectangle 36">
              <a:extLst>
                <a:ext uri="{FF2B5EF4-FFF2-40B4-BE49-F238E27FC236}">
                  <a16:creationId xmlns:a16="http://schemas.microsoft.com/office/drawing/2014/main" id="{94146CB9-117B-4AB6-9DFB-144D3A8C9796}"/>
                </a:ext>
              </a:extLst>
            </p:cNvPr>
            <p:cNvSpPr/>
            <p:nvPr/>
          </p:nvSpPr>
          <p:spPr>
            <a:xfrm>
              <a:off x="381000" y="2529840"/>
              <a:ext cx="1005840" cy="3962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grpSp>
      <p:sp>
        <p:nvSpPr>
          <p:cNvPr id="64" name="Freeform: Shape 63">
            <a:extLst>
              <a:ext uri="{FF2B5EF4-FFF2-40B4-BE49-F238E27FC236}">
                <a16:creationId xmlns:a16="http://schemas.microsoft.com/office/drawing/2014/main" id="{4EDE2466-713D-4464-9AB5-D1E8283995A6}"/>
              </a:ext>
            </a:extLst>
          </p:cNvPr>
          <p:cNvSpPr/>
          <p:nvPr/>
        </p:nvSpPr>
        <p:spPr>
          <a:xfrm rot="10800000">
            <a:off x="6153232" y="1695243"/>
            <a:ext cx="641903" cy="3657600"/>
          </a:xfrm>
          <a:custGeom>
            <a:avLst/>
            <a:gdLst>
              <a:gd name="connsiteX0" fmla="*/ 855870 w 855870"/>
              <a:gd name="connsiteY0" fmla="*/ 3444240 h 3444240"/>
              <a:gd name="connsiteX1" fmla="*/ 563878 w 855870"/>
              <a:gd name="connsiteY1" fmla="*/ 3444240 h 3444240"/>
              <a:gd name="connsiteX2" fmla="*/ 291992 w 855870"/>
              <a:gd name="connsiteY2" fmla="*/ 3444240 h 3444240"/>
              <a:gd name="connsiteX3" fmla="*/ 167258 w 855870"/>
              <a:gd name="connsiteY3" fmla="*/ 3444240 h 3444240"/>
              <a:gd name="connsiteX4" fmla="*/ 157213 w 855870"/>
              <a:gd name="connsiteY4" fmla="*/ 3438788 h 3444240"/>
              <a:gd name="connsiteX5" fmla="*/ 0 w 855870"/>
              <a:gd name="connsiteY5" fmla="*/ 3143106 h 3444240"/>
              <a:gd name="connsiteX6" fmla="*/ 0 w 855870"/>
              <a:gd name="connsiteY6" fmla="*/ 301133 h 3444240"/>
              <a:gd name="connsiteX7" fmla="*/ 157213 w 855870"/>
              <a:gd name="connsiteY7" fmla="*/ 5451 h 3444240"/>
              <a:gd name="connsiteX8" fmla="*/ 167256 w 855870"/>
              <a:gd name="connsiteY8" fmla="*/ 0 h 3444240"/>
              <a:gd name="connsiteX9" fmla="*/ 291992 w 855870"/>
              <a:gd name="connsiteY9" fmla="*/ 0 h 3444240"/>
              <a:gd name="connsiteX10" fmla="*/ 563878 w 855870"/>
              <a:gd name="connsiteY10" fmla="*/ 0 h 3444240"/>
              <a:gd name="connsiteX11" fmla="*/ 855870 w 855870"/>
              <a:gd name="connsiteY11" fmla="*/ 0 h 3444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55870" h="3444240">
                <a:moveTo>
                  <a:pt x="855870" y="3444240"/>
                </a:moveTo>
                <a:lnTo>
                  <a:pt x="563878" y="3444240"/>
                </a:lnTo>
                <a:lnTo>
                  <a:pt x="291992" y="3444240"/>
                </a:lnTo>
                <a:lnTo>
                  <a:pt x="167258" y="3444240"/>
                </a:lnTo>
                <a:lnTo>
                  <a:pt x="157213" y="3438788"/>
                </a:lnTo>
                <a:cubicBezTo>
                  <a:pt x="62362" y="3374708"/>
                  <a:pt x="0" y="3266190"/>
                  <a:pt x="0" y="3143106"/>
                </a:cubicBezTo>
                <a:lnTo>
                  <a:pt x="0" y="301133"/>
                </a:lnTo>
                <a:cubicBezTo>
                  <a:pt x="0" y="178049"/>
                  <a:pt x="62362" y="69531"/>
                  <a:pt x="157213" y="5451"/>
                </a:cubicBezTo>
                <a:lnTo>
                  <a:pt x="167256" y="0"/>
                </a:lnTo>
                <a:lnTo>
                  <a:pt x="291992" y="0"/>
                </a:lnTo>
                <a:lnTo>
                  <a:pt x="563878" y="0"/>
                </a:lnTo>
                <a:lnTo>
                  <a:pt x="855870" y="0"/>
                </a:lnTo>
                <a:close/>
              </a:path>
            </a:pathLst>
          </a:custGeom>
          <a:solidFill>
            <a:srgbClr val="2B323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noProof="1"/>
          </a:p>
        </p:txBody>
      </p:sp>
      <p:grpSp>
        <p:nvGrpSpPr>
          <p:cNvPr id="39" name="Group 38">
            <a:extLst>
              <a:ext uri="{FF2B5EF4-FFF2-40B4-BE49-F238E27FC236}">
                <a16:creationId xmlns:a16="http://schemas.microsoft.com/office/drawing/2014/main" id="{7A90D096-16D5-4531-A41D-7EB6A3DE6F16}"/>
              </a:ext>
            </a:extLst>
          </p:cNvPr>
          <p:cNvGrpSpPr/>
          <p:nvPr/>
        </p:nvGrpSpPr>
        <p:grpSpPr>
          <a:xfrm>
            <a:off x="0" y="1695243"/>
            <a:ext cx="2928938" cy="3657600"/>
            <a:chOff x="381000" y="1341120"/>
            <a:chExt cx="1005840" cy="1584960"/>
          </a:xfrm>
        </p:grpSpPr>
        <p:sp>
          <p:nvSpPr>
            <p:cNvPr id="40" name="Rectangle 39">
              <a:extLst>
                <a:ext uri="{FF2B5EF4-FFF2-40B4-BE49-F238E27FC236}">
                  <a16:creationId xmlns:a16="http://schemas.microsoft.com/office/drawing/2014/main" id="{790A355A-4FB6-4C2C-BC3E-A5DA3B3F0EE1}"/>
                </a:ext>
              </a:extLst>
            </p:cNvPr>
            <p:cNvSpPr/>
            <p:nvPr/>
          </p:nvSpPr>
          <p:spPr>
            <a:xfrm>
              <a:off x="381000" y="1341120"/>
              <a:ext cx="1005840" cy="3962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41" name="Rectangle 40">
              <a:extLst>
                <a:ext uri="{FF2B5EF4-FFF2-40B4-BE49-F238E27FC236}">
                  <a16:creationId xmlns:a16="http://schemas.microsoft.com/office/drawing/2014/main" id="{4BAF0DA4-50F1-4CD2-AF5B-8E41DBFE4E08}"/>
                </a:ext>
              </a:extLst>
            </p:cNvPr>
            <p:cNvSpPr/>
            <p:nvPr/>
          </p:nvSpPr>
          <p:spPr>
            <a:xfrm>
              <a:off x="381000" y="1737360"/>
              <a:ext cx="1005840" cy="3962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42" name="Rectangle 41">
              <a:extLst>
                <a:ext uri="{FF2B5EF4-FFF2-40B4-BE49-F238E27FC236}">
                  <a16:creationId xmlns:a16="http://schemas.microsoft.com/office/drawing/2014/main" id="{486A4411-0B0B-42CA-BC6D-77D00D5CEAF1}"/>
                </a:ext>
              </a:extLst>
            </p:cNvPr>
            <p:cNvSpPr/>
            <p:nvPr/>
          </p:nvSpPr>
          <p:spPr>
            <a:xfrm>
              <a:off x="381000" y="2133600"/>
              <a:ext cx="1005840" cy="3962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sp>
          <p:nvSpPr>
            <p:cNvPr id="73" name="Rectangle 72">
              <a:extLst>
                <a:ext uri="{FF2B5EF4-FFF2-40B4-BE49-F238E27FC236}">
                  <a16:creationId xmlns:a16="http://schemas.microsoft.com/office/drawing/2014/main" id="{BEA5F3A3-FBD7-41A4-A8EE-197C63AF4A7A}"/>
                </a:ext>
              </a:extLst>
            </p:cNvPr>
            <p:cNvSpPr/>
            <p:nvPr/>
          </p:nvSpPr>
          <p:spPr>
            <a:xfrm>
              <a:off x="381000" y="2529840"/>
              <a:ext cx="1005840" cy="3962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cap="all" noProof="1">
                  <a:solidFill>
                    <a:schemeClr val="tx1">
                      <a:lumMod val="85000"/>
                      <a:lumOff val="15000"/>
                    </a:schemeClr>
                  </a:solidFill>
                </a:rPr>
                <a:t>Lorem Ipsum</a:t>
              </a:r>
            </a:p>
          </p:txBody>
        </p:sp>
      </p:grpSp>
      <p:sp>
        <p:nvSpPr>
          <p:cNvPr id="63" name="Freeform: Shape 62">
            <a:extLst>
              <a:ext uri="{FF2B5EF4-FFF2-40B4-BE49-F238E27FC236}">
                <a16:creationId xmlns:a16="http://schemas.microsoft.com/office/drawing/2014/main" id="{32411609-CBEB-461C-860D-06B833CD0E80}"/>
              </a:ext>
            </a:extLst>
          </p:cNvPr>
          <p:cNvSpPr/>
          <p:nvPr/>
        </p:nvSpPr>
        <p:spPr>
          <a:xfrm>
            <a:off x="2346962" y="1695243"/>
            <a:ext cx="636904" cy="3657600"/>
          </a:xfrm>
          <a:custGeom>
            <a:avLst/>
            <a:gdLst>
              <a:gd name="connsiteX0" fmla="*/ 167256 w 849205"/>
              <a:gd name="connsiteY0" fmla="*/ 0 h 3444240"/>
              <a:gd name="connsiteX1" fmla="*/ 285327 w 849205"/>
              <a:gd name="connsiteY1" fmla="*/ 0 h 3444240"/>
              <a:gd name="connsiteX2" fmla="*/ 563878 w 849205"/>
              <a:gd name="connsiteY2" fmla="*/ 0 h 3444240"/>
              <a:gd name="connsiteX3" fmla="*/ 849205 w 849205"/>
              <a:gd name="connsiteY3" fmla="*/ 0 h 3444240"/>
              <a:gd name="connsiteX4" fmla="*/ 849205 w 849205"/>
              <a:gd name="connsiteY4" fmla="*/ 3444240 h 3444240"/>
              <a:gd name="connsiteX5" fmla="*/ 563878 w 849205"/>
              <a:gd name="connsiteY5" fmla="*/ 3444240 h 3444240"/>
              <a:gd name="connsiteX6" fmla="*/ 285327 w 849205"/>
              <a:gd name="connsiteY6" fmla="*/ 3444240 h 3444240"/>
              <a:gd name="connsiteX7" fmla="*/ 167258 w 849205"/>
              <a:gd name="connsiteY7" fmla="*/ 3444240 h 3444240"/>
              <a:gd name="connsiteX8" fmla="*/ 157213 w 849205"/>
              <a:gd name="connsiteY8" fmla="*/ 3438788 h 3444240"/>
              <a:gd name="connsiteX9" fmla="*/ 0 w 849205"/>
              <a:gd name="connsiteY9" fmla="*/ 3143106 h 3444240"/>
              <a:gd name="connsiteX10" fmla="*/ 0 w 849205"/>
              <a:gd name="connsiteY10" fmla="*/ 301133 h 3444240"/>
              <a:gd name="connsiteX11" fmla="*/ 157213 w 849205"/>
              <a:gd name="connsiteY11" fmla="*/ 5451 h 3444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9205" h="3444240">
                <a:moveTo>
                  <a:pt x="167256" y="0"/>
                </a:moveTo>
                <a:lnTo>
                  <a:pt x="285327" y="0"/>
                </a:lnTo>
                <a:lnTo>
                  <a:pt x="563878" y="0"/>
                </a:lnTo>
                <a:lnTo>
                  <a:pt x="849205" y="0"/>
                </a:lnTo>
                <a:lnTo>
                  <a:pt x="849205" y="3444240"/>
                </a:lnTo>
                <a:lnTo>
                  <a:pt x="563878" y="3444240"/>
                </a:lnTo>
                <a:lnTo>
                  <a:pt x="285327" y="3444240"/>
                </a:lnTo>
                <a:lnTo>
                  <a:pt x="167258" y="3444240"/>
                </a:lnTo>
                <a:lnTo>
                  <a:pt x="157213" y="3438788"/>
                </a:lnTo>
                <a:cubicBezTo>
                  <a:pt x="62362" y="3374708"/>
                  <a:pt x="0" y="3266190"/>
                  <a:pt x="0" y="3143106"/>
                </a:cubicBezTo>
                <a:lnTo>
                  <a:pt x="0" y="301133"/>
                </a:lnTo>
                <a:cubicBezTo>
                  <a:pt x="0" y="178049"/>
                  <a:pt x="62362" y="69531"/>
                  <a:pt x="157213" y="5451"/>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noProof="1"/>
          </a:p>
        </p:txBody>
      </p:sp>
      <p:sp>
        <p:nvSpPr>
          <p:cNvPr id="75" name="Rectangle: Rounded Corners 74">
            <a:extLst>
              <a:ext uri="{FF2B5EF4-FFF2-40B4-BE49-F238E27FC236}">
                <a16:creationId xmlns:a16="http://schemas.microsoft.com/office/drawing/2014/main" id="{0F23D413-0D3E-449D-B250-0E712DF82776}"/>
              </a:ext>
            </a:extLst>
          </p:cNvPr>
          <p:cNvSpPr/>
          <p:nvPr/>
        </p:nvSpPr>
        <p:spPr>
          <a:xfrm>
            <a:off x="2560320" y="1695243"/>
            <a:ext cx="4023360" cy="3657600"/>
          </a:xfrm>
          <a:prstGeom prst="roundRect">
            <a:avLst>
              <a:gd name="adj" fmla="val 1003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900"/>
              </a:spcAft>
            </a:pPr>
            <a:r>
              <a:rPr lang="en-US" sz="2800" b="1" cap="all" noProof="1">
                <a:solidFill>
                  <a:schemeClr val="tx1">
                    <a:lumMod val="85000"/>
                    <a:lumOff val="15000"/>
                  </a:schemeClr>
                </a:solidFill>
              </a:rPr>
              <a:t>Lorem ipsum dolor</a:t>
            </a:r>
          </a:p>
          <a:p>
            <a:pPr algn="ctr">
              <a:spcAft>
                <a:spcPts val="900"/>
              </a:spcAft>
            </a:pPr>
            <a:r>
              <a:rPr lang="en-US" sz="16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sp>
        <p:nvSpPr>
          <p:cNvPr id="46" name="Oval 45">
            <a:extLst>
              <a:ext uri="{FF2B5EF4-FFF2-40B4-BE49-F238E27FC236}">
                <a16:creationId xmlns:a16="http://schemas.microsoft.com/office/drawing/2014/main" id="{BF1003E0-9E87-4901-9ECA-27F075B53307}"/>
              </a:ext>
            </a:extLst>
          </p:cNvPr>
          <p:cNvSpPr/>
          <p:nvPr/>
        </p:nvSpPr>
        <p:spPr>
          <a:xfrm>
            <a:off x="323858" y="1980806"/>
            <a:ext cx="345079" cy="345532"/>
          </a:xfrm>
          <a:prstGeom prst="ellipse">
            <a:avLst/>
          </a:prstGeom>
          <a:solidFill>
            <a:schemeClr val="tx1">
              <a:lumMod val="85000"/>
              <a:lumOff val="15000"/>
            </a:schemeClr>
          </a:solidFill>
          <a:ln w="6052" cap="flat">
            <a:noFill/>
            <a:prstDash val="solid"/>
            <a:miter/>
          </a:ln>
        </p:spPr>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bg1"/>
                </a:solidFill>
              </a:rPr>
              <a:t>1</a:t>
            </a:r>
          </a:p>
        </p:txBody>
      </p:sp>
      <p:sp>
        <p:nvSpPr>
          <p:cNvPr id="47" name="Oval 46">
            <a:extLst>
              <a:ext uri="{FF2B5EF4-FFF2-40B4-BE49-F238E27FC236}">
                <a16:creationId xmlns:a16="http://schemas.microsoft.com/office/drawing/2014/main" id="{82368D6B-7F36-4D9C-BDD8-D5DBA1305CD0}"/>
              </a:ext>
            </a:extLst>
          </p:cNvPr>
          <p:cNvSpPr/>
          <p:nvPr/>
        </p:nvSpPr>
        <p:spPr>
          <a:xfrm>
            <a:off x="323858" y="2895565"/>
            <a:ext cx="345079" cy="345532"/>
          </a:xfrm>
          <a:prstGeom prst="ellipse">
            <a:avLst/>
          </a:prstGeom>
          <a:solidFill>
            <a:schemeClr val="tx1">
              <a:lumMod val="85000"/>
              <a:lumOff val="15000"/>
            </a:schemeClr>
          </a:solidFill>
          <a:ln w="6052" cap="flat">
            <a:noFill/>
            <a:prstDash val="solid"/>
            <a:miter/>
          </a:ln>
        </p:spPr>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bg1"/>
                </a:solidFill>
              </a:rPr>
              <a:t>2</a:t>
            </a:r>
          </a:p>
        </p:txBody>
      </p:sp>
      <p:sp>
        <p:nvSpPr>
          <p:cNvPr id="48" name="Oval 47">
            <a:extLst>
              <a:ext uri="{FF2B5EF4-FFF2-40B4-BE49-F238E27FC236}">
                <a16:creationId xmlns:a16="http://schemas.microsoft.com/office/drawing/2014/main" id="{9E602943-78C5-4639-B829-4A01944661BC}"/>
              </a:ext>
            </a:extLst>
          </p:cNvPr>
          <p:cNvSpPr/>
          <p:nvPr/>
        </p:nvSpPr>
        <p:spPr>
          <a:xfrm>
            <a:off x="323858" y="3810324"/>
            <a:ext cx="345079" cy="345532"/>
          </a:xfrm>
          <a:prstGeom prst="ellipse">
            <a:avLst/>
          </a:prstGeom>
          <a:solidFill>
            <a:schemeClr val="tx1">
              <a:lumMod val="85000"/>
              <a:lumOff val="15000"/>
            </a:schemeClr>
          </a:solidFill>
          <a:ln w="6052" cap="flat">
            <a:noFill/>
            <a:prstDash val="solid"/>
            <a:miter/>
          </a:ln>
        </p:spPr>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bg1"/>
                </a:solidFill>
              </a:rPr>
              <a:t>3</a:t>
            </a:r>
          </a:p>
        </p:txBody>
      </p:sp>
      <p:sp>
        <p:nvSpPr>
          <p:cNvPr id="49" name="Oval 48">
            <a:extLst>
              <a:ext uri="{FF2B5EF4-FFF2-40B4-BE49-F238E27FC236}">
                <a16:creationId xmlns:a16="http://schemas.microsoft.com/office/drawing/2014/main" id="{35EA927F-738F-4E46-BF65-ABC69F4F8671}"/>
              </a:ext>
            </a:extLst>
          </p:cNvPr>
          <p:cNvSpPr/>
          <p:nvPr/>
        </p:nvSpPr>
        <p:spPr>
          <a:xfrm>
            <a:off x="323858" y="4725082"/>
            <a:ext cx="345079" cy="345532"/>
          </a:xfrm>
          <a:prstGeom prst="ellipse">
            <a:avLst/>
          </a:prstGeom>
          <a:solidFill>
            <a:schemeClr val="tx1">
              <a:lumMod val="85000"/>
              <a:lumOff val="15000"/>
            </a:schemeClr>
          </a:solidFill>
          <a:ln w="6052" cap="flat">
            <a:noFill/>
            <a:prstDash val="solid"/>
            <a:miter/>
          </a:ln>
        </p:spPr>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bg1"/>
                </a:solidFill>
              </a:rPr>
              <a:t>4</a:t>
            </a:r>
          </a:p>
        </p:txBody>
      </p:sp>
      <p:sp>
        <p:nvSpPr>
          <p:cNvPr id="51" name="Oval 50">
            <a:extLst>
              <a:ext uri="{FF2B5EF4-FFF2-40B4-BE49-F238E27FC236}">
                <a16:creationId xmlns:a16="http://schemas.microsoft.com/office/drawing/2014/main" id="{7DD87B6E-13FD-4B13-8075-3A56E526933E}"/>
              </a:ext>
            </a:extLst>
          </p:cNvPr>
          <p:cNvSpPr/>
          <p:nvPr/>
        </p:nvSpPr>
        <p:spPr>
          <a:xfrm>
            <a:off x="8475064" y="1976395"/>
            <a:ext cx="345079" cy="345532"/>
          </a:xfrm>
          <a:prstGeom prst="ellipse">
            <a:avLst/>
          </a:prstGeom>
          <a:solidFill>
            <a:schemeClr val="tx1">
              <a:lumMod val="85000"/>
              <a:lumOff val="15000"/>
            </a:schemeClr>
          </a:solidFill>
          <a:ln w="6052" cap="flat">
            <a:noFill/>
            <a:prstDash val="solid"/>
            <a:miter/>
          </a:ln>
        </p:spPr>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bg1"/>
                </a:solidFill>
              </a:rPr>
              <a:t>5</a:t>
            </a:r>
          </a:p>
        </p:txBody>
      </p:sp>
      <p:sp>
        <p:nvSpPr>
          <p:cNvPr id="52" name="Oval 51">
            <a:extLst>
              <a:ext uri="{FF2B5EF4-FFF2-40B4-BE49-F238E27FC236}">
                <a16:creationId xmlns:a16="http://schemas.microsoft.com/office/drawing/2014/main" id="{9D070CF4-896E-4BE0-B3E7-61EA745284C1}"/>
              </a:ext>
            </a:extLst>
          </p:cNvPr>
          <p:cNvSpPr/>
          <p:nvPr/>
        </p:nvSpPr>
        <p:spPr>
          <a:xfrm>
            <a:off x="8475064" y="2891154"/>
            <a:ext cx="345079" cy="345532"/>
          </a:xfrm>
          <a:prstGeom prst="ellipse">
            <a:avLst/>
          </a:prstGeom>
          <a:solidFill>
            <a:schemeClr val="tx1">
              <a:lumMod val="85000"/>
              <a:lumOff val="15000"/>
            </a:schemeClr>
          </a:solidFill>
          <a:ln w="6052" cap="flat">
            <a:noFill/>
            <a:prstDash val="solid"/>
            <a:miter/>
          </a:ln>
        </p:spPr>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bg1"/>
                </a:solidFill>
              </a:rPr>
              <a:t>6</a:t>
            </a:r>
          </a:p>
        </p:txBody>
      </p:sp>
      <p:sp>
        <p:nvSpPr>
          <p:cNvPr id="53" name="Oval 52">
            <a:extLst>
              <a:ext uri="{FF2B5EF4-FFF2-40B4-BE49-F238E27FC236}">
                <a16:creationId xmlns:a16="http://schemas.microsoft.com/office/drawing/2014/main" id="{726A739D-ECE6-4F5B-BBE5-64F097AF054D}"/>
              </a:ext>
            </a:extLst>
          </p:cNvPr>
          <p:cNvSpPr/>
          <p:nvPr/>
        </p:nvSpPr>
        <p:spPr>
          <a:xfrm>
            <a:off x="8475064" y="3805913"/>
            <a:ext cx="345079" cy="345532"/>
          </a:xfrm>
          <a:prstGeom prst="ellipse">
            <a:avLst/>
          </a:prstGeom>
          <a:solidFill>
            <a:schemeClr val="tx1">
              <a:lumMod val="85000"/>
              <a:lumOff val="15000"/>
            </a:schemeClr>
          </a:solidFill>
          <a:ln w="6052" cap="flat">
            <a:noFill/>
            <a:prstDash val="solid"/>
            <a:miter/>
          </a:ln>
        </p:spPr>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bg1"/>
                </a:solidFill>
              </a:rPr>
              <a:t>7</a:t>
            </a:r>
          </a:p>
        </p:txBody>
      </p:sp>
      <p:sp>
        <p:nvSpPr>
          <p:cNvPr id="54" name="Oval 53">
            <a:extLst>
              <a:ext uri="{FF2B5EF4-FFF2-40B4-BE49-F238E27FC236}">
                <a16:creationId xmlns:a16="http://schemas.microsoft.com/office/drawing/2014/main" id="{B47D862B-C3C4-4468-9660-E7D46D3E145F}"/>
              </a:ext>
            </a:extLst>
          </p:cNvPr>
          <p:cNvSpPr/>
          <p:nvPr/>
        </p:nvSpPr>
        <p:spPr>
          <a:xfrm>
            <a:off x="8475064" y="4720671"/>
            <a:ext cx="345079" cy="345532"/>
          </a:xfrm>
          <a:prstGeom prst="ellipse">
            <a:avLst/>
          </a:prstGeom>
          <a:solidFill>
            <a:schemeClr val="tx1">
              <a:lumMod val="85000"/>
              <a:lumOff val="15000"/>
            </a:schemeClr>
          </a:solidFill>
          <a:ln w="6052" cap="flat">
            <a:noFill/>
            <a:prstDash val="solid"/>
            <a:miter/>
          </a:ln>
        </p:spPr>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b="1" dirty="0">
                <a:solidFill>
                  <a:schemeClr val="bg1"/>
                </a:solidFill>
              </a:rPr>
              <a:t>8</a:t>
            </a:r>
          </a:p>
        </p:txBody>
      </p:sp>
    </p:spTree>
    <p:extLst>
      <p:ext uri="{BB962C8B-B14F-4D97-AF65-F5344CB8AC3E}">
        <p14:creationId xmlns:p14="http://schemas.microsoft.com/office/powerpoint/2010/main" val="3521023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10266</TotalTime>
  <Words>274</Words>
  <PresentationFormat>On-screen Show (4:3)</PresentationFormat>
  <Paragraphs>57</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8 Stripes Infographic – Slide Template</vt:lpstr>
      <vt:lpstr>8 Stripes Infographic – Slide Template</vt:lpstr>
      <vt:lpstr>8 Stripes Infographic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Stripes Infographic</dc:title>
  <dc:creator>PresentationGO.com</dc:creator>
  <dc:description>© Copyright PresentationGO.com</dc:description>
  <dcterms:created xsi:type="dcterms:W3CDTF">2014-11-26T05:14:11Z</dcterms:created>
  <dcterms:modified xsi:type="dcterms:W3CDTF">2019-12-16T17:36:41Z</dcterms:modified>
  <cp:category>Text &amp; Tables</cp:category>
</cp:coreProperties>
</file>