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6" r:id="rId4"/>
    <p:sldId id="358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C593"/>
    <a:srgbClr val="C3CFA3"/>
    <a:srgbClr val="CED9B3"/>
    <a:srgbClr val="CA4D1E"/>
    <a:srgbClr val="D26528"/>
    <a:srgbClr val="DA7B35"/>
    <a:srgbClr val="E29044"/>
    <a:srgbClr val="E9A555"/>
    <a:srgbClr val="F0B968"/>
    <a:srgbClr val="F7CC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268" autoAdjust="0"/>
  </p:normalViewPr>
  <p:slideViewPr>
    <p:cSldViewPr snapToGrid="0" showGuides="1">
      <p:cViewPr>
        <p:scale>
          <a:sx n="50" d="100"/>
          <a:sy n="50" d="100"/>
        </p:scale>
        <p:origin x="1098" y="11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44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4756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9-Step Infinity Cycle – Slide Template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51CD1527-D172-401C-898D-30548EBC1D16}"/>
              </a:ext>
            </a:extLst>
          </p:cNvPr>
          <p:cNvSpPr>
            <a:spLocks/>
          </p:cNvSpPr>
          <p:nvPr/>
        </p:nvSpPr>
        <p:spPr bwMode="auto">
          <a:xfrm rot="10800000">
            <a:off x="6207262" y="1317825"/>
            <a:ext cx="1971543" cy="1791808"/>
          </a:xfrm>
          <a:custGeom>
            <a:avLst/>
            <a:gdLst>
              <a:gd name="connsiteX0" fmla="*/ 465871 w 1971543"/>
              <a:gd name="connsiteY0" fmla="*/ 1791768 h 1791808"/>
              <a:gd name="connsiteX1" fmla="*/ 0 w 1971543"/>
              <a:gd name="connsiteY1" fmla="*/ 1740413 h 1791808"/>
              <a:gd name="connsiteX2" fmla="*/ 263815 w 1971543"/>
              <a:gd name="connsiteY2" fmla="*/ 523649 h 1791808"/>
              <a:gd name="connsiteX3" fmla="*/ 1366224 w 1971543"/>
              <a:gd name="connsiteY3" fmla="*/ 29942 h 1791808"/>
              <a:gd name="connsiteX4" fmla="*/ 1381249 w 1971543"/>
              <a:gd name="connsiteY4" fmla="*/ 0 h 1791808"/>
              <a:gd name="connsiteX5" fmla="*/ 1392006 w 1971543"/>
              <a:gd name="connsiteY5" fmla="*/ 74299 h 1791808"/>
              <a:gd name="connsiteX6" fmla="*/ 1895997 w 1971543"/>
              <a:gd name="connsiteY6" fmla="*/ 1148147 h 1791808"/>
              <a:gd name="connsiteX7" fmla="*/ 1971543 w 1971543"/>
              <a:gd name="connsiteY7" fmla="*/ 1227094 h 1791808"/>
              <a:gd name="connsiteX8" fmla="*/ 1908977 w 1971543"/>
              <a:gd name="connsiteY8" fmla="*/ 1283287 h 1791808"/>
              <a:gd name="connsiteX9" fmla="*/ 465871 w 1971543"/>
              <a:gd name="connsiteY9" fmla="*/ 1791768 h 1791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71543" h="1791808">
                <a:moveTo>
                  <a:pt x="465871" y="1791768"/>
                </a:moveTo>
                <a:cubicBezTo>
                  <a:pt x="309462" y="1790762"/>
                  <a:pt x="153053" y="1773643"/>
                  <a:pt x="0" y="1740413"/>
                </a:cubicBezTo>
                <a:lnTo>
                  <a:pt x="263815" y="523649"/>
                </a:lnTo>
                <a:cubicBezTo>
                  <a:pt x="710512" y="620465"/>
                  <a:pt x="1152334" y="407946"/>
                  <a:pt x="1366224" y="29942"/>
                </a:cubicBezTo>
                <a:lnTo>
                  <a:pt x="1381249" y="0"/>
                </a:lnTo>
                <a:lnTo>
                  <a:pt x="1392006" y="74299"/>
                </a:lnTo>
                <a:cubicBezTo>
                  <a:pt x="1461616" y="471303"/>
                  <a:pt x="1636087" y="842036"/>
                  <a:pt x="1895997" y="1148147"/>
                </a:cubicBezTo>
                <a:lnTo>
                  <a:pt x="1971543" y="1227094"/>
                </a:lnTo>
                <a:lnTo>
                  <a:pt x="1908977" y="1283287"/>
                </a:lnTo>
                <a:cubicBezTo>
                  <a:pt x="1515718" y="1603946"/>
                  <a:pt x="1012862" y="1794999"/>
                  <a:pt x="465871" y="1791768"/>
                </a:cubicBez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E2471416-0F11-40A9-9451-1EC02233719F}"/>
              </a:ext>
            </a:extLst>
          </p:cNvPr>
          <p:cNvSpPr>
            <a:spLocks/>
          </p:cNvSpPr>
          <p:nvPr/>
        </p:nvSpPr>
        <p:spPr bwMode="auto">
          <a:xfrm rot="10800000">
            <a:off x="7734190" y="1369219"/>
            <a:ext cx="2194040" cy="2038350"/>
          </a:xfrm>
          <a:custGeom>
            <a:avLst/>
            <a:gdLst>
              <a:gd name="T0" fmla="*/ 10434 w 12005"/>
              <a:gd name="T1" fmla="*/ 12144 h 12144"/>
              <a:gd name="T2" fmla="*/ 0 w 12005"/>
              <a:gd name="T3" fmla="*/ 1269 h 12144"/>
              <a:gd name="T4" fmla="*/ 7310 w 12005"/>
              <a:gd name="T5" fmla="*/ 0 h 12144"/>
              <a:gd name="T6" fmla="*/ 12005 w 12005"/>
              <a:gd name="T7" fmla="*/ 4894 h 12144"/>
              <a:gd name="T8" fmla="*/ 10434 w 12005"/>
              <a:gd name="T9" fmla="*/ 12144 h 12144"/>
              <a:gd name="connsiteX0" fmla="*/ 10434 w 12005"/>
              <a:gd name="connsiteY0" fmla="*/ 12144 h 12144"/>
              <a:gd name="connsiteX1" fmla="*/ 0 w 12005"/>
              <a:gd name="connsiteY1" fmla="*/ 1269 h 12144"/>
              <a:gd name="connsiteX2" fmla="*/ 7310 w 12005"/>
              <a:gd name="connsiteY2" fmla="*/ 0 h 12144"/>
              <a:gd name="connsiteX3" fmla="*/ 12005 w 12005"/>
              <a:gd name="connsiteY3" fmla="*/ 4894 h 12144"/>
              <a:gd name="connsiteX4" fmla="*/ 11125 w 12005"/>
              <a:gd name="connsiteY4" fmla="*/ 9179 h 12144"/>
              <a:gd name="connsiteX5" fmla="*/ 10434 w 12005"/>
              <a:gd name="connsiteY5" fmla="*/ 12144 h 12144"/>
              <a:gd name="connsiteX0" fmla="*/ 10434 w 13085"/>
              <a:gd name="connsiteY0" fmla="*/ 12144 h 12144"/>
              <a:gd name="connsiteX1" fmla="*/ 0 w 13085"/>
              <a:gd name="connsiteY1" fmla="*/ 1269 h 12144"/>
              <a:gd name="connsiteX2" fmla="*/ 7310 w 13085"/>
              <a:gd name="connsiteY2" fmla="*/ 0 h 12144"/>
              <a:gd name="connsiteX3" fmla="*/ 12005 w 13085"/>
              <a:gd name="connsiteY3" fmla="*/ 4894 h 12144"/>
              <a:gd name="connsiteX4" fmla="*/ 13085 w 13085"/>
              <a:gd name="connsiteY4" fmla="*/ 9406 h 12144"/>
              <a:gd name="connsiteX5" fmla="*/ 10434 w 13085"/>
              <a:gd name="connsiteY5" fmla="*/ 12144 h 12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85" h="12144">
                <a:moveTo>
                  <a:pt x="10434" y="12144"/>
                </a:moveTo>
                <a:cubicBezTo>
                  <a:pt x="5066" y="10981"/>
                  <a:pt x="940" y="6680"/>
                  <a:pt x="0" y="1269"/>
                </a:cubicBezTo>
                <a:lnTo>
                  <a:pt x="7310" y="0"/>
                </a:lnTo>
                <a:cubicBezTo>
                  <a:pt x="7733" y="2435"/>
                  <a:pt x="9590" y="4370"/>
                  <a:pt x="12005" y="4894"/>
                </a:cubicBezTo>
                <a:lnTo>
                  <a:pt x="13085" y="9406"/>
                </a:lnTo>
                <a:lnTo>
                  <a:pt x="10434" y="12144"/>
                </a:lnTo>
                <a:close/>
              </a:path>
            </a:pathLst>
          </a:custGeom>
          <a:solidFill>
            <a:srgbClr val="CB4718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8">
            <a:extLst>
              <a:ext uri="{FF2B5EF4-FFF2-40B4-BE49-F238E27FC236}">
                <a16:creationId xmlns:a16="http://schemas.microsoft.com/office/drawing/2014/main" id="{76EA5060-6D77-4A81-BA7E-1D1081744A93}"/>
              </a:ext>
            </a:extLst>
          </p:cNvPr>
          <p:cNvSpPr>
            <a:spLocks/>
          </p:cNvSpPr>
          <p:nvPr/>
        </p:nvSpPr>
        <p:spPr bwMode="auto">
          <a:xfrm rot="10800000">
            <a:off x="8237541" y="3014720"/>
            <a:ext cx="1725415" cy="2486762"/>
          </a:xfrm>
          <a:custGeom>
            <a:avLst/>
            <a:gdLst>
              <a:gd name="T0" fmla="*/ 939 w 11020"/>
              <a:gd name="T1" fmla="*/ 13756 h 13756"/>
              <a:gd name="T2" fmla="*/ 7097 w 11020"/>
              <a:gd name="T3" fmla="*/ 0 h 13756"/>
              <a:gd name="T4" fmla="*/ 11020 w 11020"/>
              <a:gd name="T5" fmla="*/ 6297 h 13756"/>
              <a:gd name="T6" fmla="*/ 8249 w 11020"/>
              <a:gd name="T7" fmla="*/ 12487 h 13756"/>
              <a:gd name="T8" fmla="*/ 939 w 11020"/>
              <a:gd name="T9" fmla="*/ 13756 h 13756"/>
              <a:gd name="connsiteX0" fmla="*/ 200 w 10281"/>
              <a:gd name="connsiteY0" fmla="*/ 13756 h 13756"/>
              <a:gd name="connsiteX1" fmla="*/ 6358 w 10281"/>
              <a:gd name="connsiteY1" fmla="*/ 0 h 13756"/>
              <a:gd name="connsiteX2" fmla="*/ 10281 w 10281"/>
              <a:gd name="connsiteY2" fmla="*/ 6297 h 13756"/>
              <a:gd name="connsiteX3" fmla="*/ 7510 w 10281"/>
              <a:gd name="connsiteY3" fmla="*/ 12487 h 13756"/>
              <a:gd name="connsiteX4" fmla="*/ 3291 w 10281"/>
              <a:gd name="connsiteY4" fmla="*/ 13231 h 13756"/>
              <a:gd name="connsiteX5" fmla="*/ 200 w 10281"/>
              <a:gd name="connsiteY5" fmla="*/ 13756 h 13756"/>
              <a:gd name="connsiteX0" fmla="*/ 200 w 10281"/>
              <a:gd name="connsiteY0" fmla="*/ 13756 h 14820"/>
              <a:gd name="connsiteX1" fmla="*/ 6358 w 10281"/>
              <a:gd name="connsiteY1" fmla="*/ 0 h 14820"/>
              <a:gd name="connsiteX2" fmla="*/ 10281 w 10281"/>
              <a:gd name="connsiteY2" fmla="*/ 6297 h 14820"/>
              <a:gd name="connsiteX3" fmla="*/ 7510 w 10281"/>
              <a:gd name="connsiteY3" fmla="*/ 12487 h 14820"/>
              <a:gd name="connsiteX4" fmla="*/ 3717 w 10281"/>
              <a:gd name="connsiteY4" fmla="*/ 14820 h 14820"/>
              <a:gd name="connsiteX5" fmla="*/ 200 w 10281"/>
              <a:gd name="connsiteY5" fmla="*/ 13756 h 14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281" h="14820">
                <a:moveTo>
                  <a:pt x="200" y="13756"/>
                </a:moveTo>
                <a:cubicBezTo>
                  <a:pt x="-739" y="8345"/>
                  <a:pt x="1696" y="2904"/>
                  <a:pt x="6358" y="0"/>
                </a:cubicBezTo>
                <a:lnTo>
                  <a:pt x="10281" y="6297"/>
                </a:lnTo>
                <a:cubicBezTo>
                  <a:pt x="8183" y="7603"/>
                  <a:pt x="7087" y="10052"/>
                  <a:pt x="7510" y="12487"/>
                </a:cubicBezTo>
                <a:lnTo>
                  <a:pt x="3717" y="14820"/>
                </a:lnTo>
                <a:lnTo>
                  <a:pt x="200" y="13756"/>
                </a:lnTo>
                <a:close/>
              </a:path>
            </a:pathLst>
          </a:custGeom>
          <a:solidFill>
            <a:srgbClr val="D55C1A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9">
            <a:extLst>
              <a:ext uri="{FF2B5EF4-FFF2-40B4-BE49-F238E27FC236}">
                <a16:creationId xmlns:a16="http://schemas.microsoft.com/office/drawing/2014/main" id="{0428D92A-CCD4-412A-8BAB-B6717C3D8D0D}"/>
              </a:ext>
            </a:extLst>
          </p:cNvPr>
          <p:cNvSpPr>
            <a:spLocks/>
          </p:cNvSpPr>
          <p:nvPr/>
        </p:nvSpPr>
        <p:spPr bwMode="auto">
          <a:xfrm rot="10800000">
            <a:off x="6369055" y="4404520"/>
            <a:ext cx="2527300" cy="1439359"/>
          </a:xfrm>
          <a:custGeom>
            <a:avLst/>
            <a:gdLst>
              <a:gd name="T0" fmla="*/ 0 w 15061"/>
              <a:gd name="T1" fmla="*/ 2904 h 9442"/>
              <a:gd name="T2" fmla="*/ 15061 w 15061"/>
              <a:gd name="T3" fmla="*/ 3440 h 9442"/>
              <a:gd name="T4" fmla="*/ 10700 w 15061"/>
              <a:gd name="T5" fmla="*/ 9442 h 9442"/>
              <a:gd name="T6" fmla="*/ 3923 w 15061"/>
              <a:gd name="T7" fmla="*/ 9201 h 9442"/>
              <a:gd name="T8" fmla="*/ 0 w 15061"/>
              <a:gd name="T9" fmla="*/ 2904 h 9442"/>
              <a:gd name="connsiteX0" fmla="*/ 0 w 10000"/>
              <a:gd name="connsiteY0" fmla="*/ 2161 h 9085"/>
              <a:gd name="connsiteX1" fmla="*/ 10000 w 10000"/>
              <a:gd name="connsiteY1" fmla="*/ 2728 h 9085"/>
              <a:gd name="connsiteX2" fmla="*/ 7104 w 10000"/>
              <a:gd name="connsiteY2" fmla="*/ 9085 h 9085"/>
              <a:gd name="connsiteX3" fmla="*/ 2605 w 10000"/>
              <a:gd name="connsiteY3" fmla="*/ 8830 h 9085"/>
              <a:gd name="connsiteX4" fmla="*/ 1112 w 10000"/>
              <a:gd name="connsiteY4" fmla="*/ 4992 h 9085"/>
              <a:gd name="connsiteX5" fmla="*/ 0 w 10000"/>
              <a:gd name="connsiteY5" fmla="*/ 2161 h 9085"/>
              <a:gd name="connsiteX0" fmla="*/ 0 w 10000"/>
              <a:gd name="connsiteY0" fmla="*/ 2379 h 10000"/>
              <a:gd name="connsiteX1" fmla="*/ 10000 w 10000"/>
              <a:gd name="connsiteY1" fmla="*/ 3003 h 10000"/>
              <a:gd name="connsiteX2" fmla="*/ 7104 w 10000"/>
              <a:gd name="connsiteY2" fmla="*/ 10000 h 10000"/>
              <a:gd name="connsiteX3" fmla="*/ 2605 w 10000"/>
              <a:gd name="connsiteY3" fmla="*/ 9719 h 10000"/>
              <a:gd name="connsiteX4" fmla="*/ 226 w 10000"/>
              <a:gd name="connsiteY4" fmla="*/ 6653 h 10000"/>
              <a:gd name="connsiteX5" fmla="*/ 0 w 10000"/>
              <a:gd name="connsiteY5" fmla="*/ 2379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00">
                <a:moveTo>
                  <a:pt x="0" y="2379"/>
                </a:moveTo>
                <a:cubicBezTo>
                  <a:pt x="3095" y="-1007"/>
                  <a:pt x="7050" y="-759"/>
                  <a:pt x="10000" y="3003"/>
                </a:cubicBezTo>
                <a:lnTo>
                  <a:pt x="7104" y="10000"/>
                </a:lnTo>
                <a:cubicBezTo>
                  <a:pt x="5777" y="8306"/>
                  <a:pt x="3997" y="8196"/>
                  <a:pt x="2605" y="9719"/>
                </a:cubicBezTo>
                <a:lnTo>
                  <a:pt x="226" y="6653"/>
                </a:lnTo>
                <a:cubicBezTo>
                  <a:pt x="151" y="5228"/>
                  <a:pt x="75" y="3804"/>
                  <a:pt x="0" y="2379"/>
                </a:cubicBezTo>
                <a:close/>
              </a:path>
            </a:pathLst>
          </a:custGeom>
          <a:solidFill>
            <a:srgbClr val="DE6F1D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B1D3B29-010A-43D5-BA68-D936BCADAD95}"/>
              </a:ext>
            </a:extLst>
          </p:cNvPr>
          <p:cNvSpPr txBox="1"/>
          <p:nvPr/>
        </p:nvSpPr>
        <p:spPr>
          <a:xfrm>
            <a:off x="7237361" y="5022334"/>
            <a:ext cx="89678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1600" b="1"/>
            </a:lvl1pPr>
          </a:lstStyle>
          <a:p>
            <a:pPr algn="ctr"/>
            <a:r>
              <a:rPr lang="en-US" sz="1800" b="1" dirty="0"/>
              <a:t>Step 06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B3E86CB-7769-4F0B-959C-58BAB174978E}"/>
              </a:ext>
            </a:extLst>
          </p:cNvPr>
          <p:cNvSpPr txBox="1"/>
          <p:nvPr/>
        </p:nvSpPr>
        <p:spPr>
          <a:xfrm>
            <a:off x="8727845" y="4069805"/>
            <a:ext cx="89678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1600" b="1"/>
            </a:lvl1pPr>
          </a:lstStyle>
          <a:p>
            <a:pPr algn="ctr"/>
            <a:r>
              <a:rPr lang="en-US" sz="1800" b="1" dirty="0"/>
              <a:t>Step 07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C4E2979-D1F8-4FF6-9367-70DEE3DEF4B7}"/>
              </a:ext>
            </a:extLst>
          </p:cNvPr>
          <p:cNvSpPr txBox="1"/>
          <p:nvPr/>
        </p:nvSpPr>
        <p:spPr>
          <a:xfrm>
            <a:off x="8342889" y="2262834"/>
            <a:ext cx="89678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1600" b="1"/>
            </a:lvl1pPr>
          </a:lstStyle>
          <a:p>
            <a:pPr algn="ctr"/>
            <a:r>
              <a:rPr lang="en-US" sz="1800" b="1" dirty="0"/>
              <a:t>Step 08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54ED0A1-341A-4FDF-958E-92385F4C7DD0}"/>
              </a:ext>
            </a:extLst>
          </p:cNvPr>
          <p:cNvSpPr txBox="1"/>
          <p:nvPr/>
        </p:nvSpPr>
        <p:spPr>
          <a:xfrm>
            <a:off x="6668938" y="1931402"/>
            <a:ext cx="89678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1600" b="1"/>
            </a:lvl1pPr>
          </a:lstStyle>
          <a:p>
            <a:pPr algn="ctr"/>
            <a:r>
              <a:rPr lang="en-US" sz="1800" b="1" dirty="0"/>
              <a:t>Step 09</a:t>
            </a: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C7201E6C-DA7D-4108-BF9F-FDF42EFEECE1}"/>
              </a:ext>
            </a:extLst>
          </p:cNvPr>
          <p:cNvSpPr>
            <a:spLocks/>
          </p:cNvSpPr>
          <p:nvPr/>
        </p:nvSpPr>
        <p:spPr bwMode="auto">
          <a:xfrm rot="10800000">
            <a:off x="5016501" y="1733550"/>
            <a:ext cx="2084393" cy="3679032"/>
          </a:xfrm>
          <a:custGeom>
            <a:avLst/>
            <a:gdLst>
              <a:gd name="connsiteX0" fmla="*/ 1352109 w 2084393"/>
              <a:gd name="connsiteY0" fmla="*/ 3679032 h 3679032"/>
              <a:gd name="connsiteX1" fmla="*/ 418708 w 2084393"/>
              <a:gd name="connsiteY1" fmla="*/ 1834357 h 3679032"/>
              <a:gd name="connsiteX2" fmla="*/ 419872 w 2084393"/>
              <a:gd name="connsiteY2" fmla="*/ 1834364 h 3679032"/>
              <a:gd name="connsiteX3" fmla="*/ 413454 w 2084393"/>
              <a:gd name="connsiteY3" fmla="*/ 1715392 h 3679032"/>
              <a:gd name="connsiteX4" fmla="*/ 0 w 2084393"/>
              <a:gd name="connsiteY4" fmla="*/ 1007255 h 3679032"/>
              <a:gd name="connsiteX5" fmla="*/ 732284 w 2084393"/>
              <a:gd name="connsiteY5" fmla="*/ 0 h 3679032"/>
              <a:gd name="connsiteX6" fmla="*/ 1665685 w 2084393"/>
              <a:gd name="connsiteY6" fmla="*/ 1844675 h 3679032"/>
              <a:gd name="connsiteX7" fmla="*/ 1664520 w 2084393"/>
              <a:gd name="connsiteY7" fmla="*/ 1844668 h 3679032"/>
              <a:gd name="connsiteX8" fmla="*/ 1670939 w 2084393"/>
              <a:gd name="connsiteY8" fmla="*/ 1963640 h 3679032"/>
              <a:gd name="connsiteX9" fmla="*/ 2084393 w 2084393"/>
              <a:gd name="connsiteY9" fmla="*/ 2671778 h 3679032"/>
              <a:gd name="connsiteX0" fmla="*/ 1352109 w 2084393"/>
              <a:gd name="connsiteY0" fmla="*/ 3679032 h 3679032"/>
              <a:gd name="connsiteX1" fmla="*/ 418708 w 2084393"/>
              <a:gd name="connsiteY1" fmla="*/ 1834357 h 3679032"/>
              <a:gd name="connsiteX2" fmla="*/ 419872 w 2084393"/>
              <a:gd name="connsiteY2" fmla="*/ 1834364 h 3679032"/>
              <a:gd name="connsiteX3" fmla="*/ 413454 w 2084393"/>
              <a:gd name="connsiteY3" fmla="*/ 1715392 h 3679032"/>
              <a:gd name="connsiteX4" fmla="*/ 0 w 2084393"/>
              <a:gd name="connsiteY4" fmla="*/ 1007255 h 3679032"/>
              <a:gd name="connsiteX5" fmla="*/ 419106 w 2084393"/>
              <a:gd name="connsiteY5" fmla="*/ 421482 h 3679032"/>
              <a:gd name="connsiteX6" fmla="*/ 732284 w 2084393"/>
              <a:gd name="connsiteY6" fmla="*/ 0 h 3679032"/>
              <a:gd name="connsiteX7" fmla="*/ 1665685 w 2084393"/>
              <a:gd name="connsiteY7" fmla="*/ 1844675 h 3679032"/>
              <a:gd name="connsiteX8" fmla="*/ 1664520 w 2084393"/>
              <a:gd name="connsiteY8" fmla="*/ 1844668 h 3679032"/>
              <a:gd name="connsiteX9" fmla="*/ 1670939 w 2084393"/>
              <a:gd name="connsiteY9" fmla="*/ 1963640 h 3679032"/>
              <a:gd name="connsiteX10" fmla="*/ 2084393 w 2084393"/>
              <a:gd name="connsiteY10" fmla="*/ 2671778 h 3679032"/>
              <a:gd name="connsiteX11" fmla="*/ 1352109 w 2084393"/>
              <a:gd name="connsiteY11" fmla="*/ 3679032 h 3679032"/>
              <a:gd name="connsiteX0" fmla="*/ 1352109 w 2084393"/>
              <a:gd name="connsiteY0" fmla="*/ 3679032 h 3679032"/>
              <a:gd name="connsiteX1" fmla="*/ 418708 w 2084393"/>
              <a:gd name="connsiteY1" fmla="*/ 1834357 h 3679032"/>
              <a:gd name="connsiteX2" fmla="*/ 419872 w 2084393"/>
              <a:gd name="connsiteY2" fmla="*/ 1834364 h 3679032"/>
              <a:gd name="connsiteX3" fmla="*/ 413454 w 2084393"/>
              <a:gd name="connsiteY3" fmla="*/ 1715392 h 3679032"/>
              <a:gd name="connsiteX4" fmla="*/ 0 w 2084393"/>
              <a:gd name="connsiteY4" fmla="*/ 1007255 h 3679032"/>
              <a:gd name="connsiteX5" fmla="*/ 200031 w 2084393"/>
              <a:gd name="connsiteY5" fmla="*/ 283370 h 3679032"/>
              <a:gd name="connsiteX6" fmla="*/ 732284 w 2084393"/>
              <a:gd name="connsiteY6" fmla="*/ 0 h 3679032"/>
              <a:gd name="connsiteX7" fmla="*/ 1665685 w 2084393"/>
              <a:gd name="connsiteY7" fmla="*/ 1844675 h 3679032"/>
              <a:gd name="connsiteX8" fmla="*/ 1664520 w 2084393"/>
              <a:gd name="connsiteY8" fmla="*/ 1844668 h 3679032"/>
              <a:gd name="connsiteX9" fmla="*/ 1670939 w 2084393"/>
              <a:gd name="connsiteY9" fmla="*/ 1963640 h 3679032"/>
              <a:gd name="connsiteX10" fmla="*/ 2084393 w 2084393"/>
              <a:gd name="connsiteY10" fmla="*/ 2671778 h 3679032"/>
              <a:gd name="connsiteX11" fmla="*/ 1352109 w 2084393"/>
              <a:gd name="connsiteY11" fmla="*/ 3679032 h 3679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84393" h="3679032">
                <a:moveTo>
                  <a:pt x="1352109" y="3679032"/>
                </a:moveTo>
                <a:cubicBezTo>
                  <a:pt x="761850" y="3250420"/>
                  <a:pt x="414343" y="2563702"/>
                  <a:pt x="418708" y="1834357"/>
                </a:cubicBezTo>
                <a:lnTo>
                  <a:pt x="419872" y="1834364"/>
                </a:lnTo>
                <a:lnTo>
                  <a:pt x="413454" y="1715392"/>
                </a:lnTo>
                <a:cubicBezTo>
                  <a:pt x="381225" y="1433905"/>
                  <a:pt x="232385" y="1176123"/>
                  <a:pt x="0" y="1007255"/>
                </a:cubicBezTo>
                <a:lnTo>
                  <a:pt x="200031" y="283370"/>
                </a:lnTo>
                <a:lnTo>
                  <a:pt x="732284" y="0"/>
                </a:lnTo>
                <a:cubicBezTo>
                  <a:pt x="1322543" y="428612"/>
                  <a:pt x="1670050" y="1115330"/>
                  <a:pt x="1665685" y="1844675"/>
                </a:cubicBezTo>
                <a:lnTo>
                  <a:pt x="1664520" y="1844668"/>
                </a:lnTo>
                <a:lnTo>
                  <a:pt x="1670939" y="1963640"/>
                </a:lnTo>
                <a:cubicBezTo>
                  <a:pt x="1703168" y="2245128"/>
                  <a:pt x="1852008" y="2502909"/>
                  <a:pt x="2084393" y="2671778"/>
                </a:cubicBezTo>
                <a:lnTo>
                  <a:pt x="1352109" y="3679032"/>
                </a:lnTo>
                <a:close/>
              </a:path>
            </a:pathLst>
          </a:custGeom>
          <a:solidFill>
            <a:srgbClr val="E6822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AB90F61-88CF-4645-A9CD-1F94764C73F8}"/>
              </a:ext>
            </a:extLst>
          </p:cNvPr>
          <p:cNvSpPr txBox="1"/>
          <p:nvPr/>
        </p:nvSpPr>
        <p:spPr>
          <a:xfrm>
            <a:off x="5572710" y="3315038"/>
            <a:ext cx="89678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1600" b="1"/>
            </a:lvl1pPr>
          </a:lstStyle>
          <a:p>
            <a:pPr algn="ctr"/>
            <a:r>
              <a:rPr lang="en-US" sz="1800" b="1" dirty="0"/>
              <a:t>Step 05</a:t>
            </a:r>
          </a:p>
        </p:txBody>
      </p:sp>
      <p:sp>
        <p:nvSpPr>
          <p:cNvPr id="22" name="Freeform 9">
            <a:extLst>
              <a:ext uri="{FF2B5EF4-FFF2-40B4-BE49-F238E27FC236}">
                <a16:creationId xmlns:a16="http://schemas.microsoft.com/office/drawing/2014/main" id="{3B6FC6A0-01C8-4F47-BB51-7C304912E43B}"/>
              </a:ext>
            </a:extLst>
          </p:cNvPr>
          <p:cNvSpPr>
            <a:spLocks/>
          </p:cNvSpPr>
          <p:nvPr/>
        </p:nvSpPr>
        <p:spPr bwMode="auto">
          <a:xfrm>
            <a:off x="3221038" y="1302253"/>
            <a:ext cx="2527300" cy="1439359"/>
          </a:xfrm>
          <a:custGeom>
            <a:avLst/>
            <a:gdLst>
              <a:gd name="T0" fmla="*/ 0 w 15061"/>
              <a:gd name="T1" fmla="*/ 2904 h 9442"/>
              <a:gd name="T2" fmla="*/ 15061 w 15061"/>
              <a:gd name="T3" fmla="*/ 3440 h 9442"/>
              <a:gd name="T4" fmla="*/ 10700 w 15061"/>
              <a:gd name="T5" fmla="*/ 9442 h 9442"/>
              <a:gd name="T6" fmla="*/ 3923 w 15061"/>
              <a:gd name="T7" fmla="*/ 9201 h 9442"/>
              <a:gd name="T8" fmla="*/ 0 w 15061"/>
              <a:gd name="T9" fmla="*/ 2904 h 9442"/>
              <a:gd name="connsiteX0" fmla="*/ 0 w 10000"/>
              <a:gd name="connsiteY0" fmla="*/ 2161 h 9085"/>
              <a:gd name="connsiteX1" fmla="*/ 10000 w 10000"/>
              <a:gd name="connsiteY1" fmla="*/ 2728 h 9085"/>
              <a:gd name="connsiteX2" fmla="*/ 8756 w 10000"/>
              <a:gd name="connsiteY2" fmla="*/ 5488 h 9085"/>
              <a:gd name="connsiteX3" fmla="*/ 7104 w 10000"/>
              <a:gd name="connsiteY3" fmla="*/ 9085 h 9085"/>
              <a:gd name="connsiteX4" fmla="*/ 2605 w 10000"/>
              <a:gd name="connsiteY4" fmla="*/ 8830 h 9085"/>
              <a:gd name="connsiteX5" fmla="*/ 0 w 10000"/>
              <a:gd name="connsiteY5" fmla="*/ 2161 h 9085"/>
              <a:gd name="connsiteX0" fmla="*/ 0 w 10000"/>
              <a:gd name="connsiteY0" fmla="*/ 2379 h 10000"/>
              <a:gd name="connsiteX1" fmla="*/ 10000 w 10000"/>
              <a:gd name="connsiteY1" fmla="*/ 3003 h 10000"/>
              <a:gd name="connsiteX2" fmla="*/ 9359 w 10000"/>
              <a:gd name="connsiteY2" fmla="*/ 6901 h 10000"/>
              <a:gd name="connsiteX3" fmla="*/ 7104 w 10000"/>
              <a:gd name="connsiteY3" fmla="*/ 10000 h 10000"/>
              <a:gd name="connsiteX4" fmla="*/ 2605 w 10000"/>
              <a:gd name="connsiteY4" fmla="*/ 9719 h 10000"/>
              <a:gd name="connsiteX5" fmla="*/ 0 w 10000"/>
              <a:gd name="connsiteY5" fmla="*/ 2379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00">
                <a:moveTo>
                  <a:pt x="0" y="2379"/>
                </a:moveTo>
                <a:cubicBezTo>
                  <a:pt x="3095" y="-1007"/>
                  <a:pt x="7050" y="-759"/>
                  <a:pt x="10000" y="3003"/>
                </a:cubicBezTo>
                <a:cubicBezTo>
                  <a:pt x="9786" y="4302"/>
                  <a:pt x="9573" y="5602"/>
                  <a:pt x="9359" y="6901"/>
                </a:cubicBezTo>
                <a:lnTo>
                  <a:pt x="7104" y="10000"/>
                </a:lnTo>
                <a:cubicBezTo>
                  <a:pt x="5777" y="8306"/>
                  <a:pt x="3997" y="8196"/>
                  <a:pt x="2605" y="9719"/>
                </a:cubicBezTo>
                <a:lnTo>
                  <a:pt x="0" y="2379"/>
                </a:lnTo>
                <a:close/>
              </a:path>
            </a:pathLst>
          </a:custGeom>
          <a:solidFill>
            <a:srgbClr val="ED952A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0859172-9F3F-4341-B0A1-53F41033A75A}"/>
              </a:ext>
            </a:extLst>
          </p:cNvPr>
          <p:cNvSpPr txBox="1"/>
          <p:nvPr/>
        </p:nvSpPr>
        <p:spPr>
          <a:xfrm>
            <a:off x="3982321" y="1757610"/>
            <a:ext cx="89678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1600" b="1"/>
            </a:lvl1pPr>
          </a:lstStyle>
          <a:p>
            <a:pPr algn="ctr"/>
            <a:r>
              <a:rPr lang="en-US" sz="1800" b="1" dirty="0"/>
              <a:t>Step 04</a:t>
            </a:r>
          </a:p>
        </p:txBody>
      </p:sp>
      <p:sp>
        <p:nvSpPr>
          <p:cNvPr id="24" name="Freeform 8">
            <a:extLst>
              <a:ext uri="{FF2B5EF4-FFF2-40B4-BE49-F238E27FC236}">
                <a16:creationId xmlns:a16="http://schemas.microsoft.com/office/drawing/2014/main" id="{B41F0AB4-6790-46DC-9E4B-75DA211DFE82}"/>
              </a:ext>
            </a:extLst>
          </p:cNvPr>
          <p:cNvSpPr>
            <a:spLocks/>
          </p:cNvSpPr>
          <p:nvPr/>
        </p:nvSpPr>
        <p:spPr bwMode="auto">
          <a:xfrm>
            <a:off x="2154436" y="1644650"/>
            <a:ext cx="1725415" cy="2308225"/>
          </a:xfrm>
          <a:custGeom>
            <a:avLst/>
            <a:gdLst>
              <a:gd name="T0" fmla="*/ 939 w 11020"/>
              <a:gd name="T1" fmla="*/ 13756 h 13756"/>
              <a:gd name="T2" fmla="*/ 7097 w 11020"/>
              <a:gd name="T3" fmla="*/ 0 h 13756"/>
              <a:gd name="T4" fmla="*/ 11020 w 11020"/>
              <a:gd name="T5" fmla="*/ 6297 h 13756"/>
              <a:gd name="T6" fmla="*/ 8249 w 11020"/>
              <a:gd name="T7" fmla="*/ 12487 h 13756"/>
              <a:gd name="T8" fmla="*/ 939 w 11020"/>
              <a:gd name="T9" fmla="*/ 13756 h 13756"/>
              <a:gd name="connsiteX0" fmla="*/ 200 w 10281"/>
              <a:gd name="connsiteY0" fmla="*/ 13756 h 13756"/>
              <a:gd name="connsiteX1" fmla="*/ 6358 w 10281"/>
              <a:gd name="connsiteY1" fmla="*/ 0 h 13756"/>
              <a:gd name="connsiteX2" fmla="*/ 8020 w 10281"/>
              <a:gd name="connsiteY2" fmla="*/ 2687 h 13756"/>
              <a:gd name="connsiteX3" fmla="*/ 10281 w 10281"/>
              <a:gd name="connsiteY3" fmla="*/ 6297 h 13756"/>
              <a:gd name="connsiteX4" fmla="*/ 7510 w 10281"/>
              <a:gd name="connsiteY4" fmla="*/ 12487 h 13756"/>
              <a:gd name="connsiteX5" fmla="*/ 200 w 10281"/>
              <a:gd name="connsiteY5" fmla="*/ 13756 h 13756"/>
              <a:gd name="connsiteX0" fmla="*/ 200 w 10281"/>
              <a:gd name="connsiteY0" fmla="*/ 13756 h 13756"/>
              <a:gd name="connsiteX1" fmla="*/ 6358 w 10281"/>
              <a:gd name="connsiteY1" fmla="*/ 0 h 13756"/>
              <a:gd name="connsiteX2" fmla="*/ 9325 w 10281"/>
              <a:gd name="connsiteY2" fmla="*/ 1949 h 13756"/>
              <a:gd name="connsiteX3" fmla="*/ 10281 w 10281"/>
              <a:gd name="connsiteY3" fmla="*/ 6297 h 13756"/>
              <a:gd name="connsiteX4" fmla="*/ 7510 w 10281"/>
              <a:gd name="connsiteY4" fmla="*/ 12487 h 13756"/>
              <a:gd name="connsiteX5" fmla="*/ 200 w 10281"/>
              <a:gd name="connsiteY5" fmla="*/ 13756 h 13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281" h="13756">
                <a:moveTo>
                  <a:pt x="200" y="13756"/>
                </a:moveTo>
                <a:cubicBezTo>
                  <a:pt x="-739" y="8345"/>
                  <a:pt x="1696" y="2904"/>
                  <a:pt x="6358" y="0"/>
                </a:cubicBezTo>
                <a:lnTo>
                  <a:pt x="9325" y="1949"/>
                </a:lnTo>
                <a:lnTo>
                  <a:pt x="10281" y="6297"/>
                </a:lnTo>
                <a:cubicBezTo>
                  <a:pt x="8183" y="7603"/>
                  <a:pt x="7087" y="10052"/>
                  <a:pt x="7510" y="12487"/>
                </a:cubicBezTo>
                <a:lnTo>
                  <a:pt x="200" y="13756"/>
                </a:lnTo>
                <a:close/>
              </a:path>
            </a:pathLst>
          </a:custGeom>
          <a:solidFill>
            <a:srgbClr val="F4A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FA35364-AECF-4D29-B2AA-523BAE280B11}"/>
              </a:ext>
            </a:extLst>
          </p:cNvPr>
          <p:cNvSpPr txBox="1"/>
          <p:nvPr/>
        </p:nvSpPr>
        <p:spPr>
          <a:xfrm>
            <a:off x="2441801" y="2796307"/>
            <a:ext cx="89678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/>
              <a:t>Step 03</a:t>
            </a:r>
          </a:p>
        </p:txBody>
      </p:sp>
      <p:sp>
        <p:nvSpPr>
          <p:cNvPr id="26" name="Freeform 7">
            <a:extLst>
              <a:ext uri="{FF2B5EF4-FFF2-40B4-BE49-F238E27FC236}">
                <a16:creationId xmlns:a16="http://schemas.microsoft.com/office/drawing/2014/main" id="{DF61C577-AF1F-4471-A27E-5E25D28818F6}"/>
              </a:ext>
            </a:extLst>
          </p:cNvPr>
          <p:cNvSpPr>
            <a:spLocks/>
          </p:cNvSpPr>
          <p:nvPr/>
        </p:nvSpPr>
        <p:spPr bwMode="auto">
          <a:xfrm>
            <a:off x="2189163" y="3609991"/>
            <a:ext cx="2012950" cy="2166922"/>
          </a:xfrm>
          <a:custGeom>
            <a:avLst/>
            <a:gdLst>
              <a:gd name="T0" fmla="*/ 10434 w 12005"/>
              <a:gd name="T1" fmla="*/ 12144 h 12144"/>
              <a:gd name="T2" fmla="*/ 0 w 12005"/>
              <a:gd name="T3" fmla="*/ 1269 h 12144"/>
              <a:gd name="T4" fmla="*/ 7310 w 12005"/>
              <a:gd name="T5" fmla="*/ 0 h 12144"/>
              <a:gd name="T6" fmla="*/ 12005 w 12005"/>
              <a:gd name="T7" fmla="*/ 4894 h 12144"/>
              <a:gd name="T8" fmla="*/ 10434 w 12005"/>
              <a:gd name="T9" fmla="*/ 12144 h 12144"/>
              <a:gd name="connsiteX0" fmla="*/ 10434 w 12005"/>
              <a:gd name="connsiteY0" fmla="*/ 12144 h 12144"/>
              <a:gd name="connsiteX1" fmla="*/ 0 w 12005"/>
              <a:gd name="connsiteY1" fmla="*/ 1269 h 12144"/>
              <a:gd name="connsiteX2" fmla="*/ 3049 w 12005"/>
              <a:gd name="connsiteY2" fmla="*/ 738 h 12144"/>
              <a:gd name="connsiteX3" fmla="*/ 7310 w 12005"/>
              <a:gd name="connsiteY3" fmla="*/ 0 h 12144"/>
              <a:gd name="connsiteX4" fmla="*/ 12005 w 12005"/>
              <a:gd name="connsiteY4" fmla="*/ 4894 h 12144"/>
              <a:gd name="connsiteX5" fmla="*/ 10434 w 12005"/>
              <a:gd name="connsiteY5" fmla="*/ 12144 h 12144"/>
              <a:gd name="connsiteX0" fmla="*/ 10434 w 12005"/>
              <a:gd name="connsiteY0" fmla="*/ 12910 h 12910"/>
              <a:gd name="connsiteX1" fmla="*/ 0 w 12005"/>
              <a:gd name="connsiteY1" fmla="*/ 2035 h 12910"/>
              <a:gd name="connsiteX2" fmla="*/ 2850 w 12005"/>
              <a:gd name="connsiteY2" fmla="*/ 0 h 12910"/>
              <a:gd name="connsiteX3" fmla="*/ 7310 w 12005"/>
              <a:gd name="connsiteY3" fmla="*/ 766 h 12910"/>
              <a:gd name="connsiteX4" fmla="*/ 12005 w 12005"/>
              <a:gd name="connsiteY4" fmla="*/ 5660 h 12910"/>
              <a:gd name="connsiteX5" fmla="*/ 10434 w 12005"/>
              <a:gd name="connsiteY5" fmla="*/ 12910 h 12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005" h="12910">
                <a:moveTo>
                  <a:pt x="10434" y="12910"/>
                </a:moveTo>
                <a:cubicBezTo>
                  <a:pt x="5066" y="11747"/>
                  <a:pt x="940" y="7446"/>
                  <a:pt x="0" y="2035"/>
                </a:cubicBezTo>
                <a:lnTo>
                  <a:pt x="2850" y="0"/>
                </a:lnTo>
                <a:lnTo>
                  <a:pt x="7310" y="766"/>
                </a:lnTo>
                <a:cubicBezTo>
                  <a:pt x="7733" y="3201"/>
                  <a:pt x="9590" y="5136"/>
                  <a:pt x="12005" y="5660"/>
                </a:cubicBezTo>
                <a:lnTo>
                  <a:pt x="10434" y="12910"/>
                </a:lnTo>
                <a:close/>
              </a:path>
            </a:pathLst>
          </a:custGeom>
          <a:solidFill>
            <a:srgbClr val="FABA3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6124F9A-F043-42BE-AC20-3608F572D9B1}"/>
              </a:ext>
            </a:extLst>
          </p:cNvPr>
          <p:cNvSpPr txBox="1"/>
          <p:nvPr/>
        </p:nvSpPr>
        <p:spPr>
          <a:xfrm>
            <a:off x="2657254" y="4376192"/>
            <a:ext cx="89678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1600" b="1"/>
            </a:lvl1pPr>
          </a:lstStyle>
          <a:p>
            <a:pPr algn="ctr"/>
            <a:r>
              <a:rPr lang="en-US" sz="1800" b="1" dirty="0"/>
              <a:t>Step 02</a:t>
            </a: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D3335022-E7EA-41E5-ABD8-9D9685270422}"/>
              </a:ext>
            </a:extLst>
          </p:cNvPr>
          <p:cNvSpPr>
            <a:spLocks/>
          </p:cNvSpPr>
          <p:nvPr/>
        </p:nvSpPr>
        <p:spPr bwMode="auto">
          <a:xfrm>
            <a:off x="3814762" y="4036496"/>
            <a:ext cx="2095369" cy="1791811"/>
          </a:xfrm>
          <a:custGeom>
            <a:avLst/>
            <a:gdLst>
              <a:gd name="connsiteX0" fmla="*/ 1381250 w 1971544"/>
              <a:gd name="connsiteY0" fmla="*/ 0 h 1791811"/>
              <a:gd name="connsiteX1" fmla="*/ 1392007 w 1971544"/>
              <a:gd name="connsiteY1" fmla="*/ 74302 h 1791811"/>
              <a:gd name="connsiteX2" fmla="*/ 1895998 w 1971544"/>
              <a:gd name="connsiteY2" fmla="*/ 1148149 h 1791811"/>
              <a:gd name="connsiteX3" fmla="*/ 1971544 w 1971544"/>
              <a:gd name="connsiteY3" fmla="*/ 1227096 h 1791811"/>
              <a:gd name="connsiteX4" fmla="*/ 1908977 w 1971544"/>
              <a:gd name="connsiteY4" fmla="*/ 1283289 h 1791811"/>
              <a:gd name="connsiteX5" fmla="*/ 465871 w 1971544"/>
              <a:gd name="connsiteY5" fmla="*/ 1791771 h 1791811"/>
              <a:gd name="connsiteX6" fmla="*/ 0 w 1971544"/>
              <a:gd name="connsiteY6" fmla="*/ 1740415 h 1791811"/>
              <a:gd name="connsiteX7" fmla="*/ 263815 w 1971544"/>
              <a:gd name="connsiteY7" fmla="*/ 523651 h 1791811"/>
              <a:gd name="connsiteX8" fmla="*/ 1366224 w 1971544"/>
              <a:gd name="connsiteY8" fmla="*/ 29944 h 1791811"/>
              <a:gd name="connsiteX0" fmla="*/ 1381250 w 1971544"/>
              <a:gd name="connsiteY0" fmla="*/ 0 h 1791811"/>
              <a:gd name="connsiteX1" fmla="*/ 1392007 w 1971544"/>
              <a:gd name="connsiteY1" fmla="*/ 74302 h 1791811"/>
              <a:gd name="connsiteX2" fmla="*/ 1895998 w 1971544"/>
              <a:gd name="connsiteY2" fmla="*/ 1148149 h 1791811"/>
              <a:gd name="connsiteX3" fmla="*/ 1971544 w 1971544"/>
              <a:gd name="connsiteY3" fmla="*/ 1227096 h 1791811"/>
              <a:gd name="connsiteX4" fmla="*/ 1908977 w 1971544"/>
              <a:gd name="connsiteY4" fmla="*/ 1283289 h 1791811"/>
              <a:gd name="connsiteX5" fmla="*/ 465871 w 1971544"/>
              <a:gd name="connsiteY5" fmla="*/ 1791771 h 1791811"/>
              <a:gd name="connsiteX6" fmla="*/ 0 w 1971544"/>
              <a:gd name="connsiteY6" fmla="*/ 1740415 h 1791811"/>
              <a:gd name="connsiteX7" fmla="*/ 109537 w 1971544"/>
              <a:gd name="connsiteY7" fmla="*/ 1235592 h 1791811"/>
              <a:gd name="connsiteX8" fmla="*/ 263815 w 1971544"/>
              <a:gd name="connsiteY8" fmla="*/ 523651 h 1791811"/>
              <a:gd name="connsiteX9" fmla="*/ 1366224 w 1971544"/>
              <a:gd name="connsiteY9" fmla="*/ 29944 h 1791811"/>
              <a:gd name="connsiteX10" fmla="*/ 1381250 w 1971544"/>
              <a:gd name="connsiteY10" fmla="*/ 0 h 1791811"/>
              <a:gd name="connsiteX0" fmla="*/ 1505075 w 2095369"/>
              <a:gd name="connsiteY0" fmla="*/ 0 h 1791811"/>
              <a:gd name="connsiteX1" fmla="*/ 1515832 w 2095369"/>
              <a:gd name="connsiteY1" fmla="*/ 74302 h 1791811"/>
              <a:gd name="connsiteX2" fmla="*/ 2019823 w 2095369"/>
              <a:gd name="connsiteY2" fmla="*/ 1148149 h 1791811"/>
              <a:gd name="connsiteX3" fmla="*/ 2095369 w 2095369"/>
              <a:gd name="connsiteY3" fmla="*/ 1227096 h 1791811"/>
              <a:gd name="connsiteX4" fmla="*/ 2032802 w 2095369"/>
              <a:gd name="connsiteY4" fmla="*/ 1283289 h 1791811"/>
              <a:gd name="connsiteX5" fmla="*/ 589696 w 2095369"/>
              <a:gd name="connsiteY5" fmla="*/ 1791771 h 1791811"/>
              <a:gd name="connsiteX6" fmla="*/ 123825 w 2095369"/>
              <a:gd name="connsiteY6" fmla="*/ 1740415 h 1791811"/>
              <a:gd name="connsiteX7" fmla="*/ 0 w 2095369"/>
              <a:gd name="connsiteY7" fmla="*/ 1173679 h 1791811"/>
              <a:gd name="connsiteX8" fmla="*/ 387640 w 2095369"/>
              <a:gd name="connsiteY8" fmla="*/ 523651 h 1791811"/>
              <a:gd name="connsiteX9" fmla="*/ 1490049 w 2095369"/>
              <a:gd name="connsiteY9" fmla="*/ 29944 h 1791811"/>
              <a:gd name="connsiteX10" fmla="*/ 1505075 w 2095369"/>
              <a:gd name="connsiteY10" fmla="*/ 0 h 1791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95369" h="1791811">
                <a:moveTo>
                  <a:pt x="1505075" y="0"/>
                </a:moveTo>
                <a:lnTo>
                  <a:pt x="1515832" y="74302"/>
                </a:lnTo>
                <a:cubicBezTo>
                  <a:pt x="1585442" y="471305"/>
                  <a:pt x="1759913" y="842038"/>
                  <a:pt x="2019823" y="1148149"/>
                </a:cubicBezTo>
                <a:lnTo>
                  <a:pt x="2095369" y="1227096"/>
                </a:lnTo>
                <a:lnTo>
                  <a:pt x="2032802" y="1283289"/>
                </a:lnTo>
                <a:cubicBezTo>
                  <a:pt x="1639543" y="1603949"/>
                  <a:pt x="1136687" y="1795001"/>
                  <a:pt x="589696" y="1791771"/>
                </a:cubicBezTo>
                <a:cubicBezTo>
                  <a:pt x="433287" y="1790764"/>
                  <a:pt x="276878" y="1773645"/>
                  <a:pt x="123825" y="1740415"/>
                </a:cubicBezTo>
                <a:lnTo>
                  <a:pt x="0" y="1173679"/>
                </a:lnTo>
                <a:lnTo>
                  <a:pt x="387640" y="523651"/>
                </a:lnTo>
                <a:cubicBezTo>
                  <a:pt x="834337" y="620467"/>
                  <a:pt x="1276159" y="407948"/>
                  <a:pt x="1490049" y="29944"/>
                </a:cubicBezTo>
                <a:lnTo>
                  <a:pt x="1505075" y="0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336077F-B693-4DA6-946E-2C50E8BDBB69}"/>
              </a:ext>
            </a:extLst>
          </p:cNvPr>
          <p:cNvSpPr txBox="1"/>
          <p:nvPr/>
        </p:nvSpPr>
        <p:spPr>
          <a:xfrm>
            <a:off x="4309482" y="5022334"/>
            <a:ext cx="89678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1600" b="1"/>
            </a:lvl1pPr>
          </a:lstStyle>
          <a:p>
            <a:pPr algn="ctr"/>
            <a:r>
              <a:rPr lang="en-US" sz="1800" b="1" dirty="0"/>
              <a:t>Step 01</a:t>
            </a:r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01CFBABD-8450-42C4-9B28-DB5C03E212E8}"/>
              </a:ext>
            </a:extLst>
          </p:cNvPr>
          <p:cNvSpPr/>
          <p:nvPr/>
        </p:nvSpPr>
        <p:spPr>
          <a:xfrm>
            <a:off x="3614360" y="2757597"/>
            <a:ext cx="1587484" cy="1587484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2"/>
              </a:gs>
            </a:gsLst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cap="al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E5BB904F-B276-4C14-AB61-BBC198E5B989}"/>
              </a:ext>
            </a:extLst>
          </p:cNvPr>
          <p:cNvSpPr/>
          <p:nvPr/>
        </p:nvSpPr>
        <p:spPr>
          <a:xfrm>
            <a:off x="6892011" y="2757597"/>
            <a:ext cx="1587484" cy="1587484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2"/>
              </a:gs>
            </a:gsLst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cap="al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116881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6ABFE177-ADAF-4D6B-9295-034D3A23CDAB}"/>
              </a:ext>
            </a:extLst>
          </p:cNvPr>
          <p:cNvSpPr>
            <a:spLocks/>
          </p:cNvSpPr>
          <p:nvPr/>
        </p:nvSpPr>
        <p:spPr bwMode="auto">
          <a:xfrm rot="10800000">
            <a:off x="6207262" y="1317825"/>
            <a:ext cx="1971543" cy="1791808"/>
          </a:xfrm>
          <a:custGeom>
            <a:avLst/>
            <a:gdLst>
              <a:gd name="connsiteX0" fmla="*/ 465871 w 1971543"/>
              <a:gd name="connsiteY0" fmla="*/ 1791768 h 1791808"/>
              <a:gd name="connsiteX1" fmla="*/ 0 w 1971543"/>
              <a:gd name="connsiteY1" fmla="*/ 1740413 h 1791808"/>
              <a:gd name="connsiteX2" fmla="*/ 263815 w 1971543"/>
              <a:gd name="connsiteY2" fmla="*/ 523649 h 1791808"/>
              <a:gd name="connsiteX3" fmla="*/ 1366224 w 1971543"/>
              <a:gd name="connsiteY3" fmla="*/ 29942 h 1791808"/>
              <a:gd name="connsiteX4" fmla="*/ 1381249 w 1971543"/>
              <a:gd name="connsiteY4" fmla="*/ 0 h 1791808"/>
              <a:gd name="connsiteX5" fmla="*/ 1392006 w 1971543"/>
              <a:gd name="connsiteY5" fmla="*/ 74299 h 1791808"/>
              <a:gd name="connsiteX6" fmla="*/ 1895997 w 1971543"/>
              <a:gd name="connsiteY6" fmla="*/ 1148147 h 1791808"/>
              <a:gd name="connsiteX7" fmla="*/ 1971543 w 1971543"/>
              <a:gd name="connsiteY7" fmla="*/ 1227094 h 1791808"/>
              <a:gd name="connsiteX8" fmla="*/ 1908977 w 1971543"/>
              <a:gd name="connsiteY8" fmla="*/ 1283287 h 1791808"/>
              <a:gd name="connsiteX9" fmla="*/ 465871 w 1971543"/>
              <a:gd name="connsiteY9" fmla="*/ 1791768 h 1791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71543" h="1791808">
                <a:moveTo>
                  <a:pt x="465871" y="1791768"/>
                </a:moveTo>
                <a:cubicBezTo>
                  <a:pt x="309462" y="1790762"/>
                  <a:pt x="153053" y="1773643"/>
                  <a:pt x="0" y="1740413"/>
                </a:cubicBezTo>
                <a:lnTo>
                  <a:pt x="263815" y="523649"/>
                </a:lnTo>
                <a:cubicBezTo>
                  <a:pt x="710512" y="620465"/>
                  <a:pt x="1152334" y="407946"/>
                  <a:pt x="1366224" y="29942"/>
                </a:cubicBezTo>
                <a:lnTo>
                  <a:pt x="1381249" y="0"/>
                </a:lnTo>
                <a:lnTo>
                  <a:pt x="1392006" y="74299"/>
                </a:lnTo>
                <a:cubicBezTo>
                  <a:pt x="1461616" y="471303"/>
                  <a:pt x="1636087" y="842036"/>
                  <a:pt x="1895997" y="1148147"/>
                </a:cubicBezTo>
                <a:lnTo>
                  <a:pt x="1971543" y="1227094"/>
                </a:lnTo>
                <a:lnTo>
                  <a:pt x="1908977" y="1283287"/>
                </a:lnTo>
                <a:cubicBezTo>
                  <a:pt x="1515718" y="1603946"/>
                  <a:pt x="1012862" y="1794999"/>
                  <a:pt x="465871" y="1791768"/>
                </a:cubicBez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9-Step Infinity Cycle – Slide Template</a:t>
            </a:r>
          </a:p>
        </p:txBody>
      </p:sp>
      <p:sp>
        <p:nvSpPr>
          <p:cNvPr id="13" name="Freeform 7">
            <a:extLst>
              <a:ext uri="{FF2B5EF4-FFF2-40B4-BE49-F238E27FC236}">
                <a16:creationId xmlns:a16="http://schemas.microsoft.com/office/drawing/2014/main" id="{E99E6347-0AAE-4F3B-B9C9-00A2B32A235A}"/>
              </a:ext>
            </a:extLst>
          </p:cNvPr>
          <p:cNvSpPr>
            <a:spLocks/>
          </p:cNvSpPr>
          <p:nvPr/>
        </p:nvSpPr>
        <p:spPr bwMode="auto">
          <a:xfrm rot="10800000">
            <a:off x="7734190" y="1369219"/>
            <a:ext cx="2194040" cy="2038350"/>
          </a:xfrm>
          <a:custGeom>
            <a:avLst/>
            <a:gdLst>
              <a:gd name="T0" fmla="*/ 10434 w 12005"/>
              <a:gd name="T1" fmla="*/ 12144 h 12144"/>
              <a:gd name="T2" fmla="*/ 0 w 12005"/>
              <a:gd name="T3" fmla="*/ 1269 h 12144"/>
              <a:gd name="T4" fmla="*/ 7310 w 12005"/>
              <a:gd name="T5" fmla="*/ 0 h 12144"/>
              <a:gd name="T6" fmla="*/ 12005 w 12005"/>
              <a:gd name="T7" fmla="*/ 4894 h 12144"/>
              <a:gd name="T8" fmla="*/ 10434 w 12005"/>
              <a:gd name="T9" fmla="*/ 12144 h 12144"/>
              <a:gd name="connsiteX0" fmla="*/ 10434 w 12005"/>
              <a:gd name="connsiteY0" fmla="*/ 12144 h 12144"/>
              <a:gd name="connsiteX1" fmla="*/ 0 w 12005"/>
              <a:gd name="connsiteY1" fmla="*/ 1269 h 12144"/>
              <a:gd name="connsiteX2" fmla="*/ 7310 w 12005"/>
              <a:gd name="connsiteY2" fmla="*/ 0 h 12144"/>
              <a:gd name="connsiteX3" fmla="*/ 12005 w 12005"/>
              <a:gd name="connsiteY3" fmla="*/ 4894 h 12144"/>
              <a:gd name="connsiteX4" fmla="*/ 11125 w 12005"/>
              <a:gd name="connsiteY4" fmla="*/ 9179 h 12144"/>
              <a:gd name="connsiteX5" fmla="*/ 10434 w 12005"/>
              <a:gd name="connsiteY5" fmla="*/ 12144 h 12144"/>
              <a:gd name="connsiteX0" fmla="*/ 10434 w 13085"/>
              <a:gd name="connsiteY0" fmla="*/ 12144 h 12144"/>
              <a:gd name="connsiteX1" fmla="*/ 0 w 13085"/>
              <a:gd name="connsiteY1" fmla="*/ 1269 h 12144"/>
              <a:gd name="connsiteX2" fmla="*/ 7310 w 13085"/>
              <a:gd name="connsiteY2" fmla="*/ 0 h 12144"/>
              <a:gd name="connsiteX3" fmla="*/ 12005 w 13085"/>
              <a:gd name="connsiteY3" fmla="*/ 4894 h 12144"/>
              <a:gd name="connsiteX4" fmla="*/ 13085 w 13085"/>
              <a:gd name="connsiteY4" fmla="*/ 9406 h 12144"/>
              <a:gd name="connsiteX5" fmla="*/ 10434 w 13085"/>
              <a:gd name="connsiteY5" fmla="*/ 12144 h 12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85" h="12144">
                <a:moveTo>
                  <a:pt x="10434" y="12144"/>
                </a:moveTo>
                <a:cubicBezTo>
                  <a:pt x="5066" y="10981"/>
                  <a:pt x="940" y="6680"/>
                  <a:pt x="0" y="1269"/>
                </a:cubicBezTo>
                <a:lnTo>
                  <a:pt x="7310" y="0"/>
                </a:lnTo>
                <a:cubicBezTo>
                  <a:pt x="7733" y="2435"/>
                  <a:pt x="9590" y="4370"/>
                  <a:pt x="12005" y="4894"/>
                </a:cubicBezTo>
                <a:lnTo>
                  <a:pt x="13085" y="9406"/>
                </a:lnTo>
                <a:lnTo>
                  <a:pt x="10434" y="12144"/>
                </a:lnTo>
                <a:close/>
              </a:path>
            </a:pathLst>
          </a:custGeom>
          <a:solidFill>
            <a:srgbClr val="CB4718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Freeform 8">
            <a:extLst>
              <a:ext uri="{FF2B5EF4-FFF2-40B4-BE49-F238E27FC236}">
                <a16:creationId xmlns:a16="http://schemas.microsoft.com/office/drawing/2014/main" id="{F9B9D2FC-91D5-4487-BDDC-DE9DD4643054}"/>
              </a:ext>
            </a:extLst>
          </p:cNvPr>
          <p:cNvSpPr>
            <a:spLocks/>
          </p:cNvSpPr>
          <p:nvPr/>
        </p:nvSpPr>
        <p:spPr bwMode="auto">
          <a:xfrm rot="10800000">
            <a:off x="8237541" y="3014720"/>
            <a:ext cx="1725415" cy="2486762"/>
          </a:xfrm>
          <a:custGeom>
            <a:avLst/>
            <a:gdLst>
              <a:gd name="T0" fmla="*/ 939 w 11020"/>
              <a:gd name="T1" fmla="*/ 13756 h 13756"/>
              <a:gd name="T2" fmla="*/ 7097 w 11020"/>
              <a:gd name="T3" fmla="*/ 0 h 13756"/>
              <a:gd name="T4" fmla="*/ 11020 w 11020"/>
              <a:gd name="T5" fmla="*/ 6297 h 13756"/>
              <a:gd name="T6" fmla="*/ 8249 w 11020"/>
              <a:gd name="T7" fmla="*/ 12487 h 13756"/>
              <a:gd name="T8" fmla="*/ 939 w 11020"/>
              <a:gd name="T9" fmla="*/ 13756 h 13756"/>
              <a:gd name="connsiteX0" fmla="*/ 200 w 10281"/>
              <a:gd name="connsiteY0" fmla="*/ 13756 h 13756"/>
              <a:gd name="connsiteX1" fmla="*/ 6358 w 10281"/>
              <a:gd name="connsiteY1" fmla="*/ 0 h 13756"/>
              <a:gd name="connsiteX2" fmla="*/ 10281 w 10281"/>
              <a:gd name="connsiteY2" fmla="*/ 6297 h 13756"/>
              <a:gd name="connsiteX3" fmla="*/ 7510 w 10281"/>
              <a:gd name="connsiteY3" fmla="*/ 12487 h 13756"/>
              <a:gd name="connsiteX4" fmla="*/ 3291 w 10281"/>
              <a:gd name="connsiteY4" fmla="*/ 13231 h 13756"/>
              <a:gd name="connsiteX5" fmla="*/ 200 w 10281"/>
              <a:gd name="connsiteY5" fmla="*/ 13756 h 13756"/>
              <a:gd name="connsiteX0" fmla="*/ 200 w 10281"/>
              <a:gd name="connsiteY0" fmla="*/ 13756 h 14820"/>
              <a:gd name="connsiteX1" fmla="*/ 6358 w 10281"/>
              <a:gd name="connsiteY1" fmla="*/ 0 h 14820"/>
              <a:gd name="connsiteX2" fmla="*/ 10281 w 10281"/>
              <a:gd name="connsiteY2" fmla="*/ 6297 h 14820"/>
              <a:gd name="connsiteX3" fmla="*/ 7510 w 10281"/>
              <a:gd name="connsiteY3" fmla="*/ 12487 h 14820"/>
              <a:gd name="connsiteX4" fmla="*/ 3717 w 10281"/>
              <a:gd name="connsiteY4" fmla="*/ 14820 h 14820"/>
              <a:gd name="connsiteX5" fmla="*/ 200 w 10281"/>
              <a:gd name="connsiteY5" fmla="*/ 13756 h 14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281" h="14820">
                <a:moveTo>
                  <a:pt x="200" y="13756"/>
                </a:moveTo>
                <a:cubicBezTo>
                  <a:pt x="-739" y="8345"/>
                  <a:pt x="1696" y="2904"/>
                  <a:pt x="6358" y="0"/>
                </a:cubicBezTo>
                <a:lnTo>
                  <a:pt x="10281" y="6297"/>
                </a:lnTo>
                <a:cubicBezTo>
                  <a:pt x="8183" y="7603"/>
                  <a:pt x="7087" y="10052"/>
                  <a:pt x="7510" y="12487"/>
                </a:cubicBezTo>
                <a:lnTo>
                  <a:pt x="3717" y="14820"/>
                </a:lnTo>
                <a:lnTo>
                  <a:pt x="200" y="13756"/>
                </a:lnTo>
                <a:close/>
              </a:path>
            </a:pathLst>
          </a:custGeom>
          <a:solidFill>
            <a:srgbClr val="D55C1A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Freeform 9">
            <a:extLst>
              <a:ext uri="{FF2B5EF4-FFF2-40B4-BE49-F238E27FC236}">
                <a16:creationId xmlns:a16="http://schemas.microsoft.com/office/drawing/2014/main" id="{A3291315-E265-4D64-A187-C0B928FB7BDB}"/>
              </a:ext>
            </a:extLst>
          </p:cNvPr>
          <p:cNvSpPr>
            <a:spLocks/>
          </p:cNvSpPr>
          <p:nvPr/>
        </p:nvSpPr>
        <p:spPr bwMode="auto">
          <a:xfrm rot="10800000">
            <a:off x="6369055" y="4404520"/>
            <a:ext cx="2527300" cy="1439359"/>
          </a:xfrm>
          <a:custGeom>
            <a:avLst/>
            <a:gdLst>
              <a:gd name="T0" fmla="*/ 0 w 15061"/>
              <a:gd name="T1" fmla="*/ 2904 h 9442"/>
              <a:gd name="T2" fmla="*/ 15061 w 15061"/>
              <a:gd name="T3" fmla="*/ 3440 h 9442"/>
              <a:gd name="T4" fmla="*/ 10700 w 15061"/>
              <a:gd name="T5" fmla="*/ 9442 h 9442"/>
              <a:gd name="T6" fmla="*/ 3923 w 15061"/>
              <a:gd name="T7" fmla="*/ 9201 h 9442"/>
              <a:gd name="T8" fmla="*/ 0 w 15061"/>
              <a:gd name="T9" fmla="*/ 2904 h 9442"/>
              <a:gd name="connsiteX0" fmla="*/ 0 w 10000"/>
              <a:gd name="connsiteY0" fmla="*/ 2161 h 9085"/>
              <a:gd name="connsiteX1" fmla="*/ 10000 w 10000"/>
              <a:gd name="connsiteY1" fmla="*/ 2728 h 9085"/>
              <a:gd name="connsiteX2" fmla="*/ 7104 w 10000"/>
              <a:gd name="connsiteY2" fmla="*/ 9085 h 9085"/>
              <a:gd name="connsiteX3" fmla="*/ 2605 w 10000"/>
              <a:gd name="connsiteY3" fmla="*/ 8830 h 9085"/>
              <a:gd name="connsiteX4" fmla="*/ 1112 w 10000"/>
              <a:gd name="connsiteY4" fmla="*/ 4992 h 9085"/>
              <a:gd name="connsiteX5" fmla="*/ 0 w 10000"/>
              <a:gd name="connsiteY5" fmla="*/ 2161 h 9085"/>
              <a:gd name="connsiteX0" fmla="*/ 0 w 10000"/>
              <a:gd name="connsiteY0" fmla="*/ 2379 h 10000"/>
              <a:gd name="connsiteX1" fmla="*/ 10000 w 10000"/>
              <a:gd name="connsiteY1" fmla="*/ 3003 h 10000"/>
              <a:gd name="connsiteX2" fmla="*/ 7104 w 10000"/>
              <a:gd name="connsiteY2" fmla="*/ 10000 h 10000"/>
              <a:gd name="connsiteX3" fmla="*/ 2605 w 10000"/>
              <a:gd name="connsiteY3" fmla="*/ 9719 h 10000"/>
              <a:gd name="connsiteX4" fmla="*/ 226 w 10000"/>
              <a:gd name="connsiteY4" fmla="*/ 6653 h 10000"/>
              <a:gd name="connsiteX5" fmla="*/ 0 w 10000"/>
              <a:gd name="connsiteY5" fmla="*/ 2379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00">
                <a:moveTo>
                  <a:pt x="0" y="2379"/>
                </a:moveTo>
                <a:cubicBezTo>
                  <a:pt x="3095" y="-1007"/>
                  <a:pt x="7050" y="-759"/>
                  <a:pt x="10000" y="3003"/>
                </a:cubicBezTo>
                <a:lnTo>
                  <a:pt x="7104" y="10000"/>
                </a:lnTo>
                <a:cubicBezTo>
                  <a:pt x="5777" y="8306"/>
                  <a:pt x="3997" y="8196"/>
                  <a:pt x="2605" y="9719"/>
                </a:cubicBezTo>
                <a:lnTo>
                  <a:pt x="226" y="6653"/>
                </a:lnTo>
                <a:cubicBezTo>
                  <a:pt x="151" y="5228"/>
                  <a:pt x="75" y="3804"/>
                  <a:pt x="0" y="2379"/>
                </a:cubicBezTo>
                <a:close/>
              </a:path>
            </a:pathLst>
          </a:custGeom>
          <a:solidFill>
            <a:srgbClr val="DE6F1D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1D7956A-BEE5-44A7-B447-4C863E95DB0B}"/>
              </a:ext>
            </a:extLst>
          </p:cNvPr>
          <p:cNvSpPr txBox="1"/>
          <p:nvPr/>
        </p:nvSpPr>
        <p:spPr>
          <a:xfrm>
            <a:off x="7237361" y="5022334"/>
            <a:ext cx="89678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1600" b="1"/>
            </a:lvl1pPr>
          </a:lstStyle>
          <a:p>
            <a:pPr algn="ctr"/>
            <a:r>
              <a:rPr lang="en-US" sz="1800" b="1" dirty="0"/>
              <a:t>Step 06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AEC73FC-3598-4097-870E-79D08402DE11}"/>
              </a:ext>
            </a:extLst>
          </p:cNvPr>
          <p:cNvSpPr txBox="1"/>
          <p:nvPr/>
        </p:nvSpPr>
        <p:spPr>
          <a:xfrm>
            <a:off x="8727845" y="4069805"/>
            <a:ext cx="89678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1600" b="1"/>
            </a:lvl1pPr>
          </a:lstStyle>
          <a:p>
            <a:pPr algn="ctr"/>
            <a:r>
              <a:rPr lang="en-US" sz="1800" b="1" dirty="0"/>
              <a:t>Step 07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11CDECE-D96A-47DF-B707-DB1523207860}"/>
              </a:ext>
            </a:extLst>
          </p:cNvPr>
          <p:cNvSpPr txBox="1"/>
          <p:nvPr/>
        </p:nvSpPr>
        <p:spPr>
          <a:xfrm>
            <a:off x="8342889" y="2262834"/>
            <a:ext cx="89678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1600" b="1"/>
            </a:lvl1pPr>
          </a:lstStyle>
          <a:p>
            <a:pPr algn="ctr"/>
            <a:r>
              <a:rPr lang="en-US" sz="1800" b="1" dirty="0"/>
              <a:t>Step 08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600D438-5006-4AE1-BCCE-7C58377E48AC}"/>
              </a:ext>
            </a:extLst>
          </p:cNvPr>
          <p:cNvSpPr txBox="1"/>
          <p:nvPr/>
        </p:nvSpPr>
        <p:spPr>
          <a:xfrm>
            <a:off x="6668938" y="1931402"/>
            <a:ext cx="89678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1600" b="1"/>
            </a:lvl1pPr>
          </a:lstStyle>
          <a:p>
            <a:pPr algn="ctr"/>
            <a:r>
              <a:rPr lang="en-US" sz="1800" b="1" dirty="0"/>
              <a:t>Step 09</a:t>
            </a:r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EAA0642E-61E5-4456-9D24-AEE3BE6A8B8C}"/>
              </a:ext>
            </a:extLst>
          </p:cNvPr>
          <p:cNvSpPr>
            <a:spLocks/>
          </p:cNvSpPr>
          <p:nvPr/>
        </p:nvSpPr>
        <p:spPr bwMode="auto">
          <a:xfrm rot="10800000">
            <a:off x="5016501" y="1733550"/>
            <a:ext cx="2084393" cy="3679032"/>
          </a:xfrm>
          <a:custGeom>
            <a:avLst/>
            <a:gdLst>
              <a:gd name="connsiteX0" fmla="*/ 1352109 w 2084393"/>
              <a:gd name="connsiteY0" fmla="*/ 3679032 h 3679032"/>
              <a:gd name="connsiteX1" fmla="*/ 418708 w 2084393"/>
              <a:gd name="connsiteY1" fmla="*/ 1834357 h 3679032"/>
              <a:gd name="connsiteX2" fmla="*/ 419872 w 2084393"/>
              <a:gd name="connsiteY2" fmla="*/ 1834364 h 3679032"/>
              <a:gd name="connsiteX3" fmla="*/ 413454 w 2084393"/>
              <a:gd name="connsiteY3" fmla="*/ 1715392 h 3679032"/>
              <a:gd name="connsiteX4" fmla="*/ 0 w 2084393"/>
              <a:gd name="connsiteY4" fmla="*/ 1007255 h 3679032"/>
              <a:gd name="connsiteX5" fmla="*/ 732284 w 2084393"/>
              <a:gd name="connsiteY5" fmla="*/ 0 h 3679032"/>
              <a:gd name="connsiteX6" fmla="*/ 1665685 w 2084393"/>
              <a:gd name="connsiteY6" fmla="*/ 1844675 h 3679032"/>
              <a:gd name="connsiteX7" fmla="*/ 1664520 w 2084393"/>
              <a:gd name="connsiteY7" fmla="*/ 1844668 h 3679032"/>
              <a:gd name="connsiteX8" fmla="*/ 1670939 w 2084393"/>
              <a:gd name="connsiteY8" fmla="*/ 1963640 h 3679032"/>
              <a:gd name="connsiteX9" fmla="*/ 2084393 w 2084393"/>
              <a:gd name="connsiteY9" fmla="*/ 2671778 h 3679032"/>
              <a:gd name="connsiteX0" fmla="*/ 1352109 w 2084393"/>
              <a:gd name="connsiteY0" fmla="*/ 3679032 h 3679032"/>
              <a:gd name="connsiteX1" fmla="*/ 418708 w 2084393"/>
              <a:gd name="connsiteY1" fmla="*/ 1834357 h 3679032"/>
              <a:gd name="connsiteX2" fmla="*/ 419872 w 2084393"/>
              <a:gd name="connsiteY2" fmla="*/ 1834364 h 3679032"/>
              <a:gd name="connsiteX3" fmla="*/ 413454 w 2084393"/>
              <a:gd name="connsiteY3" fmla="*/ 1715392 h 3679032"/>
              <a:gd name="connsiteX4" fmla="*/ 0 w 2084393"/>
              <a:gd name="connsiteY4" fmla="*/ 1007255 h 3679032"/>
              <a:gd name="connsiteX5" fmla="*/ 419106 w 2084393"/>
              <a:gd name="connsiteY5" fmla="*/ 421482 h 3679032"/>
              <a:gd name="connsiteX6" fmla="*/ 732284 w 2084393"/>
              <a:gd name="connsiteY6" fmla="*/ 0 h 3679032"/>
              <a:gd name="connsiteX7" fmla="*/ 1665685 w 2084393"/>
              <a:gd name="connsiteY7" fmla="*/ 1844675 h 3679032"/>
              <a:gd name="connsiteX8" fmla="*/ 1664520 w 2084393"/>
              <a:gd name="connsiteY8" fmla="*/ 1844668 h 3679032"/>
              <a:gd name="connsiteX9" fmla="*/ 1670939 w 2084393"/>
              <a:gd name="connsiteY9" fmla="*/ 1963640 h 3679032"/>
              <a:gd name="connsiteX10" fmla="*/ 2084393 w 2084393"/>
              <a:gd name="connsiteY10" fmla="*/ 2671778 h 3679032"/>
              <a:gd name="connsiteX11" fmla="*/ 1352109 w 2084393"/>
              <a:gd name="connsiteY11" fmla="*/ 3679032 h 3679032"/>
              <a:gd name="connsiteX0" fmla="*/ 1352109 w 2084393"/>
              <a:gd name="connsiteY0" fmla="*/ 3679032 h 3679032"/>
              <a:gd name="connsiteX1" fmla="*/ 418708 w 2084393"/>
              <a:gd name="connsiteY1" fmla="*/ 1834357 h 3679032"/>
              <a:gd name="connsiteX2" fmla="*/ 419872 w 2084393"/>
              <a:gd name="connsiteY2" fmla="*/ 1834364 h 3679032"/>
              <a:gd name="connsiteX3" fmla="*/ 413454 w 2084393"/>
              <a:gd name="connsiteY3" fmla="*/ 1715392 h 3679032"/>
              <a:gd name="connsiteX4" fmla="*/ 0 w 2084393"/>
              <a:gd name="connsiteY4" fmla="*/ 1007255 h 3679032"/>
              <a:gd name="connsiteX5" fmla="*/ 200031 w 2084393"/>
              <a:gd name="connsiteY5" fmla="*/ 283370 h 3679032"/>
              <a:gd name="connsiteX6" fmla="*/ 732284 w 2084393"/>
              <a:gd name="connsiteY6" fmla="*/ 0 h 3679032"/>
              <a:gd name="connsiteX7" fmla="*/ 1665685 w 2084393"/>
              <a:gd name="connsiteY7" fmla="*/ 1844675 h 3679032"/>
              <a:gd name="connsiteX8" fmla="*/ 1664520 w 2084393"/>
              <a:gd name="connsiteY8" fmla="*/ 1844668 h 3679032"/>
              <a:gd name="connsiteX9" fmla="*/ 1670939 w 2084393"/>
              <a:gd name="connsiteY9" fmla="*/ 1963640 h 3679032"/>
              <a:gd name="connsiteX10" fmla="*/ 2084393 w 2084393"/>
              <a:gd name="connsiteY10" fmla="*/ 2671778 h 3679032"/>
              <a:gd name="connsiteX11" fmla="*/ 1352109 w 2084393"/>
              <a:gd name="connsiteY11" fmla="*/ 3679032 h 3679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84393" h="3679032">
                <a:moveTo>
                  <a:pt x="1352109" y="3679032"/>
                </a:moveTo>
                <a:cubicBezTo>
                  <a:pt x="761850" y="3250420"/>
                  <a:pt x="414343" y="2563702"/>
                  <a:pt x="418708" y="1834357"/>
                </a:cubicBezTo>
                <a:lnTo>
                  <a:pt x="419872" y="1834364"/>
                </a:lnTo>
                <a:lnTo>
                  <a:pt x="413454" y="1715392"/>
                </a:lnTo>
                <a:cubicBezTo>
                  <a:pt x="381225" y="1433905"/>
                  <a:pt x="232385" y="1176123"/>
                  <a:pt x="0" y="1007255"/>
                </a:cubicBezTo>
                <a:lnTo>
                  <a:pt x="200031" y="283370"/>
                </a:lnTo>
                <a:lnTo>
                  <a:pt x="732284" y="0"/>
                </a:lnTo>
                <a:cubicBezTo>
                  <a:pt x="1322543" y="428612"/>
                  <a:pt x="1670050" y="1115330"/>
                  <a:pt x="1665685" y="1844675"/>
                </a:cubicBezTo>
                <a:lnTo>
                  <a:pt x="1664520" y="1844668"/>
                </a:lnTo>
                <a:lnTo>
                  <a:pt x="1670939" y="1963640"/>
                </a:lnTo>
                <a:cubicBezTo>
                  <a:pt x="1703168" y="2245128"/>
                  <a:pt x="1852008" y="2502909"/>
                  <a:pt x="2084393" y="2671778"/>
                </a:cubicBezTo>
                <a:lnTo>
                  <a:pt x="1352109" y="3679032"/>
                </a:lnTo>
                <a:close/>
              </a:path>
            </a:pathLst>
          </a:custGeom>
          <a:solidFill>
            <a:srgbClr val="E6822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9256615-8479-4174-BA58-935A9D4C806E}"/>
              </a:ext>
            </a:extLst>
          </p:cNvPr>
          <p:cNvSpPr txBox="1"/>
          <p:nvPr/>
        </p:nvSpPr>
        <p:spPr>
          <a:xfrm>
            <a:off x="5572710" y="3315038"/>
            <a:ext cx="89678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1600" b="1"/>
            </a:lvl1pPr>
          </a:lstStyle>
          <a:p>
            <a:pPr algn="ctr"/>
            <a:r>
              <a:rPr lang="en-US" sz="1800" b="1" dirty="0"/>
              <a:t>Step 05</a:t>
            </a:r>
          </a:p>
        </p:txBody>
      </p:sp>
      <p:sp>
        <p:nvSpPr>
          <p:cNvPr id="9" name="Freeform 9">
            <a:extLst>
              <a:ext uri="{FF2B5EF4-FFF2-40B4-BE49-F238E27FC236}">
                <a16:creationId xmlns:a16="http://schemas.microsoft.com/office/drawing/2014/main" id="{6F46BCF4-336A-4082-8633-75A20F13E9FF}"/>
              </a:ext>
            </a:extLst>
          </p:cNvPr>
          <p:cNvSpPr>
            <a:spLocks/>
          </p:cNvSpPr>
          <p:nvPr/>
        </p:nvSpPr>
        <p:spPr bwMode="auto">
          <a:xfrm>
            <a:off x="3221038" y="1302253"/>
            <a:ext cx="2527300" cy="1439359"/>
          </a:xfrm>
          <a:custGeom>
            <a:avLst/>
            <a:gdLst>
              <a:gd name="T0" fmla="*/ 0 w 15061"/>
              <a:gd name="T1" fmla="*/ 2904 h 9442"/>
              <a:gd name="T2" fmla="*/ 15061 w 15061"/>
              <a:gd name="T3" fmla="*/ 3440 h 9442"/>
              <a:gd name="T4" fmla="*/ 10700 w 15061"/>
              <a:gd name="T5" fmla="*/ 9442 h 9442"/>
              <a:gd name="T6" fmla="*/ 3923 w 15061"/>
              <a:gd name="T7" fmla="*/ 9201 h 9442"/>
              <a:gd name="T8" fmla="*/ 0 w 15061"/>
              <a:gd name="T9" fmla="*/ 2904 h 9442"/>
              <a:gd name="connsiteX0" fmla="*/ 0 w 10000"/>
              <a:gd name="connsiteY0" fmla="*/ 2161 h 9085"/>
              <a:gd name="connsiteX1" fmla="*/ 10000 w 10000"/>
              <a:gd name="connsiteY1" fmla="*/ 2728 h 9085"/>
              <a:gd name="connsiteX2" fmla="*/ 8756 w 10000"/>
              <a:gd name="connsiteY2" fmla="*/ 5488 h 9085"/>
              <a:gd name="connsiteX3" fmla="*/ 7104 w 10000"/>
              <a:gd name="connsiteY3" fmla="*/ 9085 h 9085"/>
              <a:gd name="connsiteX4" fmla="*/ 2605 w 10000"/>
              <a:gd name="connsiteY4" fmla="*/ 8830 h 9085"/>
              <a:gd name="connsiteX5" fmla="*/ 0 w 10000"/>
              <a:gd name="connsiteY5" fmla="*/ 2161 h 9085"/>
              <a:gd name="connsiteX0" fmla="*/ 0 w 10000"/>
              <a:gd name="connsiteY0" fmla="*/ 2379 h 10000"/>
              <a:gd name="connsiteX1" fmla="*/ 10000 w 10000"/>
              <a:gd name="connsiteY1" fmla="*/ 3003 h 10000"/>
              <a:gd name="connsiteX2" fmla="*/ 9359 w 10000"/>
              <a:gd name="connsiteY2" fmla="*/ 6901 h 10000"/>
              <a:gd name="connsiteX3" fmla="*/ 7104 w 10000"/>
              <a:gd name="connsiteY3" fmla="*/ 10000 h 10000"/>
              <a:gd name="connsiteX4" fmla="*/ 2605 w 10000"/>
              <a:gd name="connsiteY4" fmla="*/ 9719 h 10000"/>
              <a:gd name="connsiteX5" fmla="*/ 0 w 10000"/>
              <a:gd name="connsiteY5" fmla="*/ 2379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00">
                <a:moveTo>
                  <a:pt x="0" y="2379"/>
                </a:moveTo>
                <a:cubicBezTo>
                  <a:pt x="3095" y="-1007"/>
                  <a:pt x="7050" y="-759"/>
                  <a:pt x="10000" y="3003"/>
                </a:cubicBezTo>
                <a:cubicBezTo>
                  <a:pt x="9786" y="4302"/>
                  <a:pt x="9573" y="5602"/>
                  <a:pt x="9359" y="6901"/>
                </a:cubicBezTo>
                <a:lnTo>
                  <a:pt x="7104" y="10000"/>
                </a:lnTo>
                <a:cubicBezTo>
                  <a:pt x="5777" y="8306"/>
                  <a:pt x="3997" y="8196"/>
                  <a:pt x="2605" y="9719"/>
                </a:cubicBezTo>
                <a:lnTo>
                  <a:pt x="0" y="2379"/>
                </a:lnTo>
                <a:close/>
              </a:path>
            </a:pathLst>
          </a:custGeom>
          <a:solidFill>
            <a:srgbClr val="ED952A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AB52C8C-109C-4984-BE2F-C4EBDF2A49E1}"/>
              </a:ext>
            </a:extLst>
          </p:cNvPr>
          <p:cNvSpPr txBox="1"/>
          <p:nvPr/>
        </p:nvSpPr>
        <p:spPr>
          <a:xfrm>
            <a:off x="3982321" y="1757610"/>
            <a:ext cx="89678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1600" b="1"/>
            </a:lvl1pPr>
          </a:lstStyle>
          <a:p>
            <a:pPr algn="ctr"/>
            <a:r>
              <a:rPr lang="en-US" sz="1800" b="1" dirty="0"/>
              <a:t>Step 04</a:t>
            </a:r>
          </a:p>
        </p:txBody>
      </p:sp>
      <p:sp>
        <p:nvSpPr>
          <p:cNvPr id="7" name="Freeform 8">
            <a:extLst>
              <a:ext uri="{FF2B5EF4-FFF2-40B4-BE49-F238E27FC236}">
                <a16:creationId xmlns:a16="http://schemas.microsoft.com/office/drawing/2014/main" id="{5448C8C3-0804-49ED-87FB-50C5A83E1D93}"/>
              </a:ext>
            </a:extLst>
          </p:cNvPr>
          <p:cNvSpPr>
            <a:spLocks/>
          </p:cNvSpPr>
          <p:nvPr/>
        </p:nvSpPr>
        <p:spPr bwMode="auto">
          <a:xfrm>
            <a:off x="2154436" y="1644650"/>
            <a:ext cx="1725415" cy="2308225"/>
          </a:xfrm>
          <a:custGeom>
            <a:avLst/>
            <a:gdLst>
              <a:gd name="T0" fmla="*/ 939 w 11020"/>
              <a:gd name="T1" fmla="*/ 13756 h 13756"/>
              <a:gd name="T2" fmla="*/ 7097 w 11020"/>
              <a:gd name="T3" fmla="*/ 0 h 13756"/>
              <a:gd name="T4" fmla="*/ 11020 w 11020"/>
              <a:gd name="T5" fmla="*/ 6297 h 13756"/>
              <a:gd name="T6" fmla="*/ 8249 w 11020"/>
              <a:gd name="T7" fmla="*/ 12487 h 13756"/>
              <a:gd name="T8" fmla="*/ 939 w 11020"/>
              <a:gd name="T9" fmla="*/ 13756 h 13756"/>
              <a:gd name="connsiteX0" fmla="*/ 200 w 10281"/>
              <a:gd name="connsiteY0" fmla="*/ 13756 h 13756"/>
              <a:gd name="connsiteX1" fmla="*/ 6358 w 10281"/>
              <a:gd name="connsiteY1" fmla="*/ 0 h 13756"/>
              <a:gd name="connsiteX2" fmla="*/ 8020 w 10281"/>
              <a:gd name="connsiteY2" fmla="*/ 2687 h 13756"/>
              <a:gd name="connsiteX3" fmla="*/ 10281 w 10281"/>
              <a:gd name="connsiteY3" fmla="*/ 6297 h 13756"/>
              <a:gd name="connsiteX4" fmla="*/ 7510 w 10281"/>
              <a:gd name="connsiteY4" fmla="*/ 12487 h 13756"/>
              <a:gd name="connsiteX5" fmla="*/ 200 w 10281"/>
              <a:gd name="connsiteY5" fmla="*/ 13756 h 13756"/>
              <a:gd name="connsiteX0" fmla="*/ 200 w 10281"/>
              <a:gd name="connsiteY0" fmla="*/ 13756 h 13756"/>
              <a:gd name="connsiteX1" fmla="*/ 6358 w 10281"/>
              <a:gd name="connsiteY1" fmla="*/ 0 h 13756"/>
              <a:gd name="connsiteX2" fmla="*/ 9325 w 10281"/>
              <a:gd name="connsiteY2" fmla="*/ 1949 h 13756"/>
              <a:gd name="connsiteX3" fmla="*/ 10281 w 10281"/>
              <a:gd name="connsiteY3" fmla="*/ 6297 h 13756"/>
              <a:gd name="connsiteX4" fmla="*/ 7510 w 10281"/>
              <a:gd name="connsiteY4" fmla="*/ 12487 h 13756"/>
              <a:gd name="connsiteX5" fmla="*/ 200 w 10281"/>
              <a:gd name="connsiteY5" fmla="*/ 13756 h 13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281" h="13756">
                <a:moveTo>
                  <a:pt x="200" y="13756"/>
                </a:moveTo>
                <a:cubicBezTo>
                  <a:pt x="-739" y="8345"/>
                  <a:pt x="1696" y="2904"/>
                  <a:pt x="6358" y="0"/>
                </a:cubicBezTo>
                <a:lnTo>
                  <a:pt x="9325" y="1949"/>
                </a:lnTo>
                <a:lnTo>
                  <a:pt x="10281" y="6297"/>
                </a:lnTo>
                <a:cubicBezTo>
                  <a:pt x="8183" y="7603"/>
                  <a:pt x="7087" y="10052"/>
                  <a:pt x="7510" y="12487"/>
                </a:cubicBezTo>
                <a:lnTo>
                  <a:pt x="200" y="13756"/>
                </a:lnTo>
                <a:close/>
              </a:path>
            </a:pathLst>
          </a:custGeom>
          <a:solidFill>
            <a:srgbClr val="F4A73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ACF100F-EF4C-47EC-B506-736EC1152912}"/>
              </a:ext>
            </a:extLst>
          </p:cNvPr>
          <p:cNvSpPr txBox="1"/>
          <p:nvPr/>
        </p:nvSpPr>
        <p:spPr>
          <a:xfrm>
            <a:off x="2441801" y="2796307"/>
            <a:ext cx="89678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/>
              <a:t>Step 03</a:t>
            </a:r>
          </a:p>
        </p:txBody>
      </p:sp>
      <p:sp>
        <p:nvSpPr>
          <p:cNvPr id="5" name="Freeform 7">
            <a:extLst>
              <a:ext uri="{FF2B5EF4-FFF2-40B4-BE49-F238E27FC236}">
                <a16:creationId xmlns:a16="http://schemas.microsoft.com/office/drawing/2014/main" id="{1BF80805-44B1-4E2D-BBEF-F3F87854C7E1}"/>
              </a:ext>
            </a:extLst>
          </p:cNvPr>
          <p:cNvSpPr>
            <a:spLocks/>
          </p:cNvSpPr>
          <p:nvPr/>
        </p:nvSpPr>
        <p:spPr bwMode="auto">
          <a:xfrm>
            <a:off x="2189163" y="3609991"/>
            <a:ext cx="2012950" cy="2166922"/>
          </a:xfrm>
          <a:custGeom>
            <a:avLst/>
            <a:gdLst>
              <a:gd name="T0" fmla="*/ 10434 w 12005"/>
              <a:gd name="T1" fmla="*/ 12144 h 12144"/>
              <a:gd name="T2" fmla="*/ 0 w 12005"/>
              <a:gd name="T3" fmla="*/ 1269 h 12144"/>
              <a:gd name="T4" fmla="*/ 7310 w 12005"/>
              <a:gd name="T5" fmla="*/ 0 h 12144"/>
              <a:gd name="T6" fmla="*/ 12005 w 12005"/>
              <a:gd name="T7" fmla="*/ 4894 h 12144"/>
              <a:gd name="T8" fmla="*/ 10434 w 12005"/>
              <a:gd name="T9" fmla="*/ 12144 h 12144"/>
              <a:gd name="connsiteX0" fmla="*/ 10434 w 12005"/>
              <a:gd name="connsiteY0" fmla="*/ 12144 h 12144"/>
              <a:gd name="connsiteX1" fmla="*/ 0 w 12005"/>
              <a:gd name="connsiteY1" fmla="*/ 1269 h 12144"/>
              <a:gd name="connsiteX2" fmla="*/ 3049 w 12005"/>
              <a:gd name="connsiteY2" fmla="*/ 738 h 12144"/>
              <a:gd name="connsiteX3" fmla="*/ 7310 w 12005"/>
              <a:gd name="connsiteY3" fmla="*/ 0 h 12144"/>
              <a:gd name="connsiteX4" fmla="*/ 12005 w 12005"/>
              <a:gd name="connsiteY4" fmla="*/ 4894 h 12144"/>
              <a:gd name="connsiteX5" fmla="*/ 10434 w 12005"/>
              <a:gd name="connsiteY5" fmla="*/ 12144 h 12144"/>
              <a:gd name="connsiteX0" fmla="*/ 10434 w 12005"/>
              <a:gd name="connsiteY0" fmla="*/ 12910 h 12910"/>
              <a:gd name="connsiteX1" fmla="*/ 0 w 12005"/>
              <a:gd name="connsiteY1" fmla="*/ 2035 h 12910"/>
              <a:gd name="connsiteX2" fmla="*/ 2850 w 12005"/>
              <a:gd name="connsiteY2" fmla="*/ 0 h 12910"/>
              <a:gd name="connsiteX3" fmla="*/ 7310 w 12005"/>
              <a:gd name="connsiteY3" fmla="*/ 766 h 12910"/>
              <a:gd name="connsiteX4" fmla="*/ 12005 w 12005"/>
              <a:gd name="connsiteY4" fmla="*/ 5660 h 12910"/>
              <a:gd name="connsiteX5" fmla="*/ 10434 w 12005"/>
              <a:gd name="connsiteY5" fmla="*/ 12910 h 12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005" h="12910">
                <a:moveTo>
                  <a:pt x="10434" y="12910"/>
                </a:moveTo>
                <a:cubicBezTo>
                  <a:pt x="5066" y="11747"/>
                  <a:pt x="940" y="7446"/>
                  <a:pt x="0" y="2035"/>
                </a:cubicBezTo>
                <a:lnTo>
                  <a:pt x="2850" y="0"/>
                </a:lnTo>
                <a:lnTo>
                  <a:pt x="7310" y="766"/>
                </a:lnTo>
                <a:cubicBezTo>
                  <a:pt x="7733" y="3201"/>
                  <a:pt x="9590" y="5136"/>
                  <a:pt x="12005" y="5660"/>
                </a:cubicBezTo>
                <a:lnTo>
                  <a:pt x="10434" y="12910"/>
                </a:lnTo>
                <a:close/>
              </a:path>
            </a:pathLst>
          </a:custGeom>
          <a:solidFill>
            <a:srgbClr val="FABA3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420D4F1-BF71-4965-A674-E6A716955B10}"/>
              </a:ext>
            </a:extLst>
          </p:cNvPr>
          <p:cNvSpPr txBox="1"/>
          <p:nvPr/>
        </p:nvSpPr>
        <p:spPr>
          <a:xfrm>
            <a:off x="2657254" y="4376192"/>
            <a:ext cx="89678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1600" b="1"/>
            </a:lvl1pPr>
          </a:lstStyle>
          <a:p>
            <a:pPr algn="ctr"/>
            <a:r>
              <a:rPr lang="en-US" sz="1800" b="1" dirty="0"/>
              <a:t>Step 02</a:t>
            </a:r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F6C0A881-A282-4AB5-ABEF-7EF7A782459D}"/>
              </a:ext>
            </a:extLst>
          </p:cNvPr>
          <p:cNvSpPr>
            <a:spLocks/>
          </p:cNvSpPr>
          <p:nvPr/>
        </p:nvSpPr>
        <p:spPr bwMode="auto">
          <a:xfrm>
            <a:off x="3814762" y="4036496"/>
            <a:ext cx="2095369" cy="1791811"/>
          </a:xfrm>
          <a:custGeom>
            <a:avLst/>
            <a:gdLst>
              <a:gd name="connsiteX0" fmla="*/ 1381250 w 1971544"/>
              <a:gd name="connsiteY0" fmla="*/ 0 h 1791811"/>
              <a:gd name="connsiteX1" fmla="*/ 1392007 w 1971544"/>
              <a:gd name="connsiteY1" fmla="*/ 74302 h 1791811"/>
              <a:gd name="connsiteX2" fmla="*/ 1895998 w 1971544"/>
              <a:gd name="connsiteY2" fmla="*/ 1148149 h 1791811"/>
              <a:gd name="connsiteX3" fmla="*/ 1971544 w 1971544"/>
              <a:gd name="connsiteY3" fmla="*/ 1227096 h 1791811"/>
              <a:gd name="connsiteX4" fmla="*/ 1908977 w 1971544"/>
              <a:gd name="connsiteY4" fmla="*/ 1283289 h 1791811"/>
              <a:gd name="connsiteX5" fmla="*/ 465871 w 1971544"/>
              <a:gd name="connsiteY5" fmla="*/ 1791771 h 1791811"/>
              <a:gd name="connsiteX6" fmla="*/ 0 w 1971544"/>
              <a:gd name="connsiteY6" fmla="*/ 1740415 h 1791811"/>
              <a:gd name="connsiteX7" fmla="*/ 263815 w 1971544"/>
              <a:gd name="connsiteY7" fmla="*/ 523651 h 1791811"/>
              <a:gd name="connsiteX8" fmla="*/ 1366224 w 1971544"/>
              <a:gd name="connsiteY8" fmla="*/ 29944 h 1791811"/>
              <a:gd name="connsiteX0" fmla="*/ 1381250 w 1971544"/>
              <a:gd name="connsiteY0" fmla="*/ 0 h 1791811"/>
              <a:gd name="connsiteX1" fmla="*/ 1392007 w 1971544"/>
              <a:gd name="connsiteY1" fmla="*/ 74302 h 1791811"/>
              <a:gd name="connsiteX2" fmla="*/ 1895998 w 1971544"/>
              <a:gd name="connsiteY2" fmla="*/ 1148149 h 1791811"/>
              <a:gd name="connsiteX3" fmla="*/ 1971544 w 1971544"/>
              <a:gd name="connsiteY3" fmla="*/ 1227096 h 1791811"/>
              <a:gd name="connsiteX4" fmla="*/ 1908977 w 1971544"/>
              <a:gd name="connsiteY4" fmla="*/ 1283289 h 1791811"/>
              <a:gd name="connsiteX5" fmla="*/ 465871 w 1971544"/>
              <a:gd name="connsiteY5" fmla="*/ 1791771 h 1791811"/>
              <a:gd name="connsiteX6" fmla="*/ 0 w 1971544"/>
              <a:gd name="connsiteY6" fmla="*/ 1740415 h 1791811"/>
              <a:gd name="connsiteX7" fmla="*/ 109537 w 1971544"/>
              <a:gd name="connsiteY7" fmla="*/ 1235592 h 1791811"/>
              <a:gd name="connsiteX8" fmla="*/ 263815 w 1971544"/>
              <a:gd name="connsiteY8" fmla="*/ 523651 h 1791811"/>
              <a:gd name="connsiteX9" fmla="*/ 1366224 w 1971544"/>
              <a:gd name="connsiteY9" fmla="*/ 29944 h 1791811"/>
              <a:gd name="connsiteX10" fmla="*/ 1381250 w 1971544"/>
              <a:gd name="connsiteY10" fmla="*/ 0 h 1791811"/>
              <a:gd name="connsiteX0" fmla="*/ 1505075 w 2095369"/>
              <a:gd name="connsiteY0" fmla="*/ 0 h 1791811"/>
              <a:gd name="connsiteX1" fmla="*/ 1515832 w 2095369"/>
              <a:gd name="connsiteY1" fmla="*/ 74302 h 1791811"/>
              <a:gd name="connsiteX2" fmla="*/ 2019823 w 2095369"/>
              <a:gd name="connsiteY2" fmla="*/ 1148149 h 1791811"/>
              <a:gd name="connsiteX3" fmla="*/ 2095369 w 2095369"/>
              <a:gd name="connsiteY3" fmla="*/ 1227096 h 1791811"/>
              <a:gd name="connsiteX4" fmla="*/ 2032802 w 2095369"/>
              <a:gd name="connsiteY4" fmla="*/ 1283289 h 1791811"/>
              <a:gd name="connsiteX5" fmla="*/ 589696 w 2095369"/>
              <a:gd name="connsiteY5" fmla="*/ 1791771 h 1791811"/>
              <a:gd name="connsiteX6" fmla="*/ 123825 w 2095369"/>
              <a:gd name="connsiteY6" fmla="*/ 1740415 h 1791811"/>
              <a:gd name="connsiteX7" fmla="*/ 0 w 2095369"/>
              <a:gd name="connsiteY7" fmla="*/ 1173679 h 1791811"/>
              <a:gd name="connsiteX8" fmla="*/ 387640 w 2095369"/>
              <a:gd name="connsiteY8" fmla="*/ 523651 h 1791811"/>
              <a:gd name="connsiteX9" fmla="*/ 1490049 w 2095369"/>
              <a:gd name="connsiteY9" fmla="*/ 29944 h 1791811"/>
              <a:gd name="connsiteX10" fmla="*/ 1505075 w 2095369"/>
              <a:gd name="connsiteY10" fmla="*/ 0 h 1791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95369" h="1791811">
                <a:moveTo>
                  <a:pt x="1505075" y="0"/>
                </a:moveTo>
                <a:lnTo>
                  <a:pt x="1515832" y="74302"/>
                </a:lnTo>
                <a:cubicBezTo>
                  <a:pt x="1585442" y="471305"/>
                  <a:pt x="1759913" y="842038"/>
                  <a:pt x="2019823" y="1148149"/>
                </a:cubicBezTo>
                <a:lnTo>
                  <a:pt x="2095369" y="1227096"/>
                </a:lnTo>
                <a:lnTo>
                  <a:pt x="2032802" y="1283289"/>
                </a:lnTo>
                <a:cubicBezTo>
                  <a:pt x="1639543" y="1603949"/>
                  <a:pt x="1136687" y="1795001"/>
                  <a:pt x="589696" y="1791771"/>
                </a:cubicBezTo>
                <a:cubicBezTo>
                  <a:pt x="433287" y="1790764"/>
                  <a:pt x="276878" y="1773645"/>
                  <a:pt x="123825" y="1740415"/>
                </a:cubicBezTo>
                <a:lnTo>
                  <a:pt x="0" y="1173679"/>
                </a:lnTo>
                <a:lnTo>
                  <a:pt x="387640" y="523651"/>
                </a:lnTo>
                <a:cubicBezTo>
                  <a:pt x="834337" y="620467"/>
                  <a:pt x="1276159" y="407948"/>
                  <a:pt x="1490049" y="29944"/>
                </a:cubicBezTo>
                <a:lnTo>
                  <a:pt x="1505075" y="0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4BCB511-9A06-4806-B754-8FF0818C98D9}"/>
              </a:ext>
            </a:extLst>
          </p:cNvPr>
          <p:cNvSpPr txBox="1"/>
          <p:nvPr/>
        </p:nvSpPr>
        <p:spPr>
          <a:xfrm>
            <a:off x="4309482" y="5022334"/>
            <a:ext cx="89678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1600" b="1"/>
            </a:lvl1pPr>
          </a:lstStyle>
          <a:p>
            <a:pPr algn="ctr"/>
            <a:r>
              <a:rPr lang="en-US" sz="1800" b="1" dirty="0"/>
              <a:t>Step 01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B09BD763-F2CD-46F6-A470-FFFA87DC6BB1}"/>
              </a:ext>
            </a:extLst>
          </p:cNvPr>
          <p:cNvSpPr/>
          <p:nvPr/>
        </p:nvSpPr>
        <p:spPr>
          <a:xfrm>
            <a:off x="3614360" y="2757597"/>
            <a:ext cx="1587484" cy="1587484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2"/>
              </a:gs>
            </a:gsLst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cap="al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8904328F-1C79-4EC3-87D5-2C4968B740DC}"/>
              </a:ext>
            </a:extLst>
          </p:cNvPr>
          <p:cNvSpPr/>
          <p:nvPr/>
        </p:nvSpPr>
        <p:spPr>
          <a:xfrm>
            <a:off x="6892011" y="2757597"/>
            <a:ext cx="1587484" cy="1587484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2"/>
              </a:gs>
            </a:gsLst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cap="al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2129014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8571</TotalTime>
  <Words>101</Words>
  <PresentationFormat>Widescreen</PresentationFormat>
  <Paragraphs>30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9-Step Infinity Cycle – Slide Template</vt:lpstr>
      <vt:lpstr>9-Step Infinity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9-Step Infinity Cycle</dc:title>
  <dc:creator>PresentationGO.com</dc:creator>
  <dc:description>© Copyright PresentationGO.com</dc:description>
  <dcterms:created xsi:type="dcterms:W3CDTF">2014-11-26T05:14:11Z</dcterms:created>
  <dcterms:modified xsi:type="dcterms:W3CDTF">2020-11-04T04:12:57Z</dcterms:modified>
  <cp:category>Charts &amp; Diagrams</cp:category>
</cp:coreProperties>
</file>