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44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90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Beehive Diagram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68E6EB-B08B-1C49-815F-F9ABAFB7D991}"/>
              </a:ext>
            </a:extLst>
          </p:cNvPr>
          <p:cNvSpPr/>
          <p:nvPr/>
        </p:nvSpPr>
        <p:spPr>
          <a:xfrm>
            <a:off x="5695438" y="866721"/>
            <a:ext cx="826881" cy="826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52" y="0"/>
                  <a:pt x="0" y="4852"/>
                  <a:pt x="0" y="10800"/>
                </a:cubicBezTo>
                <a:cubicBezTo>
                  <a:pt x="0" y="14048"/>
                  <a:pt x="1448" y="16983"/>
                  <a:pt x="3717" y="18939"/>
                </a:cubicBezTo>
                <a:cubicBezTo>
                  <a:pt x="3796" y="19017"/>
                  <a:pt x="3874" y="19057"/>
                  <a:pt x="3991" y="19135"/>
                </a:cubicBezTo>
                <a:cubicBezTo>
                  <a:pt x="4070" y="19213"/>
                  <a:pt x="4148" y="19291"/>
                  <a:pt x="4226" y="19370"/>
                </a:cubicBezTo>
                <a:cubicBezTo>
                  <a:pt x="6026" y="20778"/>
                  <a:pt x="8296" y="21600"/>
                  <a:pt x="10800" y="21600"/>
                </a:cubicBezTo>
                <a:cubicBezTo>
                  <a:pt x="13265" y="21600"/>
                  <a:pt x="15535" y="20778"/>
                  <a:pt x="17374" y="19370"/>
                </a:cubicBezTo>
                <a:cubicBezTo>
                  <a:pt x="17452" y="19291"/>
                  <a:pt x="17530" y="19213"/>
                  <a:pt x="17609" y="19135"/>
                </a:cubicBezTo>
                <a:cubicBezTo>
                  <a:pt x="17687" y="19057"/>
                  <a:pt x="17765" y="18978"/>
                  <a:pt x="17883" y="18939"/>
                </a:cubicBezTo>
                <a:cubicBezTo>
                  <a:pt x="20152" y="16943"/>
                  <a:pt x="21600" y="14048"/>
                  <a:pt x="21600" y="10800"/>
                </a:cubicBezTo>
                <a:cubicBezTo>
                  <a:pt x="21600" y="4852"/>
                  <a:pt x="16748" y="0"/>
                  <a:pt x="10800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TextBox 52">
            <a:extLst>
              <a:ext uri="{FF2B5EF4-FFF2-40B4-BE49-F238E27FC236}">
                <a16:creationId xmlns:a16="http://schemas.microsoft.com/office/drawing/2014/main" id="{184C74AE-6CCF-D74E-AF19-B3F67CA7217E}"/>
              </a:ext>
            </a:extLst>
          </p:cNvPr>
          <p:cNvSpPr txBox="1"/>
          <p:nvPr/>
        </p:nvSpPr>
        <p:spPr>
          <a:xfrm>
            <a:off x="5833802" y="1012020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8AF6685-3334-1740-84D3-64DA5631AECC}"/>
              </a:ext>
            </a:extLst>
          </p:cNvPr>
          <p:cNvSpPr/>
          <p:nvPr/>
        </p:nvSpPr>
        <p:spPr>
          <a:xfrm>
            <a:off x="5695438" y="5271430"/>
            <a:ext cx="826881" cy="825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04" y="2626"/>
                </a:moveTo>
                <a:cubicBezTo>
                  <a:pt x="17726" y="2548"/>
                  <a:pt x="17648" y="2509"/>
                  <a:pt x="17530" y="2430"/>
                </a:cubicBezTo>
                <a:cubicBezTo>
                  <a:pt x="17452" y="2352"/>
                  <a:pt x="17374" y="2274"/>
                  <a:pt x="17296" y="2234"/>
                </a:cubicBezTo>
                <a:cubicBezTo>
                  <a:pt x="15496" y="823"/>
                  <a:pt x="13226" y="0"/>
                  <a:pt x="10761" y="0"/>
                </a:cubicBezTo>
                <a:cubicBezTo>
                  <a:pt x="8296" y="0"/>
                  <a:pt x="6026" y="823"/>
                  <a:pt x="4226" y="2234"/>
                </a:cubicBezTo>
                <a:cubicBezTo>
                  <a:pt x="4148" y="2313"/>
                  <a:pt x="4070" y="2391"/>
                  <a:pt x="3991" y="2430"/>
                </a:cubicBezTo>
                <a:cubicBezTo>
                  <a:pt x="3913" y="2509"/>
                  <a:pt x="3835" y="2587"/>
                  <a:pt x="3717" y="2626"/>
                </a:cubicBezTo>
                <a:cubicBezTo>
                  <a:pt x="1448" y="4626"/>
                  <a:pt x="0" y="7527"/>
                  <a:pt x="0" y="10780"/>
                </a:cubicBezTo>
                <a:cubicBezTo>
                  <a:pt x="0" y="16739"/>
                  <a:pt x="4852" y="21600"/>
                  <a:pt x="10800" y="21600"/>
                </a:cubicBezTo>
                <a:cubicBezTo>
                  <a:pt x="16748" y="21600"/>
                  <a:pt x="21600" y="16739"/>
                  <a:pt x="21600" y="10780"/>
                </a:cubicBezTo>
                <a:cubicBezTo>
                  <a:pt x="21561" y="7527"/>
                  <a:pt x="20113" y="4587"/>
                  <a:pt x="17804" y="26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TextBox 58">
            <a:extLst>
              <a:ext uri="{FF2B5EF4-FFF2-40B4-BE49-F238E27FC236}">
                <a16:creationId xmlns:a16="http://schemas.microsoft.com/office/drawing/2014/main" id="{C0024972-C1E5-364C-A856-0350FB561C5C}"/>
              </a:ext>
            </a:extLst>
          </p:cNvPr>
          <p:cNvSpPr txBox="1"/>
          <p:nvPr/>
        </p:nvSpPr>
        <p:spPr>
          <a:xfrm>
            <a:off x="5833803" y="5422511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0887806-0267-884A-B465-F54973EE06D8}"/>
              </a:ext>
            </a:extLst>
          </p:cNvPr>
          <p:cNvSpPr/>
          <p:nvPr/>
        </p:nvSpPr>
        <p:spPr>
          <a:xfrm>
            <a:off x="5171149" y="4538558"/>
            <a:ext cx="1866465" cy="825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18" y="2626"/>
                </a:moveTo>
                <a:cubicBezTo>
                  <a:pt x="19884" y="2548"/>
                  <a:pt x="19849" y="2509"/>
                  <a:pt x="19797" y="2430"/>
                </a:cubicBezTo>
                <a:cubicBezTo>
                  <a:pt x="19762" y="2352"/>
                  <a:pt x="19728" y="2274"/>
                  <a:pt x="19693" y="2234"/>
                </a:cubicBezTo>
                <a:cubicBezTo>
                  <a:pt x="18896" y="823"/>
                  <a:pt x="17890" y="0"/>
                  <a:pt x="16798" y="0"/>
                </a:cubicBezTo>
                <a:cubicBezTo>
                  <a:pt x="15706" y="0"/>
                  <a:pt x="14700" y="823"/>
                  <a:pt x="13903" y="2234"/>
                </a:cubicBezTo>
                <a:cubicBezTo>
                  <a:pt x="13834" y="2391"/>
                  <a:pt x="13747" y="2509"/>
                  <a:pt x="13678" y="2666"/>
                </a:cubicBezTo>
                <a:cubicBezTo>
                  <a:pt x="12880" y="4077"/>
                  <a:pt x="11875" y="4900"/>
                  <a:pt x="10783" y="4900"/>
                </a:cubicBezTo>
                <a:cubicBezTo>
                  <a:pt x="9691" y="4900"/>
                  <a:pt x="8685" y="4077"/>
                  <a:pt x="7888" y="2666"/>
                </a:cubicBezTo>
                <a:cubicBezTo>
                  <a:pt x="7818" y="2548"/>
                  <a:pt x="7732" y="2391"/>
                  <a:pt x="7662" y="2234"/>
                </a:cubicBezTo>
                <a:cubicBezTo>
                  <a:pt x="6865" y="823"/>
                  <a:pt x="5859" y="0"/>
                  <a:pt x="4767" y="0"/>
                </a:cubicBezTo>
                <a:cubicBezTo>
                  <a:pt x="3675" y="0"/>
                  <a:pt x="2670" y="823"/>
                  <a:pt x="1872" y="2234"/>
                </a:cubicBezTo>
                <a:cubicBezTo>
                  <a:pt x="1838" y="2313"/>
                  <a:pt x="1803" y="2391"/>
                  <a:pt x="1768" y="2430"/>
                </a:cubicBezTo>
                <a:cubicBezTo>
                  <a:pt x="1734" y="2509"/>
                  <a:pt x="1699" y="2587"/>
                  <a:pt x="1647" y="2626"/>
                </a:cubicBezTo>
                <a:cubicBezTo>
                  <a:pt x="641" y="4626"/>
                  <a:pt x="0" y="7527"/>
                  <a:pt x="0" y="10780"/>
                </a:cubicBezTo>
                <a:cubicBezTo>
                  <a:pt x="0" y="16739"/>
                  <a:pt x="2150" y="21600"/>
                  <a:pt x="4785" y="21600"/>
                </a:cubicBezTo>
                <a:cubicBezTo>
                  <a:pt x="5877" y="21600"/>
                  <a:pt x="6882" y="20777"/>
                  <a:pt x="7680" y="19366"/>
                </a:cubicBezTo>
                <a:cubicBezTo>
                  <a:pt x="7714" y="19287"/>
                  <a:pt x="7749" y="19209"/>
                  <a:pt x="7784" y="19170"/>
                </a:cubicBezTo>
                <a:cubicBezTo>
                  <a:pt x="7818" y="19091"/>
                  <a:pt x="7853" y="19013"/>
                  <a:pt x="7905" y="18974"/>
                </a:cubicBezTo>
                <a:cubicBezTo>
                  <a:pt x="8702" y="17562"/>
                  <a:pt x="9708" y="16739"/>
                  <a:pt x="10800" y="16739"/>
                </a:cubicBezTo>
                <a:cubicBezTo>
                  <a:pt x="11892" y="16739"/>
                  <a:pt x="12898" y="17562"/>
                  <a:pt x="13695" y="18974"/>
                </a:cubicBezTo>
                <a:cubicBezTo>
                  <a:pt x="13730" y="19052"/>
                  <a:pt x="13764" y="19091"/>
                  <a:pt x="13816" y="19170"/>
                </a:cubicBezTo>
                <a:cubicBezTo>
                  <a:pt x="13851" y="19248"/>
                  <a:pt x="13886" y="19326"/>
                  <a:pt x="13920" y="19366"/>
                </a:cubicBezTo>
                <a:cubicBezTo>
                  <a:pt x="14718" y="20777"/>
                  <a:pt x="15723" y="21600"/>
                  <a:pt x="16815" y="21600"/>
                </a:cubicBezTo>
                <a:cubicBezTo>
                  <a:pt x="19450" y="21600"/>
                  <a:pt x="21600" y="16739"/>
                  <a:pt x="21600" y="10780"/>
                </a:cubicBezTo>
                <a:cubicBezTo>
                  <a:pt x="21565" y="7527"/>
                  <a:pt x="20924" y="4626"/>
                  <a:pt x="19918" y="26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TextBox 57">
            <a:extLst>
              <a:ext uri="{FF2B5EF4-FFF2-40B4-BE49-F238E27FC236}">
                <a16:creationId xmlns:a16="http://schemas.microsoft.com/office/drawing/2014/main" id="{F8423718-A653-134A-9178-82811F8A4787}"/>
              </a:ext>
            </a:extLst>
          </p:cNvPr>
          <p:cNvSpPr txBox="1"/>
          <p:nvPr/>
        </p:nvSpPr>
        <p:spPr>
          <a:xfrm>
            <a:off x="5323106" y="4689639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06</a:t>
            </a:r>
          </a:p>
        </p:txBody>
      </p:sp>
      <p:pic>
        <p:nvPicPr>
          <p:cNvPr id="17" name="Graphic 59" descr="Bar graph with upward trend with solid fill">
            <a:extLst>
              <a:ext uri="{FF2B5EF4-FFF2-40B4-BE49-F238E27FC236}">
                <a16:creationId xmlns:a16="http://schemas.microsoft.com/office/drawing/2014/main" id="{BED74DE9-A3BA-B641-B18F-6C38F44EC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55410" y="4705111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40186F20-A269-094F-A3B7-2B170E3A3279}"/>
              </a:ext>
            </a:extLst>
          </p:cNvPr>
          <p:cNvSpPr/>
          <p:nvPr/>
        </p:nvSpPr>
        <p:spPr>
          <a:xfrm>
            <a:off x="4122570" y="3068327"/>
            <a:ext cx="3946861" cy="828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9347" y="0"/>
                </a:moveTo>
                <a:cubicBezTo>
                  <a:pt x="18833" y="0"/>
                  <a:pt x="18359" y="820"/>
                  <a:pt x="17976" y="2226"/>
                </a:cubicBezTo>
                <a:cubicBezTo>
                  <a:pt x="17959" y="2304"/>
                  <a:pt x="17943" y="2383"/>
                  <a:pt x="17927" y="2461"/>
                </a:cubicBezTo>
                <a:cubicBezTo>
                  <a:pt x="17910" y="2539"/>
                  <a:pt x="17894" y="2617"/>
                  <a:pt x="17869" y="2656"/>
                </a:cubicBezTo>
                <a:cubicBezTo>
                  <a:pt x="17494" y="4062"/>
                  <a:pt x="17020" y="4882"/>
                  <a:pt x="16498" y="4882"/>
                </a:cubicBezTo>
                <a:cubicBezTo>
                  <a:pt x="15984" y="4882"/>
                  <a:pt x="15510" y="4062"/>
                  <a:pt x="15127" y="2656"/>
                </a:cubicBezTo>
                <a:cubicBezTo>
                  <a:pt x="15094" y="2539"/>
                  <a:pt x="15053" y="2383"/>
                  <a:pt x="15020" y="2226"/>
                </a:cubicBezTo>
                <a:cubicBezTo>
                  <a:pt x="14645" y="820"/>
                  <a:pt x="14171" y="0"/>
                  <a:pt x="13649" y="0"/>
                </a:cubicBezTo>
                <a:cubicBezTo>
                  <a:pt x="13135" y="0"/>
                  <a:pt x="12661" y="820"/>
                  <a:pt x="12278" y="2226"/>
                </a:cubicBezTo>
                <a:cubicBezTo>
                  <a:pt x="12245" y="2383"/>
                  <a:pt x="12204" y="2500"/>
                  <a:pt x="12171" y="2656"/>
                </a:cubicBezTo>
                <a:cubicBezTo>
                  <a:pt x="11796" y="4062"/>
                  <a:pt x="11322" y="4882"/>
                  <a:pt x="10800" y="4882"/>
                </a:cubicBezTo>
                <a:cubicBezTo>
                  <a:pt x="10286" y="4882"/>
                  <a:pt x="9812" y="4062"/>
                  <a:pt x="9429" y="2656"/>
                </a:cubicBezTo>
                <a:cubicBezTo>
                  <a:pt x="9396" y="2539"/>
                  <a:pt x="9355" y="2383"/>
                  <a:pt x="9322" y="2226"/>
                </a:cubicBezTo>
                <a:cubicBezTo>
                  <a:pt x="8947" y="820"/>
                  <a:pt x="8473" y="0"/>
                  <a:pt x="7951" y="0"/>
                </a:cubicBezTo>
                <a:cubicBezTo>
                  <a:pt x="7437" y="0"/>
                  <a:pt x="6963" y="820"/>
                  <a:pt x="6580" y="2226"/>
                </a:cubicBezTo>
                <a:cubicBezTo>
                  <a:pt x="6547" y="2383"/>
                  <a:pt x="6506" y="2500"/>
                  <a:pt x="6473" y="2656"/>
                </a:cubicBezTo>
                <a:cubicBezTo>
                  <a:pt x="6098" y="4062"/>
                  <a:pt x="5624" y="4882"/>
                  <a:pt x="5102" y="4882"/>
                </a:cubicBezTo>
                <a:cubicBezTo>
                  <a:pt x="4588" y="4882"/>
                  <a:pt x="4114" y="4062"/>
                  <a:pt x="3731" y="2656"/>
                </a:cubicBezTo>
                <a:cubicBezTo>
                  <a:pt x="3714" y="2578"/>
                  <a:pt x="3698" y="2539"/>
                  <a:pt x="3673" y="2461"/>
                </a:cubicBezTo>
                <a:cubicBezTo>
                  <a:pt x="3657" y="2383"/>
                  <a:pt x="3641" y="2304"/>
                  <a:pt x="3624" y="2226"/>
                </a:cubicBezTo>
                <a:cubicBezTo>
                  <a:pt x="3249" y="820"/>
                  <a:pt x="2776" y="0"/>
                  <a:pt x="2253" y="0"/>
                </a:cubicBezTo>
                <a:cubicBezTo>
                  <a:pt x="1012" y="0"/>
                  <a:pt x="0" y="4843"/>
                  <a:pt x="0" y="10780"/>
                </a:cubicBezTo>
                <a:cubicBezTo>
                  <a:pt x="0" y="16718"/>
                  <a:pt x="1012" y="21561"/>
                  <a:pt x="2253" y="21561"/>
                </a:cubicBezTo>
                <a:cubicBezTo>
                  <a:pt x="2767" y="21561"/>
                  <a:pt x="3241" y="20741"/>
                  <a:pt x="3616" y="19335"/>
                </a:cubicBezTo>
                <a:cubicBezTo>
                  <a:pt x="3633" y="19256"/>
                  <a:pt x="3649" y="19178"/>
                  <a:pt x="3665" y="19139"/>
                </a:cubicBezTo>
                <a:cubicBezTo>
                  <a:pt x="3682" y="19061"/>
                  <a:pt x="3698" y="18983"/>
                  <a:pt x="3722" y="18944"/>
                </a:cubicBezTo>
                <a:cubicBezTo>
                  <a:pt x="4098" y="17538"/>
                  <a:pt x="4571" y="16718"/>
                  <a:pt x="5086" y="16718"/>
                </a:cubicBezTo>
                <a:cubicBezTo>
                  <a:pt x="5600" y="16718"/>
                  <a:pt x="6073" y="17538"/>
                  <a:pt x="6449" y="18944"/>
                </a:cubicBezTo>
                <a:cubicBezTo>
                  <a:pt x="6482" y="19061"/>
                  <a:pt x="6522" y="19217"/>
                  <a:pt x="6555" y="19374"/>
                </a:cubicBezTo>
                <a:cubicBezTo>
                  <a:pt x="6931" y="20780"/>
                  <a:pt x="7404" y="21600"/>
                  <a:pt x="7918" y="21600"/>
                </a:cubicBezTo>
                <a:cubicBezTo>
                  <a:pt x="8433" y="21600"/>
                  <a:pt x="8906" y="20780"/>
                  <a:pt x="9282" y="19374"/>
                </a:cubicBezTo>
                <a:cubicBezTo>
                  <a:pt x="9314" y="19217"/>
                  <a:pt x="9355" y="19100"/>
                  <a:pt x="9388" y="18944"/>
                </a:cubicBezTo>
                <a:cubicBezTo>
                  <a:pt x="9763" y="17538"/>
                  <a:pt x="10237" y="16718"/>
                  <a:pt x="10751" y="16718"/>
                </a:cubicBezTo>
                <a:cubicBezTo>
                  <a:pt x="11265" y="16718"/>
                  <a:pt x="11739" y="17538"/>
                  <a:pt x="12114" y="18944"/>
                </a:cubicBezTo>
                <a:cubicBezTo>
                  <a:pt x="12147" y="19061"/>
                  <a:pt x="12188" y="19217"/>
                  <a:pt x="12220" y="19374"/>
                </a:cubicBezTo>
                <a:cubicBezTo>
                  <a:pt x="12596" y="20780"/>
                  <a:pt x="13069" y="21600"/>
                  <a:pt x="13584" y="21600"/>
                </a:cubicBezTo>
                <a:cubicBezTo>
                  <a:pt x="14098" y="21600"/>
                  <a:pt x="14571" y="20780"/>
                  <a:pt x="14947" y="19374"/>
                </a:cubicBezTo>
                <a:cubicBezTo>
                  <a:pt x="14980" y="19217"/>
                  <a:pt x="15020" y="19100"/>
                  <a:pt x="15053" y="18944"/>
                </a:cubicBezTo>
                <a:cubicBezTo>
                  <a:pt x="15428" y="17538"/>
                  <a:pt x="15902" y="16718"/>
                  <a:pt x="16416" y="16718"/>
                </a:cubicBezTo>
                <a:cubicBezTo>
                  <a:pt x="16931" y="16718"/>
                  <a:pt x="17404" y="17538"/>
                  <a:pt x="17780" y="18944"/>
                </a:cubicBezTo>
                <a:cubicBezTo>
                  <a:pt x="17796" y="19022"/>
                  <a:pt x="17812" y="19061"/>
                  <a:pt x="17837" y="19139"/>
                </a:cubicBezTo>
                <a:cubicBezTo>
                  <a:pt x="17853" y="19217"/>
                  <a:pt x="17869" y="19296"/>
                  <a:pt x="17886" y="19335"/>
                </a:cubicBezTo>
                <a:cubicBezTo>
                  <a:pt x="18261" y="20741"/>
                  <a:pt x="18735" y="21561"/>
                  <a:pt x="19249" y="21561"/>
                </a:cubicBezTo>
                <a:cubicBezTo>
                  <a:pt x="20490" y="21561"/>
                  <a:pt x="21502" y="16718"/>
                  <a:pt x="21502" y="10780"/>
                </a:cubicBezTo>
                <a:cubicBezTo>
                  <a:pt x="21600" y="4804"/>
                  <a:pt x="20596" y="0"/>
                  <a:pt x="1934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TextBox 55">
            <a:extLst>
              <a:ext uri="{FF2B5EF4-FFF2-40B4-BE49-F238E27FC236}">
                <a16:creationId xmlns:a16="http://schemas.microsoft.com/office/drawing/2014/main" id="{6251C1B7-A179-5A4E-8CC9-9837831B7B35}"/>
              </a:ext>
            </a:extLst>
          </p:cNvPr>
          <p:cNvSpPr txBox="1"/>
          <p:nvPr/>
        </p:nvSpPr>
        <p:spPr>
          <a:xfrm>
            <a:off x="4229974" y="3220905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04</a:t>
            </a:r>
          </a:p>
        </p:txBody>
      </p:sp>
      <p:pic>
        <p:nvPicPr>
          <p:cNvPr id="18" name="Graphic 60" descr="Gears with solid fill">
            <a:extLst>
              <a:ext uri="{FF2B5EF4-FFF2-40B4-BE49-F238E27FC236}">
                <a16:creationId xmlns:a16="http://schemas.microsoft.com/office/drawing/2014/main" id="{006A9F55-4D0F-F348-BC68-DC9C64F35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69015" y="3236377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61" descr="Briefcase with solid fill">
            <a:extLst>
              <a:ext uri="{FF2B5EF4-FFF2-40B4-BE49-F238E27FC236}">
                <a16:creationId xmlns:a16="http://schemas.microsoft.com/office/drawing/2014/main" id="{9E098C24-3B4D-6248-9F80-ED84B288D2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98948" y="3236377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63" descr="Database with solid fill">
            <a:extLst>
              <a:ext uri="{FF2B5EF4-FFF2-40B4-BE49-F238E27FC236}">
                <a16:creationId xmlns:a16="http://schemas.microsoft.com/office/drawing/2014/main" id="{1E52A696-B65A-5749-B7BD-8E4D980ACB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47704" y="3236377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30771C70-F15B-9747-A6F1-4260EA04E059}"/>
              </a:ext>
            </a:extLst>
          </p:cNvPr>
          <p:cNvSpPr/>
          <p:nvPr/>
        </p:nvSpPr>
        <p:spPr>
          <a:xfrm>
            <a:off x="4661838" y="3804190"/>
            <a:ext cx="2906057" cy="826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2622"/>
                </a:moveTo>
                <a:cubicBezTo>
                  <a:pt x="20498" y="2543"/>
                  <a:pt x="20475" y="2504"/>
                  <a:pt x="20442" y="2426"/>
                </a:cubicBezTo>
                <a:cubicBezTo>
                  <a:pt x="20420" y="2348"/>
                  <a:pt x="20398" y="2270"/>
                  <a:pt x="20375" y="2230"/>
                </a:cubicBezTo>
                <a:cubicBezTo>
                  <a:pt x="19863" y="822"/>
                  <a:pt x="19217" y="0"/>
                  <a:pt x="18516" y="0"/>
                </a:cubicBezTo>
                <a:cubicBezTo>
                  <a:pt x="17814" y="0"/>
                  <a:pt x="17169" y="822"/>
                  <a:pt x="16657" y="2230"/>
                </a:cubicBezTo>
                <a:cubicBezTo>
                  <a:pt x="16612" y="2387"/>
                  <a:pt x="16556" y="2504"/>
                  <a:pt x="16512" y="2661"/>
                </a:cubicBezTo>
                <a:cubicBezTo>
                  <a:pt x="16000" y="4070"/>
                  <a:pt x="15354" y="4891"/>
                  <a:pt x="14652" y="4891"/>
                </a:cubicBezTo>
                <a:cubicBezTo>
                  <a:pt x="13951" y="4891"/>
                  <a:pt x="13305" y="4070"/>
                  <a:pt x="12793" y="2661"/>
                </a:cubicBezTo>
                <a:cubicBezTo>
                  <a:pt x="12748" y="2543"/>
                  <a:pt x="12693" y="2387"/>
                  <a:pt x="12648" y="2230"/>
                </a:cubicBezTo>
                <a:cubicBezTo>
                  <a:pt x="12136" y="822"/>
                  <a:pt x="11490" y="0"/>
                  <a:pt x="10789" y="0"/>
                </a:cubicBezTo>
                <a:cubicBezTo>
                  <a:pt x="10087" y="0"/>
                  <a:pt x="9442" y="822"/>
                  <a:pt x="8929" y="2230"/>
                </a:cubicBezTo>
                <a:cubicBezTo>
                  <a:pt x="8885" y="2387"/>
                  <a:pt x="8829" y="2504"/>
                  <a:pt x="8785" y="2661"/>
                </a:cubicBezTo>
                <a:cubicBezTo>
                  <a:pt x="8273" y="4070"/>
                  <a:pt x="7627" y="4891"/>
                  <a:pt x="6925" y="4891"/>
                </a:cubicBezTo>
                <a:cubicBezTo>
                  <a:pt x="6224" y="4891"/>
                  <a:pt x="5578" y="4070"/>
                  <a:pt x="5066" y="2661"/>
                </a:cubicBezTo>
                <a:cubicBezTo>
                  <a:pt x="5021" y="2543"/>
                  <a:pt x="4966" y="2387"/>
                  <a:pt x="4921" y="2230"/>
                </a:cubicBezTo>
                <a:cubicBezTo>
                  <a:pt x="4409" y="822"/>
                  <a:pt x="3763" y="0"/>
                  <a:pt x="3062" y="0"/>
                </a:cubicBezTo>
                <a:cubicBezTo>
                  <a:pt x="2360" y="0"/>
                  <a:pt x="1715" y="822"/>
                  <a:pt x="1202" y="2230"/>
                </a:cubicBezTo>
                <a:cubicBezTo>
                  <a:pt x="1180" y="2309"/>
                  <a:pt x="1158" y="2387"/>
                  <a:pt x="1136" y="2426"/>
                </a:cubicBezTo>
                <a:cubicBezTo>
                  <a:pt x="1113" y="2504"/>
                  <a:pt x="1091" y="2583"/>
                  <a:pt x="1058" y="2622"/>
                </a:cubicBezTo>
                <a:cubicBezTo>
                  <a:pt x="412" y="4617"/>
                  <a:pt x="0" y="7513"/>
                  <a:pt x="0" y="10761"/>
                </a:cubicBezTo>
                <a:cubicBezTo>
                  <a:pt x="0" y="16709"/>
                  <a:pt x="1381" y="21561"/>
                  <a:pt x="3073" y="21561"/>
                </a:cubicBezTo>
                <a:cubicBezTo>
                  <a:pt x="3774" y="21561"/>
                  <a:pt x="4420" y="20739"/>
                  <a:pt x="4932" y="19330"/>
                </a:cubicBezTo>
                <a:cubicBezTo>
                  <a:pt x="4955" y="19252"/>
                  <a:pt x="4977" y="19174"/>
                  <a:pt x="4999" y="19135"/>
                </a:cubicBezTo>
                <a:cubicBezTo>
                  <a:pt x="5021" y="19057"/>
                  <a:pt x="5044" y="18978"/>
                  <a:pt x="5077" y="18939"/>
                </a:cubicBezTo>
                <a:cubicBezTo>
                  <a:pt x="5589" y="17530"/>
                  <a:pt x="6235" y="16709"/>
                  <a:pt x="6936" y="16709"/>
                </a:cubicBezTo>
                <a:cubicBezTo>
                  <a:pt x="7638" y="16709"/>
                  <a:pt x="8284" y="17530"/>
                  <a:pt x="8796" y="18939"/>
                </a:cubicBezTo>
                <a:cubicBezTo>
                  <a:pt x="8840" y="19057"/>
                  <a:pt x="8896" y="19213"/>
                  <a:pt x="8941" y="19370"/>
                </a:cubicBezTo>
                <a:cubicBezTo>
                  <a:pt x="9453" y="20778"/>
                  <a:pt x="10099" y="21600"/>
                  <a:pt x="10800" y="21600"/>
                </a:cubicBezTo>
                <a:cubicBezTo>
                  <a:pt x="11501" y="21600"/>
                  <a:pt x="12147" y="20778"/>
                  <a:pt x="12659" y="19370"/>
                </a:cubicBezTo>
                <a:cubicBezTo>
                  <a:pt x="12704" y="19213"/>
                  <a:pt x="12760" y="19096"/>
                  <a:pt x="12804" y="18939"/>
                </a:cubicBezTo>
                <a:cubicBezTo>
                  <a:pt x="13316" y="17530"/>
                  <a:pt x="13962" y="16709"/>
                  <a:pt x="14664" y="16709"/>
                </a:cubicBezTo>
                <a:cubicBezTo>
                  <a:pt x="15365" y="16709"/>
                  <a:pt x="16011" y="17530"/>
                  <a:pt x="16523" y="18939"/>
                </a:cubicBezTo>
                <a:cubicBezTo>
                  <a:pt x="16545" y="19017"/>
                  <a:pt x="16567" y="19057"/>
                  <a:pt x="16601" y="19135"/>
                </a:cubicBezTo>
                <a:cubicBezTo>
                  <a:pt x="16623" y="19213"/>
                  <a:pt x="16645" y="19291"/>
                  <a:pt x="16668" y="19330"/>
                </a:cubicBezTo>
                <a:cubicBezTo>
                  <a:pt x="17180" y="20739"/>
                  <a:pt x="17826" y="21561"/>
                  <a:pt x="18527" y="21561"/>
                </a:cubicBezTo>
                <a:cubicBezTo>
                  <a:pt x="20219" y="21561"/>
                  <a:pt x="21600" y="16709"/>
                  <a:pt x="21600" y="10761"/>
                </a:cubicBezTo>
                <a:cubicBezTo>
                  <a:pt x="21578" y="7513"/>
                  <a:pt x="21166" y="4578"/>
                  <a:pt x="20520" y="262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TextBox 56">
            <a:extLst>
              <a:ext uri="{FF2B5EF4-FFF2-40B4-BE49-F238E27FC236}">
                <a16:creationId xmlns:a16="http://schemas.microsoft.com/office/drawing/2014/main" id="{91F40EEC-E33A-2E41-BC9E-5A080DAB3513}"/>
              </a:ext>
            </a:extLst>
          </p:cNvPr>
          <p:cNvSpPr txBox="1"/>
          <p:nvPr/>
        </p:nvSpPr>
        <p:spPr>
          <a:xfrm>
            <a:off x="4825085" y="3956020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05</a:t>
            </a:r>
          </a:p>
        </p:txBody>
      </p:sp>
      <p:pic>
        <p:nvPicPr>
          <p:cNvPr id="22" name="Graphic 64" descr="Gears with solid fill">
            <a:extLst>
              <a:ext uri="{FF2B5EF4-FFF2-40B4-BE49-F238E27FC236}">
                <a16:creationId xmlns:a16="http://schemas.microsoft.com/office/drawing/2014/main" id="{C9AAAD57-CC17-EF4E-AFA5-83C6D1A00C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3134" y="3971492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65" descr="Lights On with solid fill">
            <a:extLst>
              <a:ext uri="{FF2B5EF4-FFF2-40B4-BE49-F238E27FC236}">
                <a16:creationId xmlns:a16="http://schemas.microsoft.com/office/drawing/2014/main" id="{E983C51A-D8FB-4D45-8F84-9CF0D7F4805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89693" y="3971492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CE46B649-47B5-E34B-A8F1-3CF9CE7FB164}"/>
              </a:ext>
            </a:extLst>
          </p:cNvPr>
          <p:cNvSpPr/>
          <p:nvPr/>
        </p:nvSpPr>
        <p:spPr>
          <a:xfrm>
            <a:off x="4646859" y="2335457"/>
            <a:ext cx="2918056" cy="825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40" y="0"/>
                </a:moveTo>
                <a:cubicBezTo>
                  <a:pt x="17863" y="0"/>
                  <a:pt x="17231" y="784"/>
                  <a:pt x="16721" y="2117"/>
                </a:cubicBezTo>
                <a:cubicBezTo>
                  <a:pt x="16688" y="2234"/>
                  <a:pt x="16643" y="2352"/>
                  <a:pt x="16610" y="2470"/>
                </a:cubicBezTo>
                <a:cubicBezTo>
                  <a:pt x="16577" y="2587"/>
                  <a:pt x="16533" y="2705"/>
                  <a:pt x="16488" y="2783"/>
                </a:cubicBezTo>
                <a:cubicBezTo>
                  <a:pt x="15978" y="4116"/>
                  <a:pt x="15357" y="4900"/>
                  <a:pt x="14670" y="4900"/>
                </a:cubicBezTo>
                <a:cubicBezTo>
                  <a:pt x="13993" y="4900"/>
                  <a:pt x="13361" y="4116"/>
                  <a:pt x="12851" y="2783"/>
                </a:cubicBezTo>
                <a:cubicBezTo>
                  <a:pt x="12774" y="2587"/>
                  <a:pt x="12696" y="2352"/>
                  <a:pt x="12618" y="2117"/>
                </a:cubicBezTo>
                <a:cubicBezTo>
                  <a:pt x="12108" y="784"/>
                  <a:pt x="11487" y="0"/>
                  <a:pt x="10800" y="0"/>
                </a:cubicBezTo>
                <a:cubicBezTo>
                  <a:pt x="10124" y="0"/>
                  <a:pt x="9492" y="784"/>
                  <a:pt x="8981" y="2117"/>
                </a:cubicBezTo>
                <a:cubicBezTo>
                  <a:pt x="8904" y="2352"/>
                  <a:pt x="8826" y="2587"/>
                  <a:pt x="8749" y="2783"/>
                </a:cubicBezTo>
                <a:cubicBezTo>
                  <a:pt x="8239" y="4116"/>
                  <a:pt x="7618" y="4900"/>
                  <a:pt x="6930" y="4900"/>
                </a:cubicBezTo>
                <a:cubicBezTo>
                  <a:pt x="6254" y="4900"/>
                  <a:pt x="5622" y="4116"/>
                  <a:pt x="5112" y="2783"/>
                </a:cubicBezTo>
                <a:cubicBezTo>
                  <a:pt x="5067" y="2666"/>
                  <a:pt x="5034" y="2587"/>
                  <a:pt x="4990" y="2470"/>
                </a:cubicBezTo>
                <a:cubicBezTo>
                  <a:pt x="4956" y="2352"/>
                  <a:pt x="4912" y="2235"/>
                  <a:pt x="4879" y="2117"/>
                </a:cubicBezTo>
                <a:cubicBezTo>
                  <a:pt x="4369" y="784"/>
                  <a:pt x="3748" y="0"/>
                  <a:pt x="3060" y="0"/>
                </a:cubicBezTo>
                <a:cubicBezTo>
                  <a:pt x="1375" y="0"/>
                  <a:pt x="0" y="4861"/>
                  <a:pt x="0" y="10820"/>
                </a:cubicBezTo>
                <a:cubicBezTo>
                  <a:pt x="0" y="14073"/>
                  <a:pt x="410" y="17013"/>
                  <a:pt x="1053" y="18974"/>
                </a:cubicBezTo>
                <a:cubicBezTo>
                  <a:pt x="1076" y="19052"/>
                  <a:pt x="1109" y="19091"/>
                  <a:pt x="1131" y="19170"/>
                </a:cubicBezTo>
                <a:cubicBezTo>
                  <a:pt x="1153" y="19248"/>
                  <a:pt x="1175" y="19326"/>
                  <a:pt x="1198" y="19366"/>
                </a:cubicBezTo>
                <a:cubicBezTo>
                  <a:pt x="1708" y="20777"/>
                  <a:pt x="2351" y="21600"/>
                  <a:pt x="3060" y="21600"/>
                </a:cubicBezTo>
                <a:cubicBezTo>
                  <a:pt x="3759" y="21600"/>
                  <a:pt x="4402" y="20777"/>
                  <a:pt x="4923" y="19366"/>
                </a:cubicBezTo>
                <a:cubicBezTo>
                  <a:pt x="4968" y="19209"/>
                  <a:pt x="5023" y="19091"/>
                  <a:pt x="5067" y="18934"/>
                </a:cubicBezTo>
                <a:cubicBezTo>
                  <a:pt x="5577" y="17523"/>
                  <a:pt x="6221" y="16700"/>
                  <a:pt x="6930" y="16700"/>
                </a:cubicBezTo>
                <a:cubicBezTo>
                  <a:pt x="7629" y="16700"/>
                  <a:pt x="8272" y="17523"/>
                  <a:pt x="8793" y="18934"/>
                </a:cubicBezTo>
                <a:cubicBezTo>
                  <a:pt x="8837" y="19052"/>
                  <a:pt x="8893" y="19209"/>
                  <a:pt x="8937" y="19366"/>
                </a:cubicBezTo>
                <a:cubicBezTo>
                  <a:pt x="9447" y="20777"/>
                  <a:pt x="10090" y="21600"/>
                  <a:pt x="10800" y="21600"/>
                </a:cubicBezTo>
                <a:cubicBezTo>
                  <a:pt x="11499" y="21600"/>
                  <a:pt x="12142" y="20777"/>
                  <a:pt x="12663" y="19366"/>
                </a:cubicBezTo>
                <a:cubicBezTo>
                  <a:pt x="12707" y="19209"/>
                  <a:pt x="12763" y="19091"/>
                  <a:pt x="12807" y="18934"/>
                </a:cubicBezTo>
                <a:cubicBezTo>
                  <a:pt x="13317" y="17523"/>
                  <a:pt x="13960" y="16700"/>
                  <a:pt x="14670" y="16700"/>
                </a:cubicBezTo>
                <a:cubicBezTo>
                  <a:pt x="15368" y="16700"/>
                  <a:pt x="16011" y="17523"/>
                  <a:pt x="16533" y="18934"/>
                </a:cubicBezTo>
                <a:cubicBezTo>
                  <a:pt x="16577" y="19052"/>
                  <a:pt x="16632" y="19209"/>
                  <a:pt x="16677" y="19366"/>
                </a:cubicBezTo>
                <a:cubicBezTo>
                  <a:pt x="17187" y="20777"/>
                  <a:pt x="17830" y="21600"/>
                  <a:pt x="18540" y="21600"/>
                </a:cubicBezTo>
                <a:cubicBezTo>
                  <a:pt x="19238" y="21600"/>
                  <a:pt x="19881" y="20777"/>
                  <a:pt x="20402" y="19366"/>
                </a:cubicBezTo>
                <a:cubicBezTo>
                  <a:pt x="20425" y="19287"/>
                  <a:pt x="20447" y="19209"/>
                  <a:pt x="20469" y="19170"/>
                </a:cubicBezTo>
                <a:cubicBezTo>
                  <a:pt x="20491" y="19091"/>
                  <a:pt x="20513" y="19013"/>
                  <a:pt x="20547" y="18974"/>
                </a:cubicBezTo>
                <a:cubicBezTo>
                  <a:pt x="21190" y="16974"/>
                  <a:pt x="21600" y="14073"/>
                  <a:pt x="21600" y="10820"/>
                </a:cubicBezTo>
                <a:cubicBezTo>
                  <a:pt x="21600" y="4861"/>
                  <a:pt x="20225" y="0"/>
                  <a:pt x="185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extBox 54">
            <a:extLst>
              <a:ext uri="{FF2B5EF4-FFF2-40B4-BE49-F238E27FC236}">
                <a16:creationId xmlns:a16="http://schemas.microsoft.com/office/drawing/2014/main" id="{F27AC4D2-293F-5D46-B3EC-8D121B9B7314}"/>
              </a:ext>
            </a:extLst>
          </p:cNvPr>
          <p:cNvSpPr txBox="1"/>
          <p:nvPr/>
        </p:nvSpPr>
        <p:spPr>
          <a:xfrm>
            <a:off x="4780125" y="2486538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03</a:t>
            </a:r>
          </a:p>
        </p:txBody>
      </p:sp>
      <p:pic>
        <p:nvPicPr>
          <p:cNvPr id="20" name="Graphic 62" descr="Bullseye with solid fill">
            <a:extLst>
              <a:ext uri="{FF2B5EF4-FFF2-40B4-BE49-F238E27FC236}">
                <a16:creationId xmlns:a16="http://schemas.microsoft.com/office/drawing/2014/main" id="{750FC02D-F6A9-354F-9A20-278825A124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893462" y="2502010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66" descr="Stopwatch 66% with solid fill">
            <a:extLst>
              <a:ext uri="{FF2B5EF4-FFF2-40B4-BE49-F238E27FC236}">
                <a16:creationId xmlns:a16="http://schemas.microsoft.com/office/drawing/2014/main" id="{5FE902AE-1EBD-EF42-89A9-6B80E6FE89F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53517" y="2502010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08A75E58-00C0-594F-BF48-A79FD30075C2}"/>
              </a:ext>
            </a:extLst>
          </p:cNvPr>
          <p:cNvSpPr/>
          <p:nvPr/>
        </p:nvSpPr>
        <p:spPr>
          <a:xfrm>
            <a:off x="5171149" y="1601089"/>
            <a:ext cx="1872463" cy="826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31" y="0"/>
                </a:moveTo>
                <a:cubicBezTo>
                  <a:pt x="15742" y="0"/>
                  <a:pt x="14740" y="822"/>
                  <a:pt x="13928" y="2230"/>
                </a:cubicBezTo>
                <a:cubicBezTo>
                  <a:pt x="13893" y="2309"/>
                  <a:pt x="13859" y="2387"/>
                  <a:pt x="13824" y="2426"/>
                </a:cubicBezTo>
                <a:cubicBezTo>
                  <a:pt x="13789" y="2504"/>
                  <a:pt x="13755" y="2583"/>
                  <a:pt x="13703" y="2622"/>
                </a:cubicBezTo>
                <a:cubicBezTo>
                  <a:pt x="12908" y="4030"/>
                  <a:pt x="11906" y="4852"/>
                  <a:pt x="10800" y="4852"/>
                </a:cubicBezTo>
                <a:cubicBezTo>
                  <a:pt x="9711" y="4852"/>
                  <a:pt x="8709" y="4030"/>
                  <a:pt x="7897" y="2622"/>
                </a:cubicBezTo>
                <a:cubicBezTo>
                  <a:pt x="7862" y="2543"/>
                  <a:pt x="7811" y="2504"/>
                  <a:pt x="7776" y="2426"/>
                </a:cubicBezTo>
                <a:cubicBezTo>
                  <a:pt x="7741" y="2348"/>
                  <a:pt x="7707" y="2270"/>
                  <a:pt x="7672" y="2230"/>
                </a:cubicBezTo>
                <a:cubicBezTo>
                  <a:pt x="6877" y="822"/>
                  <a:pt x="5875" y="0"/>
                  <a:pt x="4769" y="0"/>
                </a:cubicBezTo>
                <a:cubicBezTo>
                  <a:pt x="2143" y="0"/>
                  <a:pt x="0" y="4852"/>
                  <a:pt x="0" y="10800"/>
                </a:cubicBezTo>
                <a:cubicBezTo>
                  <a:pt x="0" y="13970"/>
                  <a:pt x="605" y="16865"/>
                  <a:pt x="1572" y="18822"/>
                </a:cubicBezTo>
                <a:cubicBezTo>
                  <a:pt x="1642" y="18939"/>
                  <a:pt x="1693" y="19017"/>
                  <a:pt x="1763" y="19135"/>
                </a:cubicBezTo>
                <a:cubicBezTo>
                  <a:pt x="1814" y="19252"/>
                  <a:pt x="1884" y="19370"/>
                  <a:pt x="1935" y="19487"/>
                </a:cubicBezTo>
                <a:cubicBezTo>
                  <a:pt x="2730" y="20817"/>
                  <a:pt x="3698" y="21600"/>
                  <a:pt x="4769" y="21600"/>
                </a:cubicBezTo>
                <a:cubicBezTo>
                  <a:pt x="5823" y="21600"/>
                  <a:pt x="6808" y="20817"/>
                  <a:pt x="7603" y="19487"/>
                </a:cubicBezTo>
                <a:cubicBezTo>
                  <a:pt x="7724" y="19252"/>
                  <a:pt x="7845" y="19017"/>
                  <a:pt x="7966" y="18822"/>
                </a:cubicBezTo>
                <a:cubicBezTo>
                  <a:pt x="8761" y="17491"/>
                  <a:pt x="9729" y="16709"/>
                  <a:pt x="10800" y="16709"/>
                </a:cubicBezTo>
                <a:cubicBezTo>
                  <a:pt x="11854" y="16709"/>
                  <a:pt x="12839" y="17491"/>
                  <a:pt x="13634" y="18822"/>
                </a:cubicBezTo>
                <a:cubicBezTo>
                  <a:pt x="13755" y="19017"/>
                  <a:pt x="13876" y="19252"/>
                  <a:pt x="13997" y="19487"/>
                </a:cubicBezTo>
                <a:cubicBezTo>
                  <a:pt x="14792" y="20817"/>
                  <a:pt x="15759" y="21600"/>
                  <a:pt x="16831" y="21600"/>
                </a:cubicBezTo>
                <a:cubicBezTo>
                  <a:pt x="17885" y="21600"/>
                  <a:pt x="18870" y="20817"/>
                  <a:pt x="19665" y="19487"/>
                </a:cubicBezTo>
                <a:cubicBezTo>
                  <a:pt x="19716" y="19370"/>
                  <a:pt x="19786" y="19252"/>
                  <a:pt x="19837" y="19135"/>
                </a:cubicBezTo>
                <a:cubicBezTo>
                  <a:pt x="19889" y="19017"/>
                  <a:pt x="19958" y="18900"/>
                  <a:pt x="20028" y="18822"/>
                </a:cubicBezTo>
                <a:cubicBezTo>
                  <a:pt x="20995" y="16865"/>
                  <a:pt x="21600" y="13970"/>
                  <a:pt x="21600" y="10800"/>
                </a:cubicBezTo>
                <a:cubicBezTo>
                  <a:pt x="21600" y="4813"/>
                  <a:pt x="19457" y="0"/>
                  <a:pt x="16831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TextBox 53">
            <a:extLst>
              <a:ext uri="{FF2B5EF4-FFF2-40B4-BE49-F238E27FC236}">
                <a16:creationId xmlns:a16="http://schemas.microsoft.com/office/drawing/2014/main" id="{0783DE2F-9166-AD48-ABB8-ECEE77014C11}"/>
              </a:ext>
            </a:extLst>
          </p:cNvPr>
          <p:cNvSpPr txBox="1"/>
          <p:nvPr/>
        </p:nvSpPr>
        <p:spPr>
          <a:xfrm>
            <a:off x="5289829" y="1752919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pic>
        <p:nvPicPr>
          <p:cNvPr id="25" name="Graphic 67" descr="Trophy with solid fill">
            <a:extLst>
              <a:ext uri="{FF2B5EF4-FFF2-40B4-BE49-F238E27FC236}">
                <a16:creationId xmlns:a16="http://schemas.microsoft.com/office/drawing/2014/main" id="{FE9FD13F-F9C5-344D-91F0-8EF356510E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32081" y="1749769"/>
            <a:ext cx="529520" cy="529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6A5DE2AA-8162-D75E-EE77-CD59CFEEA035}"/>
              </a:ext>
            </a:extLst>
          </p:cNvPr>
          <p:cNvGrpSpPr/>
          <p:nvPr/>
        </p:nvGrpSpPr>
        <p:grpSpPr>
          <a:xfrm>
            <a:off x="8710543" y="1541623"/>
            <a:ext cx="2926080" cy="1105487"/>
            <a:chOff x="8921977" y="1466725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2F560AD-CD73-C433-563C-CCFBB3A5A52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CBC719B-DCD2-5743-C84E-83534E99BC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F46987F-2C92-052E-A9D3-91D97098554A}"/>
              </a:ext>
            </a:extLst>
          </p:cNvPr>
          <p:cNvGrpSpPr/>
          <p:nvPr/>
        </p:nvGrpSpPr>
        <p:grpSpPr>
          <a:xfrm>
            <a:off x="555377" y="851682"/>
            <a:ext cx="2926080" cy="1105487"/>
            <a:chOff x="332936" y="2627766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395610B-7092-5C38-6D3F-6E2A69980B0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1E306E4-95D1-574B-FC5B-2AADB151318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CD0C496-549F-6EA3-918D-B46713B5C4EE}"/>
              </a:ext>
            </a:extLst>
          </p:cNvPr>
          <p:cNvGrpSpPr/>
          <p:nvPr/>
        </p:nvGrpSpPr>
        <p:grpSpPr>
          <a:xfrm>
            <a:off x="555377" y="2231564"/>
            <a:ext cx="2926080" cy="1105487"/>
            <a:chOff x="8921977" y="1466725"/>
            <a:chExt cx="2926080" cy="110548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38396E8-162B-0320-7F1D-8CFEECD0A4C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F00B8C8-FB3F-ECE1-FF4B-1903B4522F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9980DF2-46D8-067F-E6EE-E44104537105}"/>
              </a:ext>
            </a:extLst>
          </p:cNvPr>
          <p:cNvGrpSpPr/>
          <p:nvPr/>
        </p:nvGrpSpPr>
        <p:grpSpPr>
          <a:xfrm>
            <a:off x="8710543" y="2921505"/>
            <a:ext cx="2926080" cy="1105487"/>
            <a:chOff x="8921977" y="1466725"/>
            <a:chExt cx="2926080" cy="110548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EFDB4BA-EC03-2D9C-61AD-B8875CB920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08146A8-47D7-EA01-9A4C-3449D57E7B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7A423D0-F925-8329-0D3F-6425A0EDD2D2}"/>
              </a:ext>
            </a:extLst>
          </p:cNvPr>
          <p:cNvGrpSpPr/>
          <p:nvPr/>
        </p:nvGrpSpPr>
        <p:grpSpPr>
          <a:xfrm>
            <a:off x="555377" y="3611446"/>
            <a:ext cx="2926080" cy="1105487"/>
            <a:chOff x="8921977" y="1466725"/>
            <a:chExt cx="2926080" cy="11054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40BC37-8B79-7DE7-26BF-CC9A49AB0B9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4DF93DC-02A5-556F-6E45-5E78A4DECB7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9342F03-F8CA-40B0-94B4-48F1FF0B4687}"/>
              </a:ext>
            </a:extLst>
          </p:cNvPr>
          <p:cNvGrpSpPr/>
          <p:nvPr/>
        </p:nvGrpSpPr>
        <p:grpSpPr>
          <a:xfrm>
            <a:off x="8710543" y="4301387"/>
            <a:ext cx="2926080" cy="1105487"/>
            <a:chOff x="8921977" y="1466725"/>
            <a:chExt cx="2926080" cy="110548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4835E09-1335-362E-8F0E-A7D335D12A2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8C5F106-E893-5F02-9129-6408C2D7596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421F2E6-B3CC-08A4-B1FE-AB2DE47FB739}"/>
              </a:ext>
            </a:extLst>
          </p:cNvPr>
          <p:cNvGrpSpPr/>
          <p:nvPr/>
        </p:nvGrpSpPr>
        <p:grpSpPr>
          <a:xfrm>
            <a:off x="555377" y="4991326"/>
            <a:ext cx="2926080" cy="1105487"/>
            <a:chOff x="8921977" y="1466725"/>
            <a:chExt cx="2926080" cy="11054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808259-E12B-50A5-9404-ED326C852E8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D472F6C-0F47-1BBD-B6F0-D54EFF41B21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Beehive Diagram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68E6EB-B08B-1C49-815F-F9ABAFB7D991}"/>
              </a:ext>
            </a:extLst>
          </p:cNvPr>
          <p:cNvSpPr/>
          <p:nvPr/>
        </p:nvSpPr>
        <p:spPr>
          <a:xfrm>
            <a:off x="5695438" y="866721"/>
            <a:ext cx="826881" cy="826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52" y="0"/>
                  <a:pt x="0" y="4852"/>
                  <a:pt x="0" y="10800"/>
                </a:cubicBezTo>
                <a:cubicBezTo>
                  <a:pt x="0" y="14048"/>
                  <a:pt x="1448" y="16983"/>
                  <a:pt x="3717" y="18939"/>
                </a:cubicBezTo>
                <a:cubicBezTo>
                  <a:pt x="3796" y="19017"/>
                  <a:pt x="3874" y="19057"/>
                  <a:pt x="3991" y="19135"/>
                </a:cubicBezTo>
                <a:cubicBezTo>
                  <a:pt x="4070" y="19213"/>
                  <a:pt x="4148" y="19291"/>
                  <a:pt x="4226" y="19370"/>
                </a:cubicBezTo>
                <a:cubicBezTo>
                  <a:pt x="6026" y="20778"/>
                  <a:pt x="8296" y="21600"/>
                  <a:pt x="10800" y="21600"/>
                </a:cubicBezTo>
                <a:cubicBezTo>
                  <a:pt x="13265" y="21600"/>
                  <a:pt x="15535" y="20778"/>
                  <a:pt x="17374" y="19370"/>
                </a:cubicBezTo>
                <a:cubicBezTo>
                  <a:pt x="17452" y="19291"/>
                  <a:pt x="17530" y="19213"/>
                  <a:pt x="17609" y="19135"/>
                </a:cubicBezTo>
                <a:cubicBezTo>
                  <a:pt x="17687" y="19057"/>
                  <a:pt x="17765" y="18978"/>
                  <a:pt x="17883" y="18939"/>
                </a:cubicBezTo>
                <a:cubicBezTo>
                  <a:pt x="20152" y="16943"/>
                  <a:pt x="21600" y="14048"/>
                  <a:pt x="21600" y="10800"/>
                </a:cubicBezTo>
                <a:cubicBezTo>
                  <a:pt x="21600" y="4852"/>
                  <a:pt x="16748" y="0"/>
                  <a:pt x="1080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52">
            <a:extLst>
              <a:ext uri="{FF2B5EF4-FFF2-40B4-BE49-F238E27FC236}">
                <a16:creationId xmlns:a16="http://schemas.microsoft.com/office/drawing/2014/main" id="{184C74AE-6CCF-D74E-AF19-B3F67CA7217E}"/>
              </a:ext>
            </a:extLst>
          </p:cNvPr>
          <p:cNvSpPr txBox="1"/>
          <p:nvPr/>
        </p:nvSpPr>
        <p:spPr>
          <a:xfrm>
            <a:off x="5833802" y="1012020"/>
            <a:ext cx="55015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8AF6685-3334-1740-84D3-64DA5631AECC}"/>
              </a:ext>
            </a:extLst>
          </p:cNvPr>
          <p:cNvSpPr/>
          <p:nvPr/>
        </p:nvSpPr>
        <p:spPr>
          <a:xfrm>
            <a:off x="5695438" y="5271430"/>
            <a:ext cx="826881" cy="825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04" y="2626"/>
                </a:moveTo>
                <a:cubicBezTo>
                  <a:pt x="17726" y="2548"/>
                  <a:pt x="17648" y="2509"/>
                  <a:pt x="17530" y="2430"/>
                </a:cubicBezTo>
                <a:cubicBezTo>
                  <a:pt x="17452" y="2352"/>
                  <a:pt x="17374" y="2274"/>
                  <a:pt x="17296" y="2234"/>
                </a:cubicBezTo>
                <a:cubicBezTo>
                  <a:pt x="15496" y="823"/>
                  <a:pt x="13226" y="0"/>
                  <a:pt x="10761" y="0"/>
                </a:cubicBezTo>
                <a:cubicBezTo>
                  <a:pt x="8296" y="0"/>
                  <a:pt x="6026" y="823"/>
                  <a:pt x="4226" y="2234"/>
                </a:cubicBezTo>
                <a:cubicBezTo>
                  <a:pt x="4148" y="2313"/>
                  <a:pt x="4070" y="2391"/>
                  <a:pt x="3991" y="2430"/>
                </a:cubicBezTo>
                <a:cubicBezTo>
                  <a:pt x="3913" y="2509"/>
                  <a:pt x="3835" y="2587"/>
                  <a:pt x="3717" y="2626"/>
                </a:cubicBezTo>
                <a:cubicBezTo>
                  <a:pt x="1448" y="4626"/>
                  <a:pt x="0" y="7527"/>
                  <a:pt x="0" y="10780"/>
                </a:cubicBezTo>
                <a:cubicBezTo>
                  <a:pt x="0" y="16739"/>
                  <a:pt x="4852" y="21600"/>
                  <a:pt x="10800" y="21600"/>
                </a:cubicBezTo>
                <a:cubicBezTo>
                  <a:pt x="16748" y="21600"/>
                  <a:pt x="21600" y="16739"/>
                  <a:pt x="21600" y="10780"/>
                </a:cubicBezTo>
                <a:cubicBezTo>
                  <a:pt x="21561" y="7527"/>
                  <a:pt x="20113" y="4587"/>
                  <a:pt x="17804" y="26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TextBox 58">
            <a:extLst>
              <a:ext uri="{FF2B5EF4-FFF2-40B4-BE49-F238E27FC236}">
                <a16:creationId xmlns:a16="http://schemas.microsoft.com/office/drawing/2014/main" id="{C0024972-C1E5-364C-A856-0350FB561C5C}"/>
              </a:ext>
            </a:extLst>
          </p:cNvPr>
          <p:cNvSpPr txBox="1"/>
          <p:nvPr/>
        </p:nvSpPr>
        <p:spPr>
          <a:xfrm>
            <a:off x="5833803" y="5422511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0887806-0267-884A-B465-F54973EE06D8}"/>
              </a:ext>
            </a:extLst>
          </p:cNvPr>
          <p:cNvSpPr/>
          <p:nvPr/>
        </p:nvSpPr>
        <p:spPr>
          <a:xfrm>
            <a:off x="5171149" y="4538558"/>
            <a:ext cx="1866465" cy="825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18" y="2626"/>
                </a:moveTo>
                <a:cubicBezTo>
                  <a:pt x="19884" y="2548"/>
                  <a:pt x="19849" y="2509"/>
                  <a:pt x="19797" y="2430"/>
                </a:cubicBezTo>
                <a:cubicBezTo>
                  <a:pt x="19762" y="2352"/>
                  <a:pt x="19728" y="2274"/>
                  <a:pt x="19693" y="2234"/>
                </a:cubicBezTo>
                <a:cubicBezTo>
                  <a:pt x="18896" y="823"/>
                  <a:pt x="17890" y="0"/>
                  <a:pt x="16798" y="0"/>
                </a:cubicBezTo>
                <a:cubicBezTo>
                  <a:pt x="15706" y="0"/>
                  <a:pt x="14700" y="823"/>
                  <a:pt x="13903" y="2234"/>
                </a:cubicBezTo>
                <a:cubicBezTo>
                  <a:pt x="13834" y="2391"/>
                  <a:pt x="13747" y="2509"/>
                  <a:pt x="13678" y="2666"/>
                </a:cubicBezTo>
                <a:cubicBezTo>
                  <a:pt x="12880" y="4077"/>
                  <a:pt x="11875" y="4900"/>
                  <a:pt x="10783" y="4900"/>
                </a:cubicBezTo>
                <a:cubicBezTo>
                  <a:pt x="9691" y="4900"/>
                  <a:pt x="8685" y="4077"/>
                  <a:pt x="7888" y="2666"/>
                </a:cubicBezTo>
                <a:cubicBezTo>
                  <a:pt x="7818" y="2548"/>
                  <a:pt x="7732" y="2391"/>
                  <a:pt x="7662" y="2234"/>
                </a:cubicBezTo>
                <a:cubicBezTo>
                  <a:pt x="6865" y="823"/>
                  <a:pt x="5859" y="0"/>
                  <a:pt x="4767" y="0"/>
                </a:cubicBezTo>
                <a:cubicBezTo>
                  <a:pt x="3675" y="0"/>
                  <a:pt x="2670" y="823"/>
                  <a:pt x="1872" y="2234"/>
                </a:cubicBezTo>
                <a:cubicBezTo>
                  <a:pt x="1838" y="2313"/>
                  <a:pt x="1803" y="2391"/>
                  <a:pt x="1768" y="2430"/>
                </a:cubicBezTo>
                <a:cubicBezTo>
                  <a:pt x="1734" y="2509"/>
                  <a:pt x="1699" y="2587"/>
                  <a:pt x="1647" y="2626"/>
                </a:cubicBezTo>
                <a:cubicBezTo>
                  <a:pt x="641" y="4626"/>
                  <a:pt x="0" y="7527"/>
                  <a:pt x="0" y="10780"/>
                </a:cubicBezTo>
                <a:cubicBezTo>
                  <a:pt x="0" y="16739"/>
                  <a:pt x="2150" y="21600"/>
                  <a:pt x="4785" y="21600"/>
                </a:cubicBezTo>
                <a:cubicBezTo>
                  <a:pt x="5877" y="21600"/>
                  <a:pt x="6882" y="20777"/>
                  <a:pt x="7680" y="19366"/>
                </a:cubicBezTo>
                <a:cubicBezTo>
                  <a:pt x="7714" y="19287"/>
                  <a:pt x="7749" y="19209"/>
                  <a:pt x="7784" y="19170"/>
                </a:cubicBezTo>
                <a:cubicBezTo>
                  <a:pt x="7818" y="19091"/>
                  <a:pt x="7853" y="19013"/>
                  <a:pt x="7905" y="18974"/>
                </a:cubicBezTo>
                <a:cubicBezTo>
                  <a:pt x="8702" y="17562"/>
                  <a:pt x="9708" y="16739"/>
                  <a:pt x="10800" y="16739"/>
                </a:cubicBezTo>
                <a:cubicBezTo>
                  <a:pt x="11892" y="16739"/>
                  <a:pt x="12898" y="17562"/>
                  <a:pt x="13695" y="18974"/>
                </a:cubicBezTo>
                <a:cubicBezTo>
                  <a:pt x="13730" y="19052"/>
                  <a:pt x="13764" y="19091"/>
                  <a:pt x="13816" y="19170"/>
                </a:cubicBezTo>
                <a:cubicBezTo>
                  <a:pt x="13851" y="19248"/>
                  <a:pt x="13886" y="19326"/>
                  <a:pt x="13920" y="19366"/>
                </a:cubicBezTo>
                <a:cubicBezTo>
                  <a:pt x="14718" y="20777"/>
                  <a:pt x="15723" y="21600"/>
                  <a:pt x="16815" y="21600"/>
                </a:cubicBezTo>
                <a:cubicBezTo>
                  <a:pt x="19450" y="21600"/>
                  <a:pt x="21600" y="16739"/>
                  <a:pt x="21600" y="10780"/>
                </a:cubicBezTo>
                <a:cubicBezTo>
                  <a:pt x="21565" y="7527"/>
                  <a:pt x="20924" y="4626"/>
                  <a:pt x="19918" y="26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TextBox 57">
            <a:extLst>
              <a:ext uri="{FF2B5EF4-FFF2-40B4-BE49-F238E27FC236}">
                <a16:creationId xmlns:a16="http://schemas.microsoft.com/office/drawing/2014/main" id="{F8423718-A653-134A-9178-82811F8A4787}"/>
              </a:ext>
            </a:extLst>
          </p:cNvPr>
          <p:cNvSpPr txBox="1"/>
          <p:nvPr/>
        </p:nvSpPr>
        <p:spPr>
          <a:xfrm>
            <a:off x="5323106" y="4689639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06</a:t>
            </a:r>
          </a:p>
        </p:txBody>
      </p:sp>
      <p:pic>
        <p:nvPicPr>
          <p:cNvPr id="17" name="Graphic 59" descr="Bar graph with upward trend with solid fill">
            <a:extLst>
              <a:ext uri="{FF2B5EF4-FFF2-40B4-BE49-F238E27FC236}">
                <a16:creationId xmlns:a16="http://schemas.microsoft.com/office/drawing/2014/main" id="{BED74DE9-A3BA-B641-B18F-6C38F44EC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55410" y="4705111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40186F20-A269-094F-A3B7-2B170E3A3279}"/>
              </a:ext>
            </a:extLst>
          </p:cNvPr>
          <p:cNvSpPr/>
          <p:nvPr/>
        </p:nvSpPr>
        <p:spPr>
          <a:xfrm>
            <a:off x="4122570" y="3068327"/>
            <a:ext cx="3946861" cy="828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9347" y="0"/>
                </a:moveTo>
                <a:cubicBezTo>
                  <a:pt x="18833" y="0"/>
                  <a:pt x="18359" y="820"/>
                  <a:pt x="17976" y="2226"/>
                </a:cubicBezTo>
                <a:cubicBezTo>
                  <a:pt x="17959" y="2304"/>
                  <a:pt x="17943" y="2383"/>
                  <a:pt x="17927" y="2461"/>
                </a:cubicBezTo>
                <a:cubicBezTo>
                  <a:pt x="17910" y="2539"/>
                  <a:pt x="17894" y="2617"/>
                  <a:pt x="17869" y="2656"/>
                </a:cubicBezTo>
                <a:cubicBezTo>
                  <a:pt x="17494" y="4062"/>
                  <a:pt x="17020" y="4882"/>
                  <a:pt x="16498" y="4882"/>
                </a:cubicBezTo>
                <a:cubicBezTo>
                  <a:pt x="15984" y="4882"/>
                  <a:pt x="15510" y="4062"/>
                  <a:pt x="15127" y="2656"/>
                </a:cubicBezTo>
                <a:cubicBezTo>
                  <a:pt x="15094" y="2539"/>
                  <a:pt x="15053" y="2383"/>
                  <a:pt x="15020" y="2226"/>
                </a:cubicBezTo>
                <a:cubicBezTo>
                  <a:pt x="14645" y="820"/>
                  <a:pt x="14171" y="0"/>
                  <a:pt x="13649" y="0"/>
                </a:cubicBezTo>
                <a:cubicBezTo>
                  <a:pt x="13135" y="0"/>
                  <a:pt x="12661" y="820"/>
                  <a:pt x="12278" y="2226"/>
                </a:cubicBezTo>
                <a:cubicBezTo>
                  <a:pt x="12245" y="2383"/>
                  <a:pt x="12204" y="2500"/>
                  <a:pt x="12171" y="2656"/>
                </a:cubicBezTo>
                <a:cubicBezTo>
                  <a:pt x="11796" y="4062"/>
                  <a:pt x="11322" y="4882"/>
                  <a:pt x="10800" y="4882"/>
                </a:cubicBezTo>
                <a:cubicBezTo>
                  <a:pt x="10286" y="4882"/>
                  <a:pt x="9812" y="4062"/>
                  <a:pt x="9429" y="2656"/>
                </a:cubicBezTo>
                <a:cubicBezTo>
                  <a:pt x="9396" y="2539"/>
                  <a:pt x="9355" y="2383"/>
                  <a:pt x="9322" y="2226"/>
                </a:cubicBezTo>
                <a:cubicBezTo>
                  <a:pt x="8947" y="820"/>
                  <a:pt x="8473" y="0"/>
                  <a:pt x="7951" y="0"/>
                </a:cubicBezTo>
                <a:cubicBezTo>
                  <a:pt x="7437" y="0"/>
                  <a:pt x="6963" y="820"/>
                  <a:pt x="6580" y="2226"/>
                </a:cubicBezTo>
                <a:cubicBezTo>
                  <a:pt x="6547" y="2383"/>
                  <a:pt x="6506" y="2500"/>
                  <a:pt x="6473" y="2656"/>
                </a:cubicBezTo>
                <a:cubicBezTo>
                  <a:pt x="6098" y="4062"/>
                  <a:pt x="5624" y="4882"/>
                  <a:pt x="5102" y="4882"/>
                </a:cubicBezTo>
                <a:cubicBezTo>
                  <a:pt x="4588" y="4882"/>
                  <a:pt x="4114" y="4062"/>
                  <a:pt x="3731" y="2656"/>
                </a:cubicBezTo>
                <a:cubicBezTo>
                  <a:pt x="3714" y="2578"/>
                  <a:pt x="3698" y="2539"/>
                  <a:pt x="3673" y="2461"/>
                </a:cubicBezTo>
                <a:cubicBezTo>
                  <a:pt x="3657" y="2383"/>
                  <a:pt x="3641" y="2304"/>
                  <a:pt x="3624" y="2226"/>
                </a:cubicBezTo>
                <a:cubicBezTo>
                  <a:pt x="3249" y="820"/>
                  <a:pt x="2776" y="0"/>
                  <a:pt x="2253" y="0"/>
                </a:cubicBezTo>
                <a:cubicBezTo>
                  <a:pt x="1012" y="0"/>
                  <a:pt x="0" y="4843"/>
                  <a:pt x="0" y="10780"/>
                </a:cubicBezTo>
                <a:cubicBezTo>
                  <a:pt x="0" y="16718"/>
                  <a:pt x="1012" y="21561"/>
                  <a:pt x="2253" y="21561"/>
                </a:cubicBezTo>
                <a:cubicBezTo>
                  <a:pt x="2767" y="21561"/>
                  <a:pt x="3241" y="20741"/>
                  <a:pt x="3616" y="19335"/>
                </a:cubicBezTo>
                <a:cubicBezTo>
                  <a:pt x="3633" y="19256"/>
                  <a:pt x="3649" y="19178"/>
                  <a:pt x="3665" y="19139"/>
                </a:cubicBezTo>
                <a:cubicBezTo>
                  <a:pt x="3682" y="19061"/>
                  <a:pt x="3698" y="18983"/>
                  <a:pt x="3722" y="18944"/>
                </a:cubicBezTo>
                <a:cubicBezTo>
                  <a:pt x="4098" y="17538"/>
                  <a:pt x="4571" y="16718"/>
                  <a:pt x="5086" y="16718"/>
                </a:cubicBezTo>
                <a:cubicBezTo>
                  <a:pt x="5600" y="16718"/>
                  <a:pt x="6073" y="17538"/>
                  <a:pt x="6449" y="18944"/>
                </a:cubicBezTo>
                <a:cubicBezTo>
                  <a:pt x="6482" y="19061"/>
                  <a:pt x="6522" y="19217"/>
                  <a:pt x="6555" y="19374"/>
                </a:cubicBezTo>
                <a:cubicBezTo>
                  <a:pt x="6931" y="20780"/>
                  <a:pt x="7404" y="21600"/>
                  <a:pt x="7918" y="21600"/>
                </a:cubicBezTo>
                <a:cubicBezTo>
                  <a:pt x="8433" y="21600"/>
                  <a:pt x="8906" y="20780"/>
                  <a:pt x="9282" y="19374"/>
                </a:cubicBezTo>
                <a:cubicBezTo>
                  <a:pt x="9314" y="19217"/>
                  <a:pt x="9355" y="19100"/>
                  <a:pt x="9388" y="18944"/>
                </a:cubicBezTo>
                <a:cubicBezTo>
                  <a:pt x="9763" y="17538"/>
                  <a:pt x="10237" y="16718"/>
                  <a:pt x="10751" y="16718"/>
                </a:cubicBezTo>
                <a:cubicBezTo>
                  <a:pt x="11265" y="16718"/>
                  <a:pt x="11739" y="17538"/>
                  <a:pt x="12114" y="18944"/>
                </a:cubicBezTo>
                <a:cubicBezTo>
                  <a:pt x="12147" y="19061"/>
                  <a:pt x="12188" y="19217"/>
                  <a:pt x="12220" y="19374"/>
                </a:cubicBezTo>
                <a:cubicBezTo>
                  <a:pt x="12596" y="20780"/>
                  <a:pt x="13069" y="21600"/>
                  <a:pt x="13584" y="21600"/>
                </a:cubicBezTo>
                <a:cubicBezTo>
                  <a:pt x="14098" y="21600"/>
                  <a:pt x="14571" y="20780"/>
                  <a:pt x="14947" y="19374"/>
                </a:cubicBezTo>
                <a:cubicBezTo>
                  <a:pt x="14980" y="19217"/>
                  <a:pt x="15020" y="19100"/>
                  <a:pt x="15053" y="18944"/>
                </a:cubicBezTo>
                <a:cubicBezTo>
                  <a:pt x="15428" y="17538"/>
                  <a:pt x="15902" y="16718"/>
                  <a:pt x="16416" y="16718"/>
                </a:cubicBezTo>
                <a:cubicBezTo>
                  <a:pt x="16931" y="16718"/>
                  <a:pt x="17404" y="17538"/>
                  <a:pt x="17780" y="18944"/>
                </a:cubicBezTo>
                <a:cubicBezTo>
                  <a:pt x="17796" y="19022"/>
                  <a:pt x="17812" y="19061"/>
                  <a:pt x="17837" y="19139"/>
                </a:cubicBezTo>
                <a:cubicBezTo>
                  <a:pt x="17853" y="19217"/>
                  <a:pt x="17869" y="19296"/>
                  <a:pt x="17886" y="19335"/>
                </a:cubicBezTo>
                <a:cubicBezTo>
                  <a:pt x="18261" y="20741"/>
                  <a:pt x="18735" y="21561"/>
                  <a:pt x="19249" y="21561"/>
                </a:cubicBezTo>
                <a:cubicBezTo>
                  <a:pt x="20490" y="21561"/>
                  <a:pt x="21502" y="16718"/>
                  <a:pt x="21502" y="10780"/>
                </a:cubicBezTo>
                <a:cubicBezTo>
                  <a:pt x="21600" y="4804"/>
                  <a:pt x="20596" y="0"/>
                  <a:pt x="1934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TextBox 55">
            <a:extLst>
              <a:ext uri="{FF2B5EF4-FFF2-40B4-BE49-F238E27FC236}">
                <a16:creationId xmlns:a16="http://schemas.microsoft.com/office/drawing/2014/main" id="{6251C1B7-A179-5A4E-8CC9-9837831B7B35}"/>
              </a:ext>
            </a:extLst>
          </p:cNvPr>
          <p:cNvSpPr txBox="1"/>
          <p:nvPr/>
        </p:nvSpPr>
        <p:spPr>
          <a:xfrm>
            <a:off x="4229974" y="3220905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04</a:t>
            </a:r>
          </a:p>
        </p:txBody>
      </p:sp>
      <p:pic>
        <p:nvPicPr>
          <p:cNvPr id="18" name="Graphic 60" descr="Gears with solid fill">
            <a:extLst>
              <a:ext uri="{FF2B5EF4-FFF2-40B4-BE49-F238E27FC236}">
                <a16:creationId xmlns:a16="http://schemas.microsoft.com/office/drawing/2014/main" id="{006A9F55-4D0F-F348-BC68-DC9C64F35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69015" y="3236377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61" descr="Briefcase with solid fill">
            <a:extLst>
              <a:ext uri="{FF2B5EF4-FFF2-40B4-BE49-F238E27FC236}">
                <a16:creationId xmlns:a16="http://schemas.microsoft.com/office/drawing/2014/main" id="{9E098C24-3B4D-6248-9F80-ED84B288D2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98948" y="3236377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63" descr="Database with solid fill">
            <a:extLst>
              <a:ext uri="{FF2B5EF4-FFF2-40B4-BE49-F238E27FC236}">
                <a16:creationId xmlns:a16="http://schemas.microsoft.com/office/drawing/2014/main" id="{1E52A696-B65A-5749-B7BD-8E4D980ACB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47704" y="3236377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30771C70-F15B-9747-A6F1-4260EA04E059}"/>
              </a:ext>
            </a:extLst>
          </p:cNvPr>
          <p:cNvSpPr/>
          <p:nvPr/>
        </p:nvSpPr>
        <p:spPr>
          <a:xfrm>
            <a:off x="4661838" y="3804190"/>
            <a:ext cx="2906057" cy="826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2622"/>
                </a:moveTo>
                <a:cubicBezTo>
                  <a:pt x="20498" y="2543"/>
                  <a:pt x="20475" y="2504"/>
                  <a:pt x="20442" y="2426"/>
                </a:cubicBezTo>
                <a:cubicBezTo>
                  <a:pt x="20420" y="2348"/>
                  <a:pt x="20398" y="2270"/>
                  <a:pt x="20375" y="2230"/>
                </a:cubicBezTo>
                <a:cubicBezTo>
                  <a:pt x="19863" y="822"/>
                  <a:pt x="19217" y="0"/>
                  <a:pt x="18516" y="0"/>
                </a:cubicBezTo>
                <a:cubicBezTo>
                  <a:pt x="17814" y="0"/>
                  <a:pt x="17169" y="822"/>
                  <a:pt x="16657" y="2230"/>
                </a:cubicBezTo>
                <a:cubicBezTo>
                  <a:pt x="16612" y="2387"/>
                  <a:pt x="16556" y="2504"/>
                  <a:pt x="16512" y="2661"/>
                </a:cubicBezTo>
                <a:cubicBezTo>
                  <a:pt x="16000" y="4070"/>
                  <a:pt x="15354" y="4891"/>
                  <a:pt x="14652" y="4891"/>
                </a:cubicBezTo>
                <a:cubicBezTo>
                  <a:pt x="13951" y="4891"/>
                  <a:pt x="13305" y="4070"/>
                  <a:pt x="12793" y="2661"/>
                </a:cubicBezTo>
                <a:cubicBezTo>
                  <a:pt x="12748" y="2543"/>
                  <a:pt x="12693" y="2387"/>
                  <a:pt x="12648" y="2230"/>
                </a:cubicBezTo>
                <a:cubicBezTo>
                  <a:pt x="12136" y="822"/>
                  <a:pt x="11490" y="0"/>
                  <a:pt x="10789" y="0"/>
                </a:cubicBezTo>
                <a:cubicBezTo>
                  <a:pt x="10087" y="0"/>
                  <a:pt x="9442" y="822"/>
                  <a:pt x="8929" y="2230"/>
                </a:cubicBezTo>
                <a:cubicBezTo>
                  <a:pt x="8885" y="2387"/>
                  <a:pt x="8829" y="2504"/>
                  <a:pt x="8785" y="2661"/>
                </a:cubicBezTo>
                <a:cubicBezTo>
                  <a:pt x="8273" y="4070"/>
                  <a:pt x="7627" y="4891"/>
                  <a:pt x="6925" y="4891"/>
                </a:cubicBezTo>
                <a:cubicBezTo>
                  <a:pt x="6224" y="4891"/>
                  <a:pt x="5578" y="4070"/>
                  <a:pt x="5066" y="2661"/>
                </a:cubicBezTo>
                <a:cubicBezTo>
                  <a:pt x="5021" y="2543"/>
                  <a:pt x="4966" y="2387"/>
                  <a:pt x="4921" y="2230"/>
                </a:cubicBezTo>
                <a:cubicBezTo>
                  <a:pt x="4409" y="822"/>
                  <a:pt x="3763" y="0"/>
                  <a:pt x="3062" y="0"/>
                </a:cubicBezTo>
                <a:cubicBezTo>
                  <a:pt x="2360" y="0"/>
                  <a:pt x="1715" y="822"/>
                  <a:pt x="1202" y="2230"/>
                </a:cubicBezTo>
                <a:cubicBezTo>
                  <a:pt x="1180" y="2309"/>
                  <a:pt x="1158" y="2387"/>
                  <a:pt x="1136" y="2426"/>
                </a:cubicBezTo>
                <a:cubicBezTo>
                  <a:pt x="1113" y="2504"/>
                  <a:pt x="1091" y="2583"/>
                  <a:pt x="1058" y="2622"/>
                </a:cubicBezTo>
                <a:cubicBezTo>
                  <a:pt x="412" y="4617"/>
                  <a:pt x="0" y="7513"/>
                  <a:pt x="0" y="10761"/>
                </a:cubicBezTo>
                <a:cubicBezTo>
                  <a:pt x="0" y="16709"/>
                  <a:pt x="1381" y="21561"/>
                  <a:pt x="3073" y="21561"/>
                </a:cubicBezTo>
                <a:cubicBezTo>
                  <a:pt x="3774" y="21561"/>
                  <a:pt x="4420" y="20739"/>
                  <a:pt x="4932" y="19330"/>
                </a:cubicBezTo>
                <a:cubicBezTo>
                  <a:pt x="4955" y="19252"/>
                  <a:pt x="4977" y="19174"/>
                  <a:pt x="4999" y="19135"/>
                </a:cubicBezTo>
                <a:cubicBezTo>
                  <a:pt x="5021" y="19057"/>
                  <a:pt x="5044" y="18978"/>
                  <a:pt x="5077" y="18939"/>
                </a:cubicBezTo>
                <a:cubicBezTo>
                  <a:pt x="5589" y="17530"/>
                  <a:pt x="6235" y="16709"/>
                  <a:pt x="6936" y="16709"/>
                </a:cubicBezTo>
                <a:cubicBezTo>
                  <a:pt x="7638" y="16709"/>
                  <a:pt x="8284" y="17530"/>
                  <a:pt x="8796" y="18939"/>
                </a:cubicBezTo>
                <a:cubicBezTo>
                  <a:pt x="8840" y="19057"/>
                  <a:pt x="8896" y="19213"/>
                  <a:pt x="8941" y="19370"/>
                </a:cubicBezTo>
                <a:cubicBezTo>
                  <a:pt x="9453" y="20778"/>
                  <a:pt x="10099" y="21600"/>
                  <a:pt x="10800" y="21600"/>
                </a:cubicBezTo>
                <a:cubicBezTo>
                  <a:pt x="11501" y="21600"/>
                  <a:pt x="12147" y="20778"/>
                  <a:pt x="12659" y="19370"/>
                </a:cubicBezTo>
                <a:cubicBezTo>
                  <a:pt x="12704" y="19213"/>
                  <a:pt x="12760" y="19096"/>
                  <a:pt x="12804" y="18939"/>
                </a:cubicBezTo>
                <a:cubicBezTo>
                  <a:pt x="13316" y="17530"/>
                  <a:pt x="13962" y="16709"/>
                  <a:pt x="14664" y="16709"/>
                </a:cubicBezTo>
                <a:cubicBezTo>
                  <a:pt x="15365" y="16709"/>
                  <a:pt x="16011" y="17530"/>
                  <a:pt x="16523" y="18939"/>
                </a:cubicBezTo>
                <a:cubicBezTo>
                  <a:pt x="16545" y="19017"/>
                  <a:pt x="16567" y="19057"/>
                  <a:pt x="16601" y="19135"/>
                </a:cubicBezTo>
                <a:cubicBezTo>
                  <a:pt x="16623" y="19213"/>
                  <a:pt x="16645" y="19291"/>
                  <a:pt x="16668" y="19330"/>
                </a:cubicBezTo>
                <a:cubicBezTo>
                  <a:pt x="17180" y="20739"/>
                  <a:pt x="17826" y="21561"/>
                  <a:pt x="18527" y="21561"/>
                </a:cubicBezTo>
                <a:cubicBezTo>
                  <a:pt x="20219" y="21561"/>
                  <a:pt x="21600" y="16709"/>
                  <a:pt x="21600" y="10761"/>
                </a:cubicBezTo>
                <a:cubicBezTo>
                  <a:pt x="21578" y="7513"/>
                  <a:pt x="21166" y="4578"/>
                  <a:pt x="20520" y="262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TextBox 56">
            <a:extLst>
              <a:ext uri="{FF2B5EF4-FFF2-40B4-BE49-F238E27FC236}">
                <a16:creationId xmlns:a16="http://schemas.microsoft.com/office/drawing/2014/main" id="{91F40EEC-E33A-2E41-BC9E-5A080DAB3513}"/>
              </a:ext>
            </a:extLst>
          </p:cNvPr>
          <p:cNvSpPr txBox="1"/>
          <p:nvPr/>
        </p:nvSpPr>
        <p:spPr>
          <a:xfrm>
            <a:off x="4825085" y="3956020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05</a:t>
            </a:r>
          </a:p>
        </p:txBody>
      </p:sp>
      <p:pic>
        <p:nvPicPr>
          <p:cNvPr id="22" name="Graphic 64" descr="Gears with solid fill">
            <a:extLst>
              <a:ext uri="{FF2B5EF4-FFF2-40B4-BE49-F238E27FC236}">
                <a16:creationId xmlns:a16="http://schemas.microsoft.com/office/drawing/2014/main" id="{C9AAAD57-CC17-EF4E-AFA5-83C6D1A00C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3134" y="3971492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65" descr="Lights On with solid fill">
            <a:extLst>
              <a:ext uri="{FF2B5EF4-FFF2-40B4-BE49-F238E27FC236}">
                <a16:creationId xmlns:a16="http://schemas.microsoft.com/office/drawing/2014/main" id="{E983C51A-D8FB-4D45-8F84-9CF0D7F4805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89693" y="3971492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CE46B649-47B5-E34B-A8F1-3CF9CE7FB164}"/>
              </a:ext>
            </a:extLst>
          </p:cNvPr>
          <p:cNvSpPr/>
          <p:nvPr/>
        </p:nvSpPr>
        <p:spPr>
          <a:xfrm>
            <a:off x="4646859" y="2335457"/>
            <a:ext cx="2918056" cy="825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40" y="0"/>
                </a:moveTo>
                <a:cubicBezTo>
                  <a:pt x="17863" y="0"/>
                  <a:pt x="17231" y="784"/>
                  <a:pt x="16721" y="2117"/>
                </a:cubicBezTo>
                <a:cubicBezTo>
                  <a:pt x="16688" y="2234"/>
                  <a:pt x="16643" y="2352"/>
                  <a:pt x="16610" y="2470"/>
                </a:cubicBezTo>
                <a:cubicBezTo>
                  <a:pt x="16577" y="2587"/>
                  <a:pt x="16533" y="2705"/>
                  <a:pt x="16488" y="2783"/>
                </a:cubicBezTo>
                <a:cubicBezTo>
                  <a:pt x="15978" y="4116"/>
                  <a:pt x="15357" y="4900"/>
                  <a:pt x="14670" y="4900"/>
                </a:cubicBezTo>
                <a:cubicBezTo>
                  <a:pt x="13993" y="4900"/>
                  <a:pt x="13361" y="4116"/>
                  <a:pt x="12851" y="2783"/>
                </a:cubicBezTo>
                <a:cubicBezTo>
                  <a:pt x="12774" y="2587"/>
                  <a:pt x="12696" y="2352"/>
                  <a:pt x="12618" y="2117"/>
                </a:cubicBezTo>
                <a:cubicBezTo>
                  <a:pt x="12108" y="784"/>
                  <a:pt x="11487" y="0"/>
                  <a:pt x="10800" y="0"/>
                </a:cubicBezTo>
                <a:cubicBezTo>
                  <a:pt x="10124" y="0"/>
                  <a:pt x="9492" y="784"/>
                  <a:pt x="8981" y="2117"/>
                </a:cubicBezTo>
                <a:cubicBezTo>
                  <a:pt x="8904" y="2352"/>
                  <a:pt x="8826" y="2587"/>
                  <a:pt x="8749" y="2783"/>
                </a:cubicBezTo>
                <a:cubicBezTo>
                  <a:pt x="8239" y="4116"/>
                  <a:pt x="7618" y="4900"/>
                  <a:pt x="6930" y="4900"/>
                </a:cubicBezTo>
                <a:cubicBezTo>
                  <a:pt x="6254" y="4900"/>
                  <a:pt x="5622" y="4116"/>
                  <a:pt x="5112" y="2783"/>
                </a:cubicBezTo>
                <a:cubicBezTo>
                  <a:pt x="5067" y="2666"/>
                  <a:pt x="5034" y="2587"/>
                  <a:pt x="4990" y="2470"/>
                </a:cubicBezTo>
                <a:cubicBezTo>
                  <a:pt x="4956" y="2352"/>
                  <a:pt x="4912" y="2235"/>
                  <a:pt x="4879" y="2117"/>
                </a:cubicBezTo>
                <a:cubicBezTo>
                  <a:pt x="4369" y="784"/>
                  <a:pt x="3748" y="0"/>
                  <a:pt x="3060" y="0"/>
                </a:cubicBezTo>
                <a:cubicBezTo>
                  <a:pt x="1375" y="0"/>
                  <a:pt x="0" y="4861"/>
                  <a:pt x="0" y="10820"/>
                </a:cubicBezTo>
                <a:cubicBezTo>
                  <a:pt x="0" y="14073"/>
                  <a:pt x="410" y="17013"/>
                  <a:pt x="1053" y="18974"/>
                </a:cubicBezTo>
                <a:cubicBezTo>
                  <a:pt x="1076" y="19052"/>
                  <a:pt x="1109" y="19091"/>
                  <a:pt x="1131" y="19170"/>
                </a:cubicBezTo>
                <a:cubicBezTo>
                  <a:pt x="1153" y="19248"/>
                  <a:pt x="1175" y="19326"/>
                  <a:pt x="1198" y="19366"/>
                </a:cubicBezTo>
                <a:cubicBezTo>
                  <a:pt x="1708" y="20777"/>
                  <a:pt x="2351" y="21600"/>
                  <a:pt x="3060" y="21600"/>
                </a:cubicBezTo>
                <a:cubicBezTo>
                  <a:pt x="3759" y="21600"/>
                  <a:pt x="4402" y="20777"/>
                  <a:pt x="4923" y="19366"/>
                </a:cubicBezTo>
                <a:cubicBezTo>
                  <a:pt x="4968" y="19209"/>
                  <a:pt x="5023" y="19091"/>
                  <a:pt x="5067" y="18934"/>
                </a:cubicBezTo>
                <a:cubicBezTo>
                  <a:pt x="5577" y="17523"/>
                  <a:pt x="6221" y="16700"/>
                  <a:pt x="6930" y="16700"/>
                </a:cubicBezTo>
                <a:cubicBezTo>
                  <a:pt x="7629" y="16700"/>
                  <a:pt x="8272" y="17523"/>
                  <a:pt x="8793" y="18934"/>
                </a:cubicBezTo>
                <a:cubicBezTo>
                  <a:pt x="8837" y="19052"/>
                  <a:pt x="8893" y="19209"/>
                  <a:pt x="8937" y="19366"/>
                </a:cubicBezTo>
                <a:cubicBezTo>
                  <a:pt x="9447" y="20777"/>
                  <a:pt x="10090" y="21600"/>
                  <a:pt x="10800" y="21600"/>
                </a:cubicBezTo>
                <a:cubicBezTo>
                  <a:pt x="11499" y="21600"/>
                  <a:pt x="12142" y="20777"/>
                  <a:pt x="12663" y="19366"/>
                </a:cubicBezTo>
                <a:cubicBezTo>
                  <a:pt x="12707" y="19209"/>
                  <a:pt x="12763" y="19091"/>
                  <a:pt x="12807" y="18934"/>
                </a:cubicBezTo>
                <a:cubicBezTo>
                  <a:pt x="13317" y="17523"/>
                  <a:pt x="13960" y="16700"/>
                  <a:pt x="14670" y="16700"/>
                </a:cubicBezTo>
                <a:cubicBezTo>
                  <a:pt x="15368" y="16700"/>
                  <a:pt x="16011" y="17523"/>
                  <a:pt x="16533" y="18934"/>
                </a:cubicBezTo>
                <a:cubicBezTo>
                  <a:pt x="16577" y="19052"/>
                  <a:pt x="16632" y="19209"/>
                  <a:pt x="16677" y="19366"/>
                </a:cubicBezTo>
                <a:cubicBezTo>
                  <a:pt x="17187" y="20777"/>
                  <a:pt x="17830" y="21600"/>
                  <a:pt x="18540" y="21600"/>
                </a:cubicBezTo>
                <a:cubicBezTo>
                  <a:pt x="19238" y="21600"/>
                  <a:pt x="19881" y="20777"/>
                  <a:pt x="20402" y="19366"/>
                </a:cubicBezTo>
                <a:cubicBezTo>
                  <a:pt x="20425" y="19287"/>
                  <a:pt x="20447" y="19209"/>
                  <a:pt x="20469" y="19170"/>
                </a:cubicBezTo>
                <a:cubicBezTo>
                  <a:pt x="20491" y="19091"/>
                  <a:pt x="20513" y="19013"/>
                  <a:pt x="20547" y="18974"/>
                </a:cubicBezTo>
                <a:cubicBezTo>
                  <a:pt x="21190" y="16974"/>
                  <a:pt x="21600" y="14073"/>
                  <a:pt x="21600" y="10820"/>
                </a:cubicBezTo>
                <a:cubicBezTo>
                  <a:pt x="21600" y="4861"/>
                  <a:pt x="20225" y="0"/>
                  <a:pt x="1854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extBox 54">
            <a:extLst>
              <a:ext uri="{FF2B5EF4-FFF2-40B4-BE49-F238E27FC236}">
                <a16:creationId xmlns:a16="http://schemas.microsoft.com/office/drawing/2014/main" id="{F27AC4D2-293F-5D46-B3EC-8D121B9B7314}"/>
              </a:ext>
            </a:extLst>
          </p:cNvPr>
          <p:cNvSpPr txBox="1"/>
          <p:nvPr/>
        </p:nvSpPr>
        <p:spPr>
          <a:xfrm>
            <a:off x="4780125" y="2486538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03</a:t>
            </a:r>
          </a:p>
        </p:txBody>
      </p:sp>
      <p:pic>
        <p:nvPicPr>
          <p:cNvPr id="20" name="Graphic 62" descr="Bullseye with solid fill">
            <a:extLst>
              <a:ext uri="{FF2B5EF4-FFF2-40B4-BE49-F238E27FC236}">
                <a16:creationId xmlns:a16="http://schemas.microsoft.com/office/drawing/2014/main" id="{750FC02D-F6A9-354F-9A20-278825A124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893462" y="2502010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66" descr="Stopwatch 66% with solid fill">
            <a:extLst>
              <a:ext uri="{FF2B5EF4-FFF2-40B4-BE49-F238E27FC236}">
                <a16:creationId xmlns:a16="http://schemas.microsoft.com/office/drawing/2014/main" id="{5FE902AE-1EBD-EF42-89A9-6B80E6FE89F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53517" y="2502010"/>
            <a:ext cx="492276" cy="49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08A75E58-00C0-594F-BF48-A79FD30075C2}"/>
              </a:ext>
            </a:extLst>
          </p:cNvPr>
          <p:cNvSpPr/>
          <p:nvPr/>
        </p:nvSpPr>
        <p:spPr>
          <a:xfrm>
            <a:off x="5171149" y="1601089"/>
            <a:ext cx="1872463" cy="826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31" y="0"/>
                </a:moveTo>
                <a:cubicBezTo>
                  <a:pt x="15742" y="0"/>
                  <a:pt x="14740" y="822"/>
                  <a:pt x="13928" y="2230"/>
                </a:cubicBezTo>
                <a:cubicBezTo>
                  <a:pt x="13893" y="2309"/>
                  <a:pt x="13859" y="2387"/>
                  <a:pt x="13824" y="2426"/>
                </a:cubicBezTo>
                <a:cubicBezTo>
                  <a:pt x="13789" y="2504"/>
                  <a:pt x="13755" y="2583"/>
                  <a:pt x="13703" y="2622"/>
                </a:cubicBezTo>
                <a:cubicBezTo>
                  <a:pt x="12908" y="4030"/>
                  <a:pt x="11906" y="4852"/>
                  <a:pt x="10800" y="4852"/>
                </a:cubicBezTo>
                <a:cubicBezTo>
                  <a:pt x="9711" y="4852"/>
                  <a:pt x="8709" y="4030"/>
                  <a:pt x="7897" y="2622"/>
                </a:cubicBezTo>
                <a:cubicBezTo>
                  <a:pt x="7862" y="2543"/>
                  <a:pt x="7811" y="2504"/>
                  <a:pt x="7776" y="2426"/>
                </a:cubicBezTo>
                <a:cubicBezTo>
                  <a:pt x="7741" y="2348"/>
                  <a:pt x="7707" y="2270"/>
                  <a:pt x="7672" y="2230"/>
                </a:cubicBezTo>
                <a:cubicBezTo>
                  <a:pt x="6877" y="822"/>
                  <a:pt x="5875" y="0"/>
                  <a:pt x="4769" y="0"/>
                </a:cubicBezTo>
                <a:cubicBezTo>
                  <a:pt x="2143" y="0"/>
                  <a:pt x="0" y="4852"/>
                  <a:pt x="0" y="10800"/>
                </a:cubicBezTo>
                <a:cubicBezTo>
                  <a:pt x="0" y="13970"/>
                  <a:pt x="605" y="16865"/>
                  <a:pt x="1572" y="18822"/>
                </a:cubicBezTo>
                <a:cubicBezTo>
                  <a:pt x="1642" y="18939"/>
                  <a:pt x="1693" y="19017"/>
                  <a:pt x="1763" y="19135"/>
                </a:cubicBezTo>
                <a:cubicBezTo>
                  <a:pt x="1814" y="19252"/>
                  <a:pt x="1884" y="19370"/>
                  <a:pt x="1935" y="19487"/>
                </a:cubicBezTo>
                <a:cubicBezTo>
                  <a:pt x="2730" y="20817"/>
                  <a:pt x="3698" y="21600"/>
                  <a:pt x="4769" y="21600"/>
                </a:cubicBezTo>
                <a:cubicBezTo>
                  <a:pt x="5823" y="21600"/>
                  <a:pt x="6808" y="20817"/>
                  <a:pt x="7603" y="19487"/>
                </a:cubicBezTo>
                <a:cubicBezTo>
                  <a:pt x="7724" y="19252"/>
                  <a:pt x="7845" y="19017"/>
                  <a:pt x="7966" y="18822"/>
                </a:cubicBezTo>
                <a:cubicBezTo>
                  <a:pt x="8761" y="17491"/>
                  <a:pt x="9729" y="16709"/>
                  <a:pt x="10800" y="16709"/>
                </a:cubicBezTo>
                <a:cubicBezTo>
                  <a:pt x="11854" y="16709"/>
                  <a:pt x="12839" y="17491"/>
                  <a:pt x="13634" y="18822"/>
                </a:cubicBezTo>
                <a:cubicBezTo>
                  <a:pt x="13755" y="19017"/>
                  <a:pt x="13876" y="19252"/>
                  <a:pt x="13997" y="19487"/>
                </a:cubicBezTo>
                <a:cubicBezTo>
                  <a:pt x="14792" y="20817"/>
                  <a:pt x="15759" y="21600"/>
                  <a:pt x="16831" y="21600"/>
                </a:cubicBezTo>
                <a:cubicBezTo>
                  <a:pt x="17885" y="21600"/>
                  <a:pt x="18870" y="20817"/>
                  <a:pt x="19665" y="19487"/>
                </a:cubicBezTo>
                <a:cubicBezTo>
                  <a:pt x="19716" y="19370"/>
                  <a:pt x="19786" y="19252"/>
                  <a:pt x="19837" y="19135"/>
                </a:cubicBezTo>
                <a:cubicBezTo>
                  <a:pt x="19889" y="19017"/>
                  <a:pt x="19958" y="18900"/>
                  <a:pt x="20028" y="18822"/>
                </a:cubicBezTo>
                <a:cubicBezTo>
                  <a:pt x="20995" y="16865"/>
                  <a:pt x="21600" y="13970"/>
                  <a:pt x="21600" y="10800"/>
                </a:cubicBezTo>
                <a:cubicBezTo>
                  <a:pt x="21600" y="4813"/>
                  <a:pt x="19457" y="0"/>
                  <a:pt x="1683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Box 53">
            <a:extLst>
              <a:ext uri="{FF2B5EF4-FFF2-40B4-BE49-F238E27FC236}">
                <a16:creationId xmlns:a16="http://schemas.microsoft.com/office/drawing/2014/main" id="{0783DE2F-9166-AD48-ABB8-ECEE77014C11}"/>
              </a:ext>
            </a:extLst>
          </p:cNvPr>
          <p:cNvSpPr txBox="1"/>
          <p:nvPr/>
        </p:nvSpPr>
        <p:spPr>
          <a:xfrm>
            <a:off x="5289829" y="1752919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800"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02</a:t>
            </a:r>
          </a:p>
        </p:txBody>
      </p:sp>
      <p:pic>
        <p:nvPicPr>
          <p:cNvPr id="25" name="Graphic 67" descr="Trophy with solid fill">
            <a:extLst>
              <a:ext uri="{FF2B5EF4-FFF2-40B4-BE49-F238E27FC236}">
                <a16:creationId xmlns:a16="http://schemas.microsoft.com/office/drawing/2014/main" id="{FE9FD13F-F9C5-344D-91F0-8EF356510E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32081" y="1749769"/>
            <a:ext cx="529520" cy="529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6A5DE2AA-8162-D75E-EE77-CD59CFEEA035}"/>
              </a:ext>
            </a:extLst>
          </p:cNvPr>
          <p:cNvGrpSpPr/>
          <p:nvPr/>
        </p:nvGrpSpPr>
        <p:grpSpPr>
          <a:xfrm>
            <a:off x="8710543" y="1541623"/>
            <a:ext cx="2926080" cy="1105487"/>
            <a:chOff x="8921977" y="1466725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2F560AD-CD73-C433-563C-CCFBB3A5A52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CBC719B-DCD2-5743-C84E-83534E99BC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F46987F-2C92-052E-A9D3-91D97098554A}"/>
              </a:ext>
            </a:extLst>
          </p:cNvPr>
          <p:cNvGrpSpPr/>
          <p:nvPr/>
        </p:nvGrpSpPr>
        <p:grpSpPr>
          <a:xfrm>
            <a:off x="555377" y="851682"/>
            <a:ext cx="2926080" cy="1105487"/>
            <a:chOff x="332936" y="2627766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395610B-7092-5C38-6D3F-6E2A69980B0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1E306E4-95D1-574B-FC5B-2AADB151318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CD0C496-549F-6EA3-918D-B46713B5C4EE}"/>
              </a:ext>
            </a:extLst>
          </p:cNvPr>
          <p:cNvGrpSpPr/>
          <p:nvPr/>
        </p:nvGrpSpPr>
        <p:grpSpPr>
          <a:xfrm>
            <a:off x="555377" y="2231564"/>
            <a:ext cx="2926080" cy="1105487"/>
            <a:chOff x="8921977" y="1466725"/>
            <a:chExt cx="2926080" cy="110548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38396E8-162B-0320-7F1D-8CFEECD0A4C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F00B8C8-FB3F-ECE1-FF4B-1903B4522F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9980DF2-46D8-067F-E6EE-E44104537105}"/>
              </a:ext>
            </a:extLst>
          </p:cNvPr>
          <p:cNvGrpSpPr/>
          <p:nvPr/>
        </p:nvGrpSpPr>
        <p:grpSpPr>
          <a:xfrm>
            <a:off x="8710543" y="2921505"/>
            <a:ext cx="2926080" cy="1105487"/>
            <a:chOff x="8921977" y="1466725"/>
            <a:chExt cx="2926080" cy="110548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EFDB4BA-EC03-2D9C-61AD-B8875CB920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08146A8-47D7-EA01-9A4C-3449D57E7B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7A423D0-F925-8329-0D3F-6425A0EDD2D2}"/>
              </a:ext>
            </a:extLst>
          </p:cNvPr>
          <p:cNvGrpSpPr/>
          <p:nvPr/>
        </p:nvGrpSpPr>
        <p:grpSpPr>
          <a:xfrm>
            <a:off x="555377" y="3611446"/>
            <a:ext cx="2926080" cy="1105487"/>
            <a:chOff x="8921977" y="1466725"/>
            <a:chExt cx="2926080" cy="11054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40BC37-8B79-7DE7-26BF-CC9A49AB0B9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4DF93DC-02A5-556F-6E45-5E78A4DECB7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9342F03-F8CA-40B0-94B4-48F1FF0B4687}"/>
              </a:ext>
            </a:extLst>
          </p:cNvPr>
          <p:cNvGrpSpPr/>
          <p:nvPr/>
        </p:nvGrpSpPr>
        <p:grpSpPr>
          <a:xfrm>
            <a:off x="8710543" y="4301387"/>
            <a:ext cx="2926080" cy="1105487"/>
            <a:chOff x="8921977" y="1466725"/>
            <a:chExt cx="2926080" cy="110548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4835E09-1335-362E-8F0E-A7D335D12A2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8C5F106-E893-5F02-9129-6408C2D7596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421F2E6-B3CC-08A4-B1FE-AB2DE47FB739}"/>
              </a:ext>
            </a:extLst>
          </p:cNvPr>
          <p:cNvGrpSpPr/>
          <p:nvPr/>
        </p:nvGrpSpPr>
        <p:grpSpPr>
          <a:xfrm>
            <a:off x="555377" y="4991326"/>
            <a:ext cx="2926080" cy="1105487"/>
            <a:chOff x="8921977" y="1466725"/>
            <a:chExt cx="2926080" cy="11054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808259-E12B-50A5-9404-ED326C852E8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D472F6C-0F47-1BBD-B6F0-D54EFF41B21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123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505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Beehive Diagram – Slide Template</vt:lpstr>
      <vt:lpstr>Abstract Beehive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Beehive Diagram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2022-09-29T19:17:48Z</dcterms:modified>
  <cp:category>Charts &amp; Diagrams</cp:category>
</cp:coreProperties>
</file>