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126" y="14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1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Light Bulb Idea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33BB97-34B8-4B9E-A91B-4AD50ECF24B0}"/>
              </a:ext>
            </a:extLst>
          </p:cNvPr>
          <p:cNvGrpSpPr/>
          <p:nvPr/>
        </p:nvGrpSpPr>
        <p:grpSpPr>
          <a:xfrm>
            <a:off x="4407749" y="1076096"/>
            <a:ext cx="3236635" cy="4943551"/>
            <a:chOff x="4407749" y="1076096"/>
            <a:chExt cx="3236635" cy="494355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395DD91-6EBB-4D6B-91BC-DFCAC6B85F48}"/>
                </a:ext>
              </a:extLst>
            </p:cNvPr>
            <p:cNvGrpSpPr/>
            <p:nvPr/>
          </p:nvGrpSpPr>
          <p:grpSpPr>
            <a:xfrm>
              <a:off x="5362633" y="4932203"/>
              <a:ext cx="1502818" cy="1087444"/>
              <a:chOff x="5362633" y="4932203"/>
              <a:chExt cx="1502818" cy="1087444"/>
            </a:xfrm>
          </p:grpSpPr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191B1654-4633-492B-B48B-B858337AACD1}"/>
                  </a:ext>
                </a:extLst>
              </p:cNvPr>
              <p:cNvSpPr/>
              <p:nvPr/>
            </p:nvSpPr>
            <p:spPr>
              <a:xfrm>
                <a:off x="5362633" y="4932203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36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5A6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B63E37FA-F225-45E4-92F7-DB93B646BC6B}"/>
                  </a:ext>
                </a:extLst>
              </p:cNvPr>
              <p:cNvSpPr/>
              <p:nvPr/>
            </p:nvSpPr>
            <p:spPr>
              <a:xfrm>
                <a:off x="5362633" y="5222411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09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49586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5551BEB0-5DC8-4848-AB64-6481E4F449FC}"/>
                  </a:ext>
                </a:extLst>
              </p:cNvPr>
              <p:cNvSpPr/>
              <p:nvPr/>
            </p:nvSpPr>
            <p:spPr>
              <a:xfrm>
                <a:off x="5362633" y="5512619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36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5A6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3FD67248-69BC-4A45-9760-44BCD756E0CD}"/>
                  </a:ext>
                </a:extLst>
              </p:cNvPr>
              <p:cNvSpPr/>
              <p:nvPr/>
            </p:nvSpPr>
            <p:spPr>
              <a:xfrm>
                <a:off x="5755818" y="5802828"/>
                <a:ext cx="704930" cy="216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402" y="21600"/>
                    </a:moveTo>
                    <a:lnTo>
                      <a:pt x="5189" y="21600"/>
                    </a:lnTo>
                    <a:cubicBezTo>
                      <a:pt x="2324" y="21600"/>
                      <a:pt x="0" y="14046"/>
                      <a:pt x="0" y="4729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4729"/>
                    </a:lnTo>
                    <a:cubicBezTo>
                      <a:pt x="21591" y="14046"/>
                      <a:pt x="19268" y="21600"/>
                      <a:pt x="16402" y="2160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58022B88-C6A0-424B-87B4-0E8017E27982}"/>
                </a:ext>
              </a:extLst>
            </p:cNvPr>
            <p:cNvSpPr/>
            <p:nvPr/>
          </p:nvSpPr>
          <p:spPr>
            <a:xfrm>
              <a:off x="4576260" y="1076096"/>
              <a:ext cx="3023606" cy="36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008"/>
                  </a:moveTo>
                  <a:cubicBezTo>
                    <a:pt x="21600" y="4033"/>
                    <a:pt x="16765" y="0"/>
                    <a:pt x="10800" y="0"/>
                  </a:cubicBezTo>
                  <a:cubicBezTo>
                    <a:pt x="4835" y="0"/>
                    <a:pt x="0" y="4033"/>
                    <a:pt x="0" y="9008"/>
                  </a:cubicBezTo>
                  <a:cubicBezTo>
                    <a:pt x="0" y="11515"/>
                    <a:pt x="1230" y="13784"/>
                    <a:pt x="3212" y="15417"/>
                  </a:cubicBezTo>
                  <a:cubicBezTo>
                    <a:pt x="4855" y="16769"/>
                    <a:pt x="5798" y="18485"/>
                    <a:pt x="5798" y="20278"/>
                  </a:cubicBezTo>
                  <a:lnTo>
                    <a:pt x="5798" y="20278"/>
                  </a:lnTo>
                  <a:cubicBezTo>
                    <a:pt x="5798" y="21009"/>
                    <a:pt x="6625" y="21600"/>
                    <a:pt x="7644" y="21600"/>
                  </a:cubicBezTo>
                  <a:lnTo>
                    <a:pt x="13954" y="21600"/>
                  </a:lnTo>
                  <a:cubicBezTo>
                    <a:pt x="14973" y="21600"/>
                    <a:pt x="15800" y="21007"/>
                    <a:pt x="15800" y="20278"/>
                  </a:cubicBezTo>
                  <a:lnTo>
                    <a:pt x="15800" y="20278"/>
                  </a:lnTo>
                  <a:cubicBezTo>
                    <a:pt x="15800" y="18485"/>
                    <a:pt x="16743" y="16769"/>
                    <a:pt x="18386" y="15417"/>
                  </a:cubicBezTo>
                  <a:cubicBezTo>
                    <a:pt x="20372" y="13784"/>
                    <a:pt x="21600" y="11515"/>
                    <a:pt x="21600" y="90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F0F0200-AF51-48E1-B5C8-342229CD39F6}"/>
                </a:ext>
              </a:extLst>
            </p:cNvPr>
            <p:cNvSpPr/>
            <p:nvPr/>
          </p:nvSpPr>
          <p:spPr>
            <a:xfrm>
              <a:off x="4784521" y="1220262"/>
              <a:ext cx="2679407" cy="99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14" h="20055" extrusionOk="0">
                  <a:moveTo>
                    <a:pt x="17214" y="5985"/>
                  </a:moveTo>
                  <a:cubicBezTo>
                    <a:pt x="13730" y="-120"/>
                    <a:pt x="9851" y="-1545"/>
                    <a:pt x="5956" y="1666"/>
                  </a:cubicBezTo>
                  <a:cubicBezTo>
                    <a:pt x="5162" y="2322"/>
                    <a:pt x="-1757" y="9868"/>
                    <a:pt x="423" y="14136"/>
                  </a:cubicBezTo>
                  <a:cubicBezTo>
                    <a:pt x="754" y="14786"/>
                    <a:pt x="1321" y="14866"/>
                    <a:pt x="1695" y="15086"/>
                  </a:cubicBezTo>
                  <a:cubicBezTo>
                    <a:pt x="2603" y="15617"/>
                    <a:pt x="3514" y="16149"/>
                    <a:pt x="4423" y="16680"/>
                  </a:cubicBezTo>
                  <a:cubicBezTo>
                    <a:pt x="6345" y="17805"/>
                    <a:pt x="8270" y="18930"/>
                    <a:pt x="10192" y="20055"/>
                  </a:cubicBezTo>
                  <a:cubicBezTo>
                    <a:pt x="11151" y="19207"/>
                    <a:pt x="12138" y="18336"/>
                    <a:pt x="13071" y="17212"/>
                  </a:cubicBezTo>
                  <a:cubicBezTo>
                    <a:pt x="10801" y="15883"/>
                    <a:pt x="8529" y="14555"/>
                    <a:pt x="6259" y="13226"/>
                  </a:cubicBezTo>
                  <a:cubicBezTo>
                    <a:pt x="5517" y="12791"/>
                    <a:pt x="4774" y="12356"/>
                    <a:pt x="4032" y="11926"/>
                  </a:cubicBezTo>
                  <a:cubicBezTo>
                    <a:pt x="3785" y="11779"/>
                    <a:pt x="3350" y="11790"/>
                    <a:pt x="3136" y="11372"/>
                  </a:cubicBezTo>
                  <a:cubicBezTo>
                    <a:pt x="2027" y="9218"/>
                    <a:pt x="4501" y="6041"/>
                    <a:pt x="5005" y="5374"/>
                  </a:cubicBezTo>
                  <a:cubicBezTo>
                    <a:pt x="6221" y="3752"/>
                    <a:pt x="7500" y="3023"/>
                    <a:pt x="8835" y="3209"/>
                  </a:cubicBezTo>
                  <a:cubicBezTo>
                    <a:pt x="10883" y="3492"/>
                    <a:pt x="12793" y="5730"/>
                    <a:pt x="14539" y="8794"/>
                  </a:cubicBezTo>
                  <a:cubicBezTo>
                    <a:pt x="15589" y="10767"/>
                    <a:pt x="15702" y="13006"/>
                    <a:pt x="14614" y="14967"/>
                  </a:cubicBezTo>
                  <a:cubicBezTo>
                    <a:pt x="14131" y="15838"/>
                    <a:pt x="13610" y="16562"/>
                    <a:pt x="13073" y="17212"/>
                  </a:cubicBezTo>
                  <a:cubicBezTo>
                    <a:pt x="13592" y="17517"/>
                    <a:pt x="14114" y="17822"/>
                    <a:pt x="14633" y="18122"/>
                  </a:cubicBezTo>
                  <a:cubicBezTo>
                    <a:pt x="16689" y="15668"/>
                    <a:pt x="19843" y="10931"/>
                    <a:pt x="17214" y="59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8FED9B5-C96F-4299-8AB1-32F864422B6C}"/>
                </a:ext>
              </a:extLst>
            </p:cNvPr>
            <p:cNvSpPr/>
            <p:nvPr/>
          </p:nvSpPr>
          <p:spPr>
            <a:xfrm>
              <a:off x="4407749" y="2067557"/>
              <a:ext cx="3236635" cy="13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049" extrusionOk="0">
                  <a:moveTo>
                    <a:pt x="19362" y="2634"/>
                  </a:moveTo>
                  <a:cubicBezTo>
                    <a:pt x="19095" y="2419"/>
                    <a:pt x="18795" y="2347"/>
                    <a:pt x="18523" y="2208"/>
                  </a:cubicBezTo>
                  <a:cubicBezTo>
                    <a:pt x="17547" y="1711"/>
                    <a:pt x="16570" y="1218"/>
                    <a:pt x="15596" y="721"/>
                  </a:cubicBezTo>
                  <a:cubicBezTo>
                    <a:pt x="15122" y="479"/>
                    <a:pt x="14646" y="237"/>
                    <a:pt x="14171" y="0"/>
                  </a:cubicBezTo>
                  <a:cubicBezTo>
                    <a:pt x="13319" y="891"/>
                    <a:pt x="12419" y="1581"/>
                    <a:pt x="11542" y="2253"/>
                  </a:cubicBezTo>
                  <a:cubicBezTo>
                    <a:pt x="11260" y="2468"/>
                    <a:pt x="10981" y="2683"/>
                    <a:pt x="10707" y="2907"/>
                  </a:cubicBezTo>
                  <a:cubicBezTo>
                    <a:pt x="8693" y="4529"/>
                    <a:pt x="6662" y="6047"/>
                    <a:pt x="4689" y="7987"/>
                  </a:cubicBezTo>
                  <a:cubicBezTo>
                    <a:pt x="3356" y="9299"/>
                    <a:pt x="917" y="11158"/>
                    <a:pt x="185" y="14670"/>
                  </a:cubicBezTo>
                  <a:cubicBezTo>
                    <a:pt x="-1262" y="21600"/>
                    <a:pt x="6240" y="20570"/>
                    <a:pt x="7250" y="20709"/>
                  </a:cubicBezTo>
                  <a:cubicBezTo>
                    <a:pt x="8092" y="20821"/>
                    <a:pt x="8934" y="20937"/>
                    <a:pt x="9774" y="21049"/>
                  </a:cubicBezTo>
                  <a:cubicBezTo>
                    <a:pt x="10238" y="20207"/>
                    <a:pt x="10702" y="19369"/>
                    <a:pt x="11166" y="18532"/>
                  </a:cubicBezTo>
                  <a:cubicBezTo>
                    <a:pt x="8862" y="18339"/>
                    <a:pt x="6552" y="18133"/>
                    <a:pt x="4286" y="17474"/>
                  </a:cubicBezTo>
                  <a:cubicBezTo>
                    <a:pt x="3374" y="17210"/>
                    <a:pt x="1857" y="15441"/>
                    <a:pt x="2985" y="12735"/>
                  </a:cubicBezTo>
                  <a:cubicBezTo>
                    <a:pt x="3411" y="11714"/>
                    <a:pt x="4031" y="11051"/>
                    <a:pt x="4556" y="10442"/>
                  </a:cubicBezTo>
                  <a:cubicBezTo>
                    <a:pt x="7290" y="7266"/>
                    <a:pt x="10233" y="5434"/>
                    <a:pt x="13085" y="3046"/>
                  </a:cubicBezTo>
                  <a:cubicBezTo>
                    <a:pt x="14002" y="3512"/>
                    <a:pt x="14918" y="3978"/>
                    <a:pt x="15835" y="4439"/>
                  </a:cubicBezTo>
                  <a:cubicBezTo>
                    <a:pt x="16215" y="4632"/>
                    <a:pt x="16863" y="4632"/>
                    <a:pt x="17205" y="5133"/>
                  </a:cubicBezTo>
                  <a:cubicBezTo>
                    <a:pt x="18317" y="6764"/>
                    <a:pt x="15650" y="10410"/>
                    <a:pt x="15237" y="11167"/>
                  </a:cubicBezTo>
                  <a:cubicBezTo>
                    <a:pt x="13885" y="13640"/>
                    <a:pt x="12525" y="16081"/>
                    <a:pt x="11166" y="18532"/>
                  </a:cubicBezTo>
                  <a:cubicBezTo>
                    <a:pt x="11825" y="18585"/>
                    <a:pt x="12484" y="18644"/>
                    <a:pt x="13141" y="18706"/>
                  </a:cubicBezTo>
                  <a:cubicBezTo>
                    <a:pt x="14471" y="16269"/>
                    <a:pt x="15801" y="13833"/>
                    <a:pt x="17132" y="11400"/>
                  </a:cubicBezTo>
                  <a:cubicBezTo>
                    <a:pt x="17969" y="9868"/>
                    <a:pt x="18952" y="8471"/>
                    <a:pt x="19709" y="6683"/>
                  </a:cubicBezTo>
                  <a:cubicBezTo>
                    <a:pt x="20338" y="5187"/>
                    <a:pt x="20176" y="3297"/>
                    <a:pt x="19362" y="263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DC98802-8DB0-4B03-96F2-D4BED1BDE1CF}"/>
                </a:ext>
              </a:extLst>
            </p:cNvPr>
            <p:cNvSpPr/>
            <p:nvPr/>
          </p:nvSpPr>
          <p:spPr>
            <a:xfrm>
              <a:off x="5194125" y="3219030"/>
              <a:ext cx="2305302" cy="152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2" h="21152" extrusionOk="0">
                  <a:moveTo>
                    <a:pt x="18828" y="1692"/>
                  </a:moveTo>
                  <a:cubicBezTo>
                    <a:pt x="17720" y="-51"/>
                    <a:pt x="14894" y="441"/>
                    <a:pt x="13545" y="324"/>
                  </a:cubicBezTo>
                  <a:cubicBezTo>
                    <a:pt x="12753" y="254"/>
                    <a:pt x="11955" y="203"/>
                    <a:pt x="11159" y="152"/>
                  </a:cubicBezTo>
                  <a:cubicBezTo>
                    <a:pt x="10276" y="97"/>
                    <a:pt x="9391" y="47"/>
                    <a:pt x="8506" y="0"/>
                  </a:cubicBezTo>
                  <a:cubicBezTo>
                    <a:pt x="7883" y="731"/>
                    <a:pt x="7260" y="1461"/>
                    <a:pt x="6637" y="2196"/>
                  </a:cubicBezTo>
                  <a:cubicBezTo>
                    <a:pt x="4686" y="4498"/>
                    <a:pt x="2743" y="6816"/>
                    <a:pt x="834" y="9203"/>
                  </a:cubicBezTo>
                  <a:cubicBezTo>
                    <a:pt x="-1510" y="12130"/>
                    <a:pt x="1682" y="13729"/>
                    <a:pt x="3103" y="14745"/>
                  </a:cubicBezTo>
                  <a:cubicBezTo>
                    <a:pt x="3286" y="14878"/>
                    <a:pt x="3937" y="15292"/>
                    <a:pt x="4780" y="15839"/>
                  </a:cubicBezTo>
                  <a:cubicBezTo>
                    <a:pt x="3878" y="16711"/>
                    <a:pt x="2993" y="17633"/>
                    <a:pt x="2138" y="18641"/>
                  </a:cubicBezTo>
                  <a:cubicBezTo>
                    <a:pt x="1082" y="19888"/>
                    <a:pt x="1258" y="20873"/>
                    <a:pt x="2469" y="20963"/>
                  </a:cubicBezTo>
                  <a:cubicBezTo>
                    <a:pt x="3506" y="21041"/>
                    <a:pt x="4557" y="20963"/>
                    <a:pt x="5597" y="20963"/>
                  </a:cubicBezTo>
                  <a:cubicBezTo>
                    <a:pt x="7630" y="20963"/>
                    <a:pt x="10046" y="21549"/>
                    <a:pt x="12037" y="20658"/>
                  </a:cubicBezTo>
                  <a:cubicBezTo>
                    <a:pt x="12765" y="20334"/>
                    <a:pt x="14592" y="19239"/>
                    <a:pt x="13496" y="17891"/>
                  </a:cubicBezTo>
                  <a:cubicBezTo>
                    <a:pt x="12887" y="17145"/>
                    <a:pt x="11917" y="16762"/>
                    <a:pt x="11227" y="16265"/>
                  </a:cubicBezTo>
                  <a:cubicBezTo>
                    <a:pt x="10435" y="15699"/>
                    <a:pt x="9641" y="15132"/>
                    <a:pt x="8850" y="14565"/>
                  </a:cubicBezTo>
                  <a:cubicBezTo>
                    <a:pt x="11655" y="12005"/>
                    <a:pt x="14557" y="9727"/>
                    <a:pt x="17172" y="6632"/>
                  </a:cubicBezTo>
                  <a:cubicBezTo>
                    <a:pt x="17982" y="5663"/>
                    <a:pt x="20090" y="3677"/>
                    <a:pt x="18828" y="1692"/>
                  </a:cubicBezTo>
                  <a:close/>
                  <a:moveTo>
                    <a:pt x="8918" y="18684"/>
                  </a:moveTo>
                  <a:cubicBezTo>
                    <a:pt x="8616" y="18684"/>
                    <a:pt x="8314" y="18684"/>
                    <a:pt x="8009" y="18684"/>
                  </a:cubicBezTo>
                  <a:cubicBezTo>
                    <a:pt x="7089" y="18684"/>
                    <a:pt x="6168" y="18684"/>
                    <a:pt x="5251" y="18684"/>
                  </a:cubicBezTo>
                  <a:cubicBezTo>
                    <a:pt x="5145" y="18684"/>
                    <a:pt x="4607" y="18809"/>
                    <a:pt x="4525" y="18684"/>
                  </a:cubicBezTo>
                  <a:cubicBezTo>
                    <a:pt x="4649" y="18880"/>
                    <a:pt x="5653" y="17825"/>
                    <a:pt x="6457" y="16949"/>
                  </a:cubicBezTo>
                  <a:cubicBezTo>
                    <a:pt x="7321" y="17528"/>
                    <a:pt x="8203" y="18141"/>
                    <a:pt x="8918" y="18684"/>
                  </a:cubicBezTo>
                  <a:close/>
                  <a:moveTo>
                    <a:pt x="13868" y="7308"/>
                  </a:moveTo>
                  <a:cubicBezTo>
                    <a:pt x="11789" y="9645"/>
                    <a:pt x="9550" y="11529"/>
                    <a:pt x="7337" y="13487"/>
                  </a:cubicBezTo>
                  <a:cubicBezTo>
                    <a:pt x="6389" y="12807"/>
                    <a:pt x="5440" y="12131"/>
                    <a:pt x="4492" y="11451"/>
                  </a:cubicBezTo>
                  <a:cubicBezTo>
                    <a:pt x="3897" y="11025"/>
                    <a:pt x="3026" y="10501"/>
                    <a:pt x="3618" y="9117"/>
                  </a:cubicBezTo>
                  <a:cubicBezTo>
                    <a:pt x="3834" y="8613"/>
                    <a:pt x="4408" y="8179"/>
                    <a:pt x="4703" y="7828"/>
                  </a:cubicBezTo>
                  <a:cubicBezTo>
                    <a:pt x="6218" y="6026"/>
                    <a:pt x="7730" y="4228"/>
                    <a:pt x="9246" y="2427"/>
                  </a:cubicBezTo>
                  <a:cubicBezTo>
                    <a:pt x="9922" y="2485"/>
                    <a:pt x="10599" y="2544"/>
                    <a:pt x="11273" y="2603"/>
                  </a:cubicBezTo>
                  <a:cubicBezTo>
                    <a:pt x="12437" y="2704"/>
                    <a:pt x="13955" y="2474"/>
                    <a:pt x="15053" y="3228"/>
                  </a:cubicBezTo>
                  <a:cubicBezTo>
                    <a:pt x="16765" y="4404"/>
                    <a:pt x="14608" y="6472"/>
                    <a:pt x="13868" y="73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C6161C-03F8-474B-A0E1-A02DA453BADD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6E9A034-BFFF-4390-80BC-03245C9DE70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AA52AE7-2002-494E-AE92-2BE55EC6E18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F861227-91D0-4A71-B10B-9D5768485209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26441BD-09AB-44FA-AF2D-F2B58BB606A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C4E94BB-1159-424C-8833-360C1E61452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F8B4140-6810-4EA3-B836-C80BEAA79866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86C0C4D-AC9B-4403-B786-733F459A36E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8AFD4D4-67C2-4E0A-ADBF-3DCFC1DA454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B40974A-50B9-4FA2-9C3B-05AD020C388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45096FB-0990-4E59-A8F4-A5C7CF11E6A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D258411-FBB4-41F4-B4D2-8DD9E4C07B1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79D7502-2F47-4847-A8A4-8C39A79D329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8D53E4D-C21B-43DF-8934-BC1212FD99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8DEA162-64C7-40DB-A714-AF184AF9593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B21712E-D9A5-4E46-BC30-9E6DD588442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5F35F9E-FFAC-4623-890C-194C90F176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44882FF-37C2-48ED-82BE-F3BB89B1C8E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CDBF13B8-3D26-43C9-B319-A1E60A2AB581}"/>
              </a:ext>
            </a:extLst>
          </p:cNvPr>
          <p:cNvSpPr/>
          <p:nvPr/>
        </p:nvSpPr>
        <p:spPr>
          <a:xfrm>
            <a:off x="793399" y="1163277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6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8CBD3DD-7A1C-415A-A5ED-F67F5B09D219}"/>
              </a:ext>
            </a:extLst>
          </p:cNvPr>
          <p:cNvSpPr/>
          <p:nvPr/>
        </p:nvSpPr>
        <p:spPr>
          <a:xfrm>
            <a:off x="793399" y="4556558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7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1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2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43ECF166-9D77-4B12-8E8A-61F3A3828349}"/>
              </a:ext>
            </a:extLst>
          </p:cNvPr>
          <p:cNvSpPr/>
          <p:nvPr/>
        </p:nvSpPr>
        <p:spPr>
          <a:xfrm>
            <a:off x="793399" y="2859918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32547EC8-7834-4B8A-95A9-97D4DC7488A3}"/>
              </a:ext>
            </a:extLst>
          </p:cNvPr>
          <p:cNvSpPr/>
          <p:nvPr/>
        </p:nvSpPr>
        <p:spPr>
          <a:xfrm>
            <a:off x="11077970" y="1163277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6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DE25E34-C314-464B-8076-4E630B2B46BF}"/>
              </a:ext>
            </a:extLst>
          </p:cNvPr>
          <p:cNvSpPr/>
          <p:nvPr/>
        </p:nvSpPr>
        <p:spPr>
          <a:xfrm>
            <a:off x="11077970" y="4556558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7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1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2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17829CE-20DB-4324-BDBF-0311907508F1}"/>
              </a:ext>
            </a:extLst>
          </p:cNvPr>
          <p:cNvSpPr/>
          <p:nvPr/>
        </p:nvSpPr>
        <p:spPr>
          <a:xfrm>
            <a:off x="11077970" y="2859918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Light Bulb Idea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33BB97-34B8-4B9E-A91B-4AD50ECF24B0}"/>
              </a:ext>
            </a:extLst>
          </p:cNvPr>
          <p:cNvGrpSpPr/>
          <p:nvPr/>
        </p:nvGrpSpPr>
        <p:grpSpPr>
          <a:xfrm>
            <a:off x="4407749" y="1076096"/>
            <a:ext cx="3236635" cy="4943551"/>
            <a:chOff x="4407749" y="1076096"/>
            <a:chExt cx="3236635" cy="494355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395DD91-6EBB-4D6B-91BC-DFCAC6B85F48}"/>
                </a:ext>
              </a:extLst>
            </p:cNvPr>
            <p:cNvGrpSpPr/>
            <p:nvPr/>
          </p:nvGrpSpPr>
          <p:grpSpPr>
            <a:xfrm>
              <a:off x="5362633" y="4932203"/>
              <a:ext cx="1502818" cy="1087444"/>
              <a:chOff x="5362633" y="4932203"/>
              <a:chExt cx="1502818" cy="1087444"/>
            </a:xfrm>
          </p:grpSpPr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191B1654-4633-492B-B48B-B858337AACD1}"/>
                  </a:ext>
                </a:extLst>
              </p:cNvPr>
              <p:cNvSpPr/>
              <p:nvPr/>
            </p:nvSpPr>
            <p:spPr>
              <a:xfrm>
                <a:off x="5362633" y="4932203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36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5A6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B63E37FA-F225-45E4-92F7-DB93B646BC6B}"/>
                  </a:ext>
                </a:extLst>
              </p:cNvPr>
              <p:cNvSpPr/>
              <p:nvPr/>
            </p:nvSpPr>
            <p:spPr>
              <a:xfrm>
                <a:off x="5362633" y="5222411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09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49586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5551BEB0-5DC8-4848-AB64-6481E4F449FC}"/>
                  </a:ext>
                </a:extLst>
              </p:cNvPr>
              <p:cNvSpPr/>
              <p:nvPr/>
            </p:nvSpPr>
            <p:spPr>
              <a:xfrm>
                <a:off x="5362633" y="5512619"/>
                <a:ext cx="1502818" cy="222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600" extrusionOk="0">
                    <a:moveTo>
                      <a:pt x="20349" y="21600"/>
                    </a:moveTo>
                    <a:lnTo>
                      <a:pt x="1247" y="21600"/>
                    </a:lnTo>
                    <a:cubicBezTo>
                      <a:pt x="557" y="21600"/>
                      <a:pt x="0" y="17809"/>
                      <a:pt x="0" y="13173"/>
                    </a:cubicBezTo>
                    <a:lnTo>
                      <a:pt x="0" y="8427"/>
                    </a:lnTo>
                    <a:cubicBezTo>
                      <a:pt x="0" y="3764"/>
                      <a:pt x="561" y="0"/>
                      <a:pt x="1247" y="0"/>
                    </a:cubicBezTo>
                    <a:lnTo>
                      <a:pt x="20349" y="0"/>
                    </a:lnTo>
                    <a:cubicBezTo>
                      <a:pt x="21039" y="0"/>
                      <a:pt x="21596" y="3791"/>
                      <a:pt x="21596" y="8427"/>
                    </a:cubicBezTo>
                    <a:lnTo>
                      <a:pt x="21596" y="13173"/>
                    </a:lnTo>
                    <a:cubicBezTo>
                      <a:pt x="21600" y="17836"/>
                      <a:pt x="21039" y="21600"/>
                      <a:pt x="20349" y="21600"/>
                    </a:cubicBezTo>
                    <a:close/>
                  </a:path>
                </a:pathLst>
              </a:custGeom>
              <a:solidFill>
                <a:srgbClr val="5A6D7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3FD67248-69BC-4A45-9760-44BCD756E0CD}"/>
                  </a:ext>
                </a:extLst>
              </p:cNvPr>
              <p:cNvSpPr/>
              <p:nvPr/>
            </p:nvSpPr>
            <p:spPr>
              <a:xfrm>
                <a:off x="5755818" y="5802828"/>
                <a:ext cx="704930" cy="216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402" y="21600"/>
                    </a:moveTo>
                    <a:lnTo>
                      <a:pt x="5189" y="21600"/>
                    </a:lnTo>
                    <a:cubicBezTo>
                      <a:pt x="2324" y="21600"/>
                      <a:pt x="0" y="14046"/>
                      <a:pt x="0" y="4729"/>
                    </a:cubicBez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4729"/>
                    </a:lnTo>
                    <a:cubicBezTo>
                      <a:pt x="21591" y="14046"/>
                      <a:pt x="19268" y="21600"/>
                      <a:pt x="16402" y="2160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58022B88-C6A0-424B-87B4-0E8017E27982}"/>
                </a:ext>
              </a:extLst>
            </p:cNvPr>
            <p:cNvSpPr/>
            <p:nvPr/>
          </p:nvSpPr>
          <p:spPr>
            <a:xfrm>
              <a:off x="4576260" y="1076096"/>
              <a:ext cx="3023606" cy="36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008"/>
                  </a:moveTo>
                  <a:cubicBezTo>
                    <a:pt x="21600" y="4033"/>
                    <a:pt x="16765" y="0"/>
                    <a:pt x="10800" y="0"/>
                  </a:cubicBezTo>
                  <a:cubicBezTo>
                    <a:pt x="4835" y="0"/>
                    <a:pt x="0" y="4033"/>
                    <a:pt x="0" y="9008"/>
                  </a:cubicBezTo>
                  <a:cubicBezTo>
                    <a:pt x="0" y="11515"/>
                    <a:pt x="1230" y="13784"/>
                    <a:pt x="3212" y="15417"/>
                  </a:cubicBezTo>
                  <a:cubicBezTo>
                    <a:pt x="4855" y="16769"/>
                    <a:pt x="5798" y="18485"/>
                    <a:pt x="5798" y="20278"/>
                  </a:cubicBezTo>
                  <a:lnTo>
                    <a:pt x="5798" y="20278"/>
                  </a:lnTo>
                  <a:cubicBezTo>
                    <a:pt x="5798" y="21009"/>
                    <a:pt x="6625" y="21600"/>
                    <a:pt x="7644" y="21600"/>
                  </a:cubicBezTo>
                  <a:lnTo>
                    <a:pt x="13954" y="21600"/>
                  </a:lnTo>
                  <a:cubicBezTo>
                    <a:pt x="14973" y="21600"/>
                    <a:pt x="15800" y="21007"/>
                    <a:pt x="15800" y="20278"/>
                  </a:cubicBezTo>
                  <a:lnTo>
                    <a:pt x="15800" y="20278"/>
                  </a:lnTo>
                  <a:cubicBezTo>
                    <a:pt x="15800" y="18485"/>
                    <a:pt x="16743" y="16769"/>
                    <a:pt x="18386" y="15417"/>
                  </a:cubicBezTo>
                  <a:cubicBezTo>
                    <a:pt x="20372" y="13784"/>
                    <a:pt x="21600" y="11515"/>
                    <a:pt x="21600" y="9008"/>
                  </a:cubicBez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 w="12700">
              <a:miter lim="400000"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F0F0200-AF51-48E1-B5C8-342229CD39F6}"/>
                </a:ext>
              </a:extLst>
            </p:cNvPr>
            <p:cNvSpPr/>
            <p:nvPr/>
          </p:nvSpPr>
          <p:spPr>
            <a:xfrm>
              <a:off x="4784521" y="1220262"/>
              <a:ext cx="2679407" cy="99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14" h="20055" extrusionOk="0">
                  <a:moveTo>
                    <a:pt x="17214" y="5985"/>
                  </a:moveTo>
                  <a:cubicBezTo>
                    <a:pt x="13730" y="-120"/>
                    <a:pt x="9851" y="-1545"/>
                    <a:pt x="5956" y="1666"/>
                  </a:cubicBezTo>
                  <a:cubicBezTo>
                    <a:pt x="5162" y="2322"/>
                    <a:pt x="-1757" y="9868"/>
                    <a:pt x="423" y="14136"/>
                  </a:cubicBezTo>
                  <a:cubicBezTo>
                    <a:pt x="754" y="14786"/>
                    <a:pt x="1321" y="14866"/>
                    <a:pt x="1695" y="15086"/>
                  </a:cubicBezTo>
                  <a:cubicBezTo>
                    <a:pt x="2603" y="15617"/>
                    <a:pt x="3514" y="16149"/>
                    <a:pt x="4423" y="16680"/>
                  </a:cubicBezTo>
                  <a:cubicBezTo>
                    <a:pt x="6345" y="17805"/>
                    <a:pt x="8270" y="18930"/>
                    <a:pt x="10192" y="20055"/>
                  </a:cubicBezTo>
                  <a:cubicBezTo>
                    <a:pt x="11151" y="19207"/>
                    <a:pt x="12138" y="18336"/>
                    <a:pt x="13071" y="17212"/>
                  </a:cubicBezTo>
                  <a:cubicBezTo>
                    <a:pt x="10801" y="15883"/>
                    <a:pt x="8529" y="14555"/>
                    <a:pt x="6259" y="13226"/>
                  </a:cubicBezTo>
                  <a:cubicBezTo>
                    <a:pt x="5517" y="12791"/>
                    <a:pt x="4774" y="12356"/>
                    <a:pt x="4032" y="11926"/>
                  </a:cubicBezTo>
                  <a:cubicBezTo>
                    <a:pt x="3785" y="11779"/>
                    <a:pt x="3350" y="11790"/>
                    <a:pt x="3136" y="11372"/>
                  </a:cubicBezTo>
                  <a:cubicBezTo>
                    <a:pt x="2027" y="9218"/>
                    <a:pt x="4501" y="6041"/>
                    <a:pt x="5005" y="5374"/>
                  </a:cubicBezTo>
                  <a:cubicBezTo>
                    <a:pt x="6221" y="3752"/>
                    <a:pt x="7500" y="3023"/>
                    <a:pt x="8835" y="3209"/>
                  </a:cubicBezTo>
                  <a:cubicBezTo>
                    <a:pt x="10883" y="3492"/>
                    <a:pt x="12793" y="5730"/>
                    <a:pt x="14539" y="8794"/>
                  </a:cubicBezTo>
                  <a:cubicBezTo>
                    <a:pt x="15589" y="10767"/>
                    <a:pt x="15702" y="13006"/>
                    <a:pt x="14614" y="14967"/>
                  </a:cubicBezTo>
                  <a:cubicBezTo>
                    <a:pt x="14131" y="15838"/>
                    <a:pt x="13610" y="16562"/>
                    <a:pt x="13073" y="17212"/>
                  </a:cubicBezTo>
                  <a:cubicBezTo>
                    <a:pt x="13592" y="17517"/>
                    <a:pt x="14114" y="17822"/>
                    <a:pt x="14633" y="18122"/>
                  </a:cubicBezTo>
                  <a:cubicBezTo>
                    <a:pt x="16689" y="15668"/>
                    <a:pt x="19843" y="10931"/>
                    <a:pt x="17214" y="598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8FED9B5-C96F-4299-8AB1-32F864422B6C}"/>
                </a:ext>
              </a:extLst>
            </p:cNvPr>
            <p:cNvSpPr/>
            <p:nvPr/>
          </p:nvSpPr>
          <p:spPr>
            <a:xfrm>
              <a:off x="4407749" y="2067557"/>
              <a:ext cx="3236635" cy="13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049" extrusionOk="0">
                  <a:moveTo>
                    <a:pt x="19362" y="2634"/>
                  </a:moveTo>
                  <a:cubicBezTo>
                    <a:pt x="19095" y="2419"/>
                    <a:pt x="18795" y="2347"/>
                    <a:pt x="18523" y="2208"/>
                  </a:cubicBezTo>
                  <a:cubicBezTo>
                    <a:pt x="17547" y="1711"/>
                    <a:pt x="16570" y="1218"/>
                    <a:pt x="15596" y="721"/>
                  </a:cubicBezTo>
                  <a:cubicBezTo>
                    <a:pt x="15122" y="479"/>
                    <a:pt x="14646" y="237"/>
                    <a:pt x="14171" y="0"/>
                  </a:cubicBezTo>
                  <a:cubicBezTo>
                    <a:pt x="13319" y="891"/>
                    <a:pt x="12419" y="1581"/>
                    <a:pt x="11542" y="2253"/>
                  </a:cubicBezTo>
                  <a:cubicBezTo>
                    <a:pt x="11260" y="2468"/>
                    <a:pt x="10981" y="2683"/>
                    <a:pt x="10707" y="2907"/>
                  </a:cubicBezTo>
                  <a:cubicBezTo>
                    <a:pt x="8693" y="4529"/>
                    <a:pt x="6662" y="6047"/>
                    <a:pt x="4689" y="7987"/>
                  </a:cubicBezTo>
                  <a:cubicBezTo>
                    <a:pt x="3356" y="9299"/>
                    <a:pt x="917" y="11158"/>
                    <a:pt x="185" y="14670"/>
                  </a:cubicBezTo>
                  <a:cubicBezTo>
                    <a:pt x="-1262" y="21600"/>
                    <a:pt x="6240" y="20570"/>
                    <a:pt x="7250" y="20709"/>
                  </a:cubicBezTo>
                  <a:cubicBezTo>
                    <a:pt x="8092" y="20821"/>
                    <a:pt x="8934" y="20937"/>
                    <a:pt x="9774" y="21049"/>
                  </a:cubicBezTo>
                  <a:cubicBezTo>
                    <a:pt x="10238" y="20207"/>
                    <a:pt x="10702" y="19369"/>
                    <a:pt x="11166" y="18532"/>
                  </a:cubicBezTo>
                  <a:cubicBezTo>
                    <a:pt x="8862" y="18339"/>
                    <a:pt x="6552" y="18133"/>
                    <a:pt x="4286" y="17474"/>
                  </a:cubicBezTo>
                  <a:cubicBezTo>
                    <a:pt x="3374" y="17210"/>
                    <a:pt x="1857" y="15441"/>
                    <a:pt x="2985" y="12735"/>
                  </a:cubicBezTo>
                  <a:cubicBezTo>
                    <a:pt x="3411" y="11714"/>
                    <a:pt x="4031" y="11051"/>
                    <a:pt x="4556" y="10442"/>
                  </a:cubicBezTo>
                  <a:cubicBezTo>
                    <a:pt x="7290" y="7266"/>
                    <a:pt x="10233" y="5434"/>
                    <a:pt x="13085" y="3046"/>
                  </a:cubicBezTo>
                  <a:cubicBezTo>
                    <a:pt x="14002" y="3512"/>
                    <a:pt x="14918" y="3978"/>
                    <a:pt x="15835" y="4439"/>
                  </a:cubicBezTo>
                  <a:cubicBezTo>
                    <a:pt x="16215" y="4632"/>
                    <a:pt x="16863" y="4632"/>
                    <a:pt x="17205" y="5133"/>
                  </a:cubicBezTo>
                  <a:cubicBezTo>
                    <a:pt x="18317" y="6764"/>
                    <a:pt x="15650" y="10410"/>
                    <a:pt x="15237" y="11167"/>
                  </a:cubicBezTo>
                  <a:cubicBezTo>
                    <a:pt x="13885" y="13640"/>
                    <a:pt x="12525" y="16081"/>
                    <a:pt x="11166" y="18532"/>
                  </a:cubicBezTo>
                  <a:cubicBezTo>
                    <a:pt x="11825" y="18585"/>
                    <a:pt x="12484" y="18644"/>
                    <a:pt x="13141" y="18706"/>
                  </a:cubicBezTo>
                  <a:cubicBezTo>
                    <a:pt x="14471" y="16269"/>
                    <a:pt x="15801" y="13833"/>
                    <a:pt x="17132" y="11400"/>
                  </a:cubicBezTo>
                  <a:cubicBezTo>
                    <a:pt x="17969" y="9868"/>
                    <a:pt x="18952" y="8471"/>
                    <a:pt x="19709" y="6683"/>
                  </a:cubicBezTo>
                  <a:cubicBezTo>
                    <a:pt x="20338" y="5187"/>
                    <a:pt x="20176" y="3297"/>
                    <a:pt x="19362" y="263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DC98802-8DB0-4B03-96F2-D4BED1BDE1CF}"/>
                </a:ext>
              </a:extLst>
            </p:cNvPr>
            <p:cNvSpPr/>
            <p:nvPr/>
          </p:nvSpPr>
          <p:spPr>
            <a:xfrm>
              <a:off x="5194125" y="3219030"/>
              <a:ext cx="2305302" cy="152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2" h="21152" extrusionOk="0">
                  <a:moveTo>
                    <a:pt x="18828" y="1692"/>
                  </a:moveTo>
                  <a:cubicBezTo>
                    <a:pt x="17720" y="-51"/>
                    <a:pt x="14894" y="441"/>
                    <a:pt x="13545" y="324"/>
                  </a:cubicBezTo>
                  <a:cubicBezTo>
                    <a:pt x="12753" y="254"/>
                    <a:pt x="11955" y="203"/>
                    <a:pt x="11159" y="152"/>
                  </a:cubicBezTo>
                  <a:cubicBezTo>
                    <a:pt x="10276" y="97"/>
                    <a:pt x="9391" y="47"/>
                    <a:pt x="8506" y="0"/>
                  </a:cubicBezTo>
                  <a:cubicBezTo>
                    <a:pt x="7883" y="731"/>
                    <a:pt x="7260" y="1461"/>
                    <a:pt x="6637" y="2196"/>
                  </a:cubicBezTo>
                  <a:cubicBezTo>
                    <a:pt x="4686" y="4498"/>
                    <a:pt x="2743" y="6816"/>
                    <a:pt x="834" y="9203"/>
                  </a:cubicBezTo>
                  <a:cubicBezTo>
                    <a:pt x="-1510" y="12130"/>
                    <a:pt x="1682" y="13729"/>
                    <a:pt x="3103" y="14745"/>
                  </a:cubicBezTo>
                  <a:cubicBezTo>
                    <a:pt x="3286" y="14878"/>
                    <a:pt x="3937" y="15292"/>
                    <a:pt x="4780" y="15839"/>
                  </a:cubicBezTo>
                  <a:cubicBezTo>
                    <a:pt x="3878" y="16711"/>
                    <a:pt x="2993" y="17633"/>
                    <a:pt x="2138" y="18641"/>
                  </a:cubicBezTo>
                  <a:cubicBezTo>
                    <a:pt x="1082" y="19888"/>
                    <a:pt x="1258" y="20873"/>
                    <a:pt x="2469" y="20963"/>
                  </a:cubicBezTo>
                  <a:cubicBezTo>
                    <a:pt x="3506" y="21041"/>
                    <a:pt x="4557" y="20963"/>
                    <a:pt x="5597" y="20963"/>
                  </a:cubicBezTo>
                  <a:cubicBezTo>
                    <a:pt x="7630" y="20963"/>
                    <a:pt x="10046" y="21549"/>
                    <a:pt x="12037" y="20658"/>
                  </a:cubicBezTo>
                  <a:cubicBezTo>
                    <a:pt x="12765" y="20334"/>
                    <a:pt x="14592" y="19239"/>
                    <a:pt x="13496" y="17891"/>
                  </a:cubicBezTo>
                  <a:cubicBezTo>
                    <a:pt x="12887" y="17145"/>
                    <a:pt x="11917" y="16762"/>
                    <a:pt x="11227" y="16265"/>
                  </a:cubicBezTo>
                  <a:cubicBezTo>
                    <a:pt x="10435" y="15699"/>
                    <a:pt x="9641" y="15132"/>
                    <a:pt x="8850" y="14565"/>
                  </a:cubicBezTo>
                  <a:cubicBezTo>
                    <a:pt x="11655" y="12005"/>
                    <a:pt x="14557" y="9727"/>
                    <a:pt x="17172" y="6632"/>
                  </a:cubicBezTo>
                  <a:cubicBezTo>
                    <a:pt x="17982" y="5663"/>
                    <a:pt x="20090" y="3677"/>
                    <a:pt x="18828" y="1692"/>
                  </a:cubicBezTo>
                  <a:close/>
                  <a:moveTo>
                    <a:pt x="8918" y="18684"/>
                  </a:moveTo>
                  <a:cubicBezTo>
                    <a:pt x="8616" y="18684"/>
                    <a:pt x="8314" y="18684"/>
                    <a:pt x="8009" y="18684"/>
                  </a:cubicBezTo>
                  <a:cubicBezTo>
                    <a:pt x="7089" y="18684"/>
                    <a:pt x="6168" y="18684"/>
                    <a:pt x="5251" y="18684"/>
                  </a:cubicBezTo>
                  <a:cubicBezTo>
                    <a:pt x="5145" y="18684"/>
                    <a:pt x="4607" y="18809"/>
                    <a:pt x="4525" y="18684"/>
                  </a:cubicBezTo>
                  <a:cubicBezTo>
                    <a:pt x="4649" y="18880"/>
                    <a:pt x="5653" y="17825"/>
                    <a:pt x="6457" y="16949"/>
                  </a:cubicBezTo>
                  <a:cubicBezTo>
                    <a:pt x="7321" y="17528"/>
                    <a:pt x="8203" y="18141"/>
                    <a:pt x="8918" y="18684"/>
                  </a:cubicBezTo>
                  <a:close/>
                  <a:moveTo>
                    <a:pt x="13868" y="7308"/>
                  </a:moveTo>
                  <a:cubicBezTo>
                    <a:pt x="11789" y="9645"/>
                    <a:pt x="9550" y="11529"/>
                    <a:pt x="7337" y="13487"/>
                  </a:cubicBezTo>
                  <a:cubicBezTo>
                    <a:pt x="6389" y="12807"/>
                    <a:pt x="5440" y="12131"/>
                    <a:pt x="4492" y="11451"/>
                  </a:cubicBezTo>
                  <a:cubicBezTo>
                    <a:pt x="3897" y="11025"/>
                    <a:pt x="3026" y="10501"/>
                    <a:pt x="3618" y="9117"/>
                  </a:cubicBezTo>
                  <a:cubicBezTo>
                    <a:pt x="3834" y="8613"/>
                    <a:pt x="4408" y="8179"/>
                    <a:pt x="4703" y="7828"/>
                  </a:cubicBezTo>
                  <a:cubicBezTo>
                    <a:pt x="6218" y="6026"/>
                    <a:pt x="7730" y="4228"/>
                    <a:pt x="9246" y="2427"/>
                  </a:cubicBezTo>
                  <a:cubicBezTo>
                    <a:pt x="9922" y="2485"/>
                    <a:pt x="10599" y="2544"/>
                    <a:pt x="11273" y="2603"/>
                  </a:cubicBezTo>
                  <a:cubicBezTo>
                    <a:pt x="12437" y="2704"/>
                    <a:pt x="13955" y="2474"/>
                    <a:pt x="15053" y="3228"/>
                  </a:cubicBezTo>
                  <a:cubicBezTo>
                    <a:pt x="16765" y="4404"/>
                    <a:pt x="14608" y="6472"/>
                    <a:pt x="13868" y="73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C6161C-03F8-474B-A0E1-A02DA453BADD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6E9A034-BFFF-4390-80BC-03245C9DE70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AA52AE7-2002-494E-AE92-2BE55EC6E18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F861227-91D0-4A71-B10B-9D5768485209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26441BD-09AB-44FA-AF2D-F2B58BB606A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C4E94BB-1159-424C-8833-360C1E61452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F8B4140-6810-4EA3-B836-C80BEAA79866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86C0C4D-AC9B-4403-B786-733F459A36E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8AFD4D4-67C2-4E0A-ADBF-3DCFC1DA454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B40974A-50B9-4FA2-9C3B-05AD020C388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45096FB-0990-4E59-A8F4-A5C7CF11E6A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D258411-FBB4-41F4-B4D2-8DD9E4C07B1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79D7502-2F47-4847-A8A4-8C39A79D329F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8D53E4D-C21B-43DF-8934-BC1212FD99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8DEA162-64C7-40DB-A714-AF184AF9593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B21712E-D9A5-4E46-BC30-9E6DD588442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5F35F9E-FFAC-4623-890C-194C90F176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44882FF-37C2-48ED-82BE-F3BB89B1C8E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CDBF13B8-3D26-43C9-B319-A1E60A2AB581}"/>
              </a:ext>
            </a:extLst>
          </p:cNvPr>
          <p:cNvSpPr/>
          <p:nvPr/>
        </p:nvSpPr>
        <p:spPr>
          <a:xfrm>
            <a:off x="793399" y="1163277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6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8CBD3DD-7A1C-415A-A5ED-F67F5B09D219}"/>
              </a:ext>
            </a:extLst>
          </p:cNvPr>
          <p:cNvSpPr/>
          <p:nvPr/>
        </p:nvSpPr>
        <p:spPr>
          <a:xfrm>
            <a:off x="793399" y="4556558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7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1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2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43ECF166-9D77-4B12-8E8A-61F3A3828349}"/>
              </a:ext>
            </a:extLst>
          </p:cNvPr>
          <p:cNvSpPr/>
          <p:nvPr/>
        </p:nvSpPr>
        <p:spPr>
          <a:xfrm>
            <a:off x="793399" y="2859918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4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32547EC8-7834-4B8A-95A9-97D4DC7488A3}"/>
              </a:ext>
            </a:extLst>
          </p:cNvPr>
          <p:cNvSpPr/>
          <p:nvPr/>
        </p:nvSpPr>
        <p:spPr>
          <a:xfrm>
            <a:off x="11077970" y="1163277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6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DE25E34-C314-464B-8076-4E630B2B46BF}"/>
              </a:ext>
            </a:extLst>
          </p:cNvPr>
          <p:cNvSpPr/>
          <p:nvPr/>
        </p:nvSpPr>
        <p:spPr>
          <a:xfrm>
            <a:off x="11077970" y="4556558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7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1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2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17829CE-20DB-4324-BDBF-0311907508F1}"/>
              </a:ext>
            </a:extLst>
          </p:cNvPr>
          <p:cNvSpPr/>
          <p:nvPr/>
        </p:nvSpPr>
        <p:spPr>
          <a:xfrm>
            <a:off x="11077970" y="2859918"/>
            <a:ext cx="320631" cy="517942"/>
          </a:xfrm>
          <a:custGeom>
            <a:avLst/>
            <a:gdLst>
              <a:gd name="connsiteX0" fmla="*/ 120236 w 320631"/>
              <a:gd name="connsiteY0" fmla="*/ 480945 h 517942"/>
              <a:gd name="connsiteX1" fmla="*/ 200393 w 320631"/>
              <a:gd name="connsiteY1" fmla="*/ 480945 h 517942"/>
              <a:gd name="connsiteX2" fmla="*/ 160315 w 320631"/>
              <a:gd name="connsiteY2" fmla="*/ 517942 h 517942"/>
              <a:gd name="connsiteX3" fmla="*/ 120236 w 320631"/>
              <a:gd name="connsiteY3" fmla="*/ 480945 h 517942"/>
              <a:gd name="connsiteX4" fmla="*/ 98656 w 320631"/>
              <a:gd name="connsiteY4" fmla="*/ 419285 h 517942"/>
              <a:gd name="connsiteX5" fmla="*/ 221976 w 320631"/>
              <a:gd name="connsiteY5" fmla="*/ 419285 h 517942"/>
              <a:gd name="connsiteX6" fmla="*/ 240474 w 320631"/>
              <a:gd name="connsiteY6" fmla="*/ 437784 h 517942"/>
              <a:gd name="connsiteX7" fmla="*/ 221976 w 320631"/>
              <a:gd name="connsiteY7" fmla="*/ 456282 h 517942"/>
              <a:gd name="connsiteX8" fmla="*/ 98656 w 320631"/>
              <a:gd name="connsiteY8" fmla="*/ 456282 h 517942"/>
              <a:gd name="connsiteX9" fmla="*/ 80158 w 320631"/>
              <a:gd name="connsiteY9" fmla="*/ 437784 h 517942"/>
              <a:gd name="connsiteX10" fmla="*/ 98656 w 320631"/>
              <a:gd name="connsiteY10" fmla="*/ 419285 h 517942"/>
              <a:gd name="connsiteX11" fmla="*/ 98656 w 320631"/>
              <a:gd name="connsiteY11" fmla="*/ 357625 h 517942"/>
              <a:gd name="connsiteX12" fmla="*/ 221976 w 320631"/>
              <a:gd name="connsiteY12" fmla="*/ 357625 h 517942"/>
              <a:gd name="connsiteX13" fmla="*/ 240474 w 320631"/>
              <a:gd name="connsiteY13" fmla="*/ 376124 h 517942"/>
              <a:gd name="connsiteX14" fmla="*/ 221976 w 320631"/>
              <a:gd name="connsiteY14" fmla="*/ 394622 h 517942"/>
              <a:gd name="connsiteX15" fmla="*/ 98656 w 320631"/>
              <a:gd name="connsiteY15" fmla="*/ 394622 h 517942"/>
              <a:gd name="connsiteX16" fmla="*/ 80158 w 320631"/>
              <a:gd name="connsiteY16" fmla="*/ 376124 h 517942"/>
              <a:gd name="connsiteX17" fmla="*/ 98656 w 320631"/>
              <a:gd name="connsiteY17" fmla="*/ 357625 h 517942"/>
              <a:gd name="connsiteX18" fmla="*/ 160933 w 320631"/>
              <a:gd name="connsiteY18" fmla="*/ 36379 h 517942"/>
              <a:gd name="connsiteX19" fmla="*/ 37612 w 320631"/>
              <a:gd name="connsiteY19" fmla="*/ 158466 h 517942"/>
              <a:gd name="connsiteX20" fmla="*/ 37612 w 320631"/>
              <a:gd name="connsiteY20" fmla="*/ 163399 h 517942"/>
              <a:gd name="connsiteX21" fmla="*/ 46245 w 320631"/>
              <a:gd name="connsiteY21" fmla="*/ 206561 h 517942"/>
              <a:gd name="connsiteX22" fmla="*/ 67209 w 320631"/>
              <a:gd name="connsiteY22" fmla="*/ 240473 h 517942"/>
              <a:gd name="connsiteX23" fmla="*/ 102972 w 320631"/>
              <a:gd name="connsiteY23" fmla="*/ 295967 h 517942"/>
              <a:gd name="connsiteX24" fmla="*/ 160316 w 320631"/>
              <a:gd name="connsiteY24" fmla="*/ 295967 h 517942"/>
              <a:gd name="connsiteX25" fmla="*/ 218276 w 320631"/>
              <a:gd name="connsiteY25" fmla="*/ 295967 h 517942"/>
              <a:gd name="connsiteX26" fmla="*/ 254038 w 320631"/>
              <a:gd name="connsiteY26" fmla="*/ 240473 h 517942"/>
              <a:gd name="connsiteX27" fmla="*/ 275003 w 320631"/>
              <a:gd name="connsiteY27" fmla="*/ 206561 h 517942"/>
              <a:gd name="connsiteX28" fmla="*/ 283635 w 320631"/>
              <a:gd name="connsiteY28" fmla="*/ 163399 h 517942"/>
              <a:gd name="connsiteX29" fmla="*/ 284252 w 320631"/>
              <a:gd name="connsiteY29" fmla="*/ 163399 h 517942"/>
              <a:gd name="connsiteX30" fmla="*/ 284252 w 320631"/>
              <a:gd name="connsiteY30" fmla="*/ 158466 h 517942"/>
              <a:gd name="connsiteX31" fmla="*/ 160933 w 320631"/>
              <a:gd name="connsiteY31" fmla="*/ 36379 h 517942"/>
              <a:gd name="connsiteX32" fmla="*/ 160316 w 320631"/>
              <a:gd name="connsiteY32" fmla="*/ 0 h 517942"/>
              <a:gd name="connsiteX33" fmla="*/ 320631 w 320631"/>
              <a:gd name="connsiteY33" fmla="*/ 158466 h 517942"/>
              <a:gd name="connsiteX34" fmla="*/ 320631 w 320631"/>
              <a:gd name="connsiteY34" fmla="*/ 164015 h 517942"/>
              <a:gd name="connsiteX35" fmla="*/ 309532 w 320631"/>
              <a:gd name="connsiteY35" fmla="*/ 219509 h 517942"/>
              <a:gd name="connsiteX36" fmla="*/ 281785 w 320631"/>
              <a:gd name="connsiteY36" fmla="*/ 265137 h 517942"/>
              <a:gd name="connsiteX37" fmla="*/ 244173 w 320631"/>
              <a:gd name="connsiteY37" fmla="*/ 326180 h 517942"/>
              <a:gd name="connsiteX38" fmla="*/ 233074 w 320631"/>
              <a:gd name="connsiteY38" fmla="*/ 332963 h 517942"/>
              <a:gd name="connsiteX39" fmla="*/ 87557 w 320631"/>
              <a:gd name="connsiteY39" fmla="*/ 332963 h 517942"/>
              <a:gd name="connsiteX40" fmla="*/ 76458 w 320631"/>
              <a:gd name="connsiteY40" fmla="*/ 326180 h 517942"/>
              <a:gd name="connsiteX41" fmla="*/ 38846 w 320631"/>
              <a:gd name="connsiteY41" fmla="*/ 265137 h 517942"/>
              <a:gd name="connsiteX42" fmla="*/ 11099 w 320631"/>
              <a:gd name="connsiteY42" fmla="*/ 219509 h 517942"/>
              <a:gd name="connsiteX43" fmla="*/ 0 w 320631"/>
              <a:gd name="connsiteY43" fmla="*/ 164015 h 517942"/>
              <a:gd name="connsiteX44" fmla="*/ 0 w 320631"/>
              <a:gd name="connsiteY44" fmla="*/ 158466 h 517942"/>
              <a:gd name="connsiteX45" fmla="*/ 160316 w 320631"/>
              <a:gd name="connsiteY45" fmla="*/ 0 h 51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631" h="517942">
                <a:moveTo>
                  <a:pt x="120236" y="480945"/>
                </a:moveTo>
                <a:lnTo>
                  <a:pt x="200393" y="480945"/>
                </a:lnTo>
                <a:cubicBezTo>
                  <a:pt x="198544" y="501910"/>
                  <a:pt x="181279" y="517942"/>
                  <a:pt x="160315" y="517942"/>
                </a:cubicBezTo>
                <a:cubicBezTo>
                  <a:pt x="139350" y="517942"/>
                  <a:pt x="122086" y="501910"/>
                  <a:pt x="120236" y="480945"/>
                </a:cubicBezTo>
                <a:close/>
                <a:moveTo>
                  <a:pt x="98656" y="419285"/>
                </a:moveTo>
                <a:lnTo>
                  <a:pt x="221976" y="419285"/>
                </a:lnTo>
                <a:cubicBezTo>
                  <a:pt x="232458" y="419285"/>
                  <a:pt x="240474" y="427301"/>
                  <a:pt x="240474" y="437784"/>
                </a:cubicBezTo>
                <a:cubicBezTo>
                  <a:pt x="240474" y="448266"/>
                  <a:pt x="232458" y="456282"/>
                  <a:pt x="221976" y="456282"/>
                </a:cubicBezTo>
                <a:lnTo>
                  <a:pt x="98656" y="456282"/>
                </a:lnTo>
                <a:cubicBezTo>
                  <a:pt x="88174" y="456282"/>
                  <a:pt x="80158" y="448266"/>
                  <a:pt x="80158" y="437784"/>
                </a:cubicBezTo>
                <a:cubicBezTo>
                  <a:pt x="80158" y="427301"/>
                  <a:pt x="88174" y="419285"/>
                  <a:pt x="98656" y="419285"/>
                </a:cubicBezTo>
                <a:close/>
                <a:moveTo>
                  <a:pt x="98656" y="357625"/>
                </a:moveTo>
                <a:lnTo>
                  <a:pt x="221976" y="357625"/>
                </a:lnTo>
                <a:cubicBezTo>
                  <a:pt x="232458" y="357625"/>
                  <a:pt x="240474" y="365641"/>
                  <a:pt x="240474" y="376124"/>
                </a:cubicBezTo>
                <a:cubicBezTo>
                  <a:pt x="240474" y="386606"/>
                  <a:pt x="232458" y="394622"/>
                  <a:pt x="221976" y="394622"/>
                </a:cubicBezTo>
                <a:lnTo>
                  <a:pt x="98656" y="394622"/>
                </a:lnTo>
                <a:cubicBezTo>
                  <a:pt x="88174" y="394622"/>
                  <a:pt x="80158" y="386606"/>
                  <a:pt x="80158" y="376124"/>
                </a:cubicBezTo>
                <a:cubicBezTo>
                  <a:pt x="80158" y="365641"/>
                  <a:pt x="88174" y="357625"/>
                  <a:pt x="98656" y="357625"/>
                </a:cubicBezTo>
                <a:close/>
                <a:moveTo>
                  <a:pt x="160933" y="36379"/>
                </a:moveTo>
                <a:cubicBezTo>
                  <a:pt x="93723" y="36996"/>
                  <a:pt x="38846" y="91256"/>
                  <a:pt x="37612" y="158466"/>
                </a:cubicBezTo>
                <a:lnTo>
                  <a:pt x="37612" y="163399"/>
                </a:lnTo>
                <a:cubicBezTo>
                  <a:pt x="38229" y="178197"/>
                  <a:pt x="40695" y="192995"/>
                  <a:pt x="46245" y="206561"/>
                </a:cubicBezTo>
                <a:cubicBezTo>
                  <a:pt x="51177" y="218893"/>
                  <a:pt x="58577" y="230608"/>
                  <a:pt x="67209" y="240473"/>
                </a:cubicBezTo>
                <a:cubicBezTo>
                  <a:pt x="80774" y="257738"/>
                  <a:pt x="93106" y="276236"/>
                  <a:pt x="102972" y="295967"/>
                </a:cubicBezTo>
                <a:lnTo>
                  <a:pt x="160316" y="295967"/>
                </a:lnTo>
                <a:lnTo>
                  <a:pt x="218276" y="295967"/>
                </a:lnTo>
                <a:cubicBezTo>
                  <a:pt x="227525" y="276236"/>
                  <a:pt x="239857" y="257738"/>
                  <a:pt x="254038" y="240473"/>
                </a:cubicBezTo>
                <a:cubicBezTo>
                  <a:pt x="263287" y="230608"/>
                  <a:pt x="270070" y="218893"/>
                  <a:pt x="275003" y="206561"/>
                </a:cubicBezTo>
                <a:cubicBezTo>
                  <a:pt x="279936" y="192995"/>
                  <a:pt x="283019" y="178197"/>
                  <a:pt x="283635" y="163399"/>
                </a:cubicBezTo>
                <a:lnTo>
                  <a:pt x="284252" y="163399"/>
                </a:lnTo>
                <a:lnTo>
                  <a:pt x="284252" y="158466"/>
                </a:lnTo>
                <a:cubicBezTo>
                  <a:pt x="283019" y="90640"/>
                  <a:pt x="228141" y="36996"/>
                  <a:pt x="160933" y="36379"/>
                </a:cubicBezTo>
                <a:close/>
                <a:moveTo>
                  <a:pt x="160316" y="0"/>
                </a:moveTo>
                <a:cubicBezTo>
                  <a:pt x="247873" y="617"/>
                  <a:pt x="318781" y="70909"/>
                  <a:pt x="320631" y="158466"/>
                </a:cubicBezTo>
                <a:lnTo>
                  <a:pt x="320631" y="164015"/>
                </a:lnTo>
                <a:cubicBezTo>
                  <a:pt x="320014" y="183130"/>
                  <a:pt x="316315" y="201628"/>
                  <a:pt x="309532" y="219509"/>
                </a:cubicBezTo>
                <a:cubicBezTo>
                  <a:pt x="303366" y="236157"/>
                  <a:pt x="293501" y="251572"/>
                  <a:pt x="281785" y="265137"/>
                </a:cubicBezTo>
                <a:cubicBezTo>
                  <a:pt x="266987" y="281169"/>
                  <a:pt x="250956" y="312615"/>
                  <a:pt x="244173" y="326180"/>
                </a:cubicBezTo>
                <a:cubicBezTo>
                  <a:pt x="242323" y="330496"/>
                  <a:pt x="238007" y="332963"/>
                  <a:pt x="233074" y="332963"/>
                </a:cubicBezTo>
                <a:lnTo>
                  <a:pt x="87557" y="332963"/>
                </a:lnTo>
                <a:cubicBezTo>
                  <a:pt x="82624" y="332963"/>
                  <a:pt x="78308" y="330496"/>
                  <a:pt x="76458" y="326180"/>
                </a:cubicBezTo>
                <a:cubicBezTo>
                  <a:pt x="69675" y="312615"/>
                  <a:pt x="53644" y="281169"/>
                  <a:pt x="38846" y="265137"/>
                </a:cubicBezTo>
                <a:cubicBezTo>
                  <a:pt x="27130" y="251572"/>
                  <a:pt x="17881" y="236157"/>
                  <a:pt x="11099" y="219509"/>
                </a:cubicBezTo>
                <a:cubicBezTo>
                  <a:pt x="4316" y="201628"/>
                  <a:pt x="617" y="183130"/>
                  <a:pt x="0" y="164015"/>
                </a:cubicBezTo>
                <a:lnTo>
                  <a:pt x="0" y="158466"/>
                </a:lnTo>
                <a:cubicBezTo>
                  <a:pt x="1850" y="70909"/>
                  <a:pt x="72758" y="617"/>
                  <a:pt x="160316" y="0"/>
                </a:cubicBezTo>
                <a:close/>
              </a:path>
            </a:pathLst>
          </a:custGeom>
          <a:solidFill>
            <a:schemeClr val="accent4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4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527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Light Bulb Idea – Slide Template</vt:lpstr>
      <vt:lpstr>Abstract Light Bulb Idea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Light Bulb Idea</dc:title>
  <dc:creator>PresentationGO.com</dc:creator>
  <dc:description>© Copyright PresentationGO.com</dc:description>
  <dcterms:created xsi:type="dcterms:W3CDTF">2014-11-26T05:14:11Z</dcterms:created>
  <dcterms:modified xsi:type="dcterms:W3CDTF">2019-08-05T20:17:07Z</dcterms:modified>
  <cp:category>Graphics &amp; Metaphors</cp:category>
</cp:coreProperties>
</file>