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108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07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Light Bulb Idea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33BB97-34B8-4B9E-A91B-4AD50ECF24B0}"/>
              </a:ext>
            </a:extLst>
          </p:cNvPr>
          <p:cNvGrpSpPr/>
          <p:nvPr/>
        </p:nvGrpSpPr>
        <p:grpSpPr>
          <a:xfrm>
            <a:off x="2955005" y="1262706"/>
            <a:ext cx="3096989" cy="4730259"/>
            <a:chOff x="4407749" y="1076096"/>
            <a:chExt cx="3236635" cy="49435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395DD91-6EBB-4D6B-91BC-DFCAC6B85F48}"/>
                </a:ext>
              </a:extLst>
            </p:cNvPr>
            <p:cNvGrpSpPr/>
            <p:nvPr/>
          </p:nvGrpSpPr>
          <p:grpSpPr>
            <a:xfrm>
              <a:off x="5362633" y="4932203"/>
              <a:ext cx="1502818" cy="1087444"/>
              <a:chOff x="5362633" y="4932203"/>
              <a:chExt cx="1502818" cy="1087444"/>
            </a:xfrm>
          </p:grpSpPr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191B1654-4633-492B-B48B-B858337AACD1}"/>
                  </a:ext>
                </a:extLst>
              </p:cNvPr>
              <p:cNvSpPr/>
              <p:nvPr/>
            </p:nvSpPr>
            <p:spPr>
              <a:xfrm>
                <a:off x="5362633" y="4932203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63E37FA-F225-45E4-92F7-DB93B646BC6B}"/>
                  </a:ext>
                </a:extLst>
              </p:cNvPr>
              <p:cNvSpPr/>
              <p:nvPr/>
            </p:nvSpPr>
            <p:spPr>
              <a:xfrm>
                <a:off x="5362633" y="5222411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09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49586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5551BEB0-5DC8-4848-AB64-6481E4F449FC}"/>
                  </a:ext>
                </a:extLst>
              </p:cNvPr>
              <p:cNvSpPr/>
              <p:nvPr/>
            </p:nvSpPr>
            <p:spPr>
              <a:xfrm>
                <a:off x="5362633" y="5512619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3FD67248-69BC-4A45-9760-44BCD756E0CD}"/>
                  </a:ext>
                </a:extLst>
              </p:cNvPr>
              <p:cNvSpPr/>
              <p:nvPr/>
            </p:nvSpPr>
            <p:spPr>
              <a:xfrm>
                <a:off x="5755818" y="5802828"/>
                <a:ext cx="704930" cy="216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402" y="21600"/>
                    </a:moveTo>
                    <a:lnTo>
                      <a:pt x="5189" y="21600"/>
                    </a:lnTo>
                    <a:cubicBezTo>
                      <a:pt x="2324" y="21600"/>
                      <a:pt x="0" y="14046"/>
                      <a:pt x="0" y="4729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4729"/>
                    </a:lnTo>
                    <a:cubicBezTo>
                      <a:pt x="21591" y="14046"/>
                      <a:pt x="19268" y="21600"/>
                      <a:pt x="16402" y="2160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8022B88-C6A0-424B-87B4-0E8017E27982}"/>
                </a:ext>
              </a:extLst>
            </p:cNvPr>
            <p:cNvSpPr/>
            <p:nvPr/>
          </p:nvSpPr>
          <p:spPr>
            <a:xfrm>
              <a:off x="4576260" y="1076096"/>
              <a:ext cx="3023606" cy="36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008"/>
                  </a:moveTo>
                  <a:cubicBezTo>
                    <a:pt x="21600" y="4033"/>
                    <a:pt x="16765" y="0"/>
                    <a:pt x="10800" y="0"/>
                  </a:cubicBezTo>
                  <a:cubicBezTo>
                    <a:pt x="4835" y="0"/>
                    <a:pt x="0" y="4033"/>
                    <a:pt x="0" y="9008"/>
                  </a:cubicBezTo>
                  <a:cubicBezTo>
                    <a:pt x="0" y="11515"/>
                    <a:pt x="1230" y="13784"/>
                    <a:pt x="3212" y="15417"/>
                  </a:cubicBezTo>
                  <a:cubicBezTo>
                    <a:pt x="4855" y="16769"/>
                    <a:pt x="5798" y="18485"/>
                    <a:pt x="5798" y="20278"/>
                  </a:cubicBezTo>
                  <a:lnTo>
                    <a:pt x="5798" y="20278"/>
                  </a:lnTo>
                  <a:cubicBezTo>
                    <a:pt x="5798" y="21009"/>
                    <a:pt x="6625" y="21600"/>
                    <a:pt x="7644" y="21600"/>
                  </a:cubicBezTo>
                  <a:lnTo>
                    <a:pt x="13954" y="21600"/>
                  </a:lnTo>
                  <a:cubicBezTo>
                    <a:pt x="14973" y="21600"/>
                    <a:pt x="15800" y="21007"/>
                    <a:pt x="15800" y="20278"/>
                  </a:cubicBezTo>
                  <a:lnTo>
                    <a:pt x="15800" y="20278"/>
                  </a:lnTo>
                  <a:cubicBezTo>
                    <a:pt x="15800" y="18485"/>
                    <a:pt x="16743" y="16769"/>
                    <a:pt x="18386" y="15417"/>
                  </a:cubicBezTo>
                  <a:cubicBezTo>
                    <a:pt x="20372" y="13784"/>
                    <a:pt x="21600" y="11515"/>
                    <a:pt x="21600" y="90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F0F0200-AF51-48E1-B5C8-342229CD39F6}"/>
                </a:ext>
              </a:extLst>
            </p:cNvPr>
            <p:cNvSpPr/>
            <p:nvPr/>
          </p:nvSpPr>
          <p:spPr>
            <a:xfrm>
              <a:off x="4784521" y="1220262"/>
              <a:ext cx="2679407" cy="99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14" h="20055" extrusionOk="0">
                  <a:moveTo>
                    <a:pt x="17214" y="5985"/>
                  </a:moveTo>
                  <a:cubicBezTo>
                    <a:pt x="13730" y="-120"/>
                    <a:pt x="9851" y="-1545"/>
                    <a:pt x="5956" y="1666"/>
                  </a:cubicBezTo>
                  <a:cubicBezTo>
                    <a:pt x="5162" y="2322"/>
                    <a:pt x="-1757" y="9868"/>
                    <a:pt x="423" y="14136"/>
                  </a:cubicBezTo>
                  <a:cubicBezTo>
                    <a:pt x="754" y="14786"/>
                    <a:pt x="1321" y="14866"/>
                    <a:pt x="1695" y="15086"/>
                  </a:cubicBezTo>
                  <a:cubicBezTo>
                    <a:pt x="2603" y="15617"/>
                    <a:pt x="3514" y="16149"/>
                    <a:pt x="4423" y="16680"/>
                  </a:cubicBezTo>
                  <a:cubicBezTo>
                    <a:pt x="6345" y="17805"/>
                    <a:pt x="8270" y="18930"/>
                    <a:pt x="10192" y="20055"/>
                  </a:cubicBezTo>
                  <a:cubicBezTo>
                    <a:pt x="11151" y="19207"/>
                    <a:pt x="12138" y="18336"/>
                    <a:pt x="13071" y="17212"/>
                  </a:cubicBezTo>
                  <a:cubicBezTo>
                    <a:pt x="10801" y="15883"/>
                    <a:pt x="8529" y="14555"/>
                    <a:pt x="6259" y="13226"/>
                  </a:cubicBezTo>
                  <a:cubicBezTo>
                    <a:pt x="5517" y="12791"/>
                    <a:pt x="4774" y="12356"/>
                    <a:pt x="4032" y="11926"/>
                  </a:cubicBezTo>
                  <a:cubicBezTo>
                    <a:pt x="3785" y="11779"/>
                    <a:pt x="3350" y="11790"/>
                    <a:pt x="3136" y="11372"/>
                  </a:cubicBezTo>
                  <a:cubicBezTo>
                    <a:pt x="2027" y="9218"/>
                    <a:pt x="4501" y="6041"/>
                    <a:pt x="5005" y="5374"/>
                  </a:cubicBezTo>
                  <a:cubicBezTo>
                    <a:pt x="6221" y="3752"/>
                    <a:pt x="7500" y="3023"/>
                    <a:pt x="8835" y="3209"/>
                  </a:cubicBezTo>
                  <a:cubicBezTo>
                    <a:pt x="10883" y="3492"/>
                    <a:pt x="12793" y="5730"/>
                    <a:pt x="14539" y="8794"/>
                  </a:cubicBezTo>
                  <a:cubicBezTo>
                    <a:pt x="15589" y="10767"/>
                    <a:pt x="15702" y="13006"/>
                    <a:pt x="14614" y="14967"/>
                  </a:cubicBezTo>
                  <a:cubicBezTo>
                    <a:pt x="14131" y="15838"/>
                    <a:pt x="13610" y="16562"/>
                    <a:pt x="13073" y="17212"/>
                  </a:cubicBezTo>
                  <a:cubicBezTo>
                    <a:pt x="13592" y="17517"/>
                    <a:pt x="14114" y="17822"/>
                    <a:pt x="14633" y="18122"/>
                  </a:cubicBezTo>
                  <a:cubicBezTo>
                    <a:pt x="16689" y="15668"/>
                    <a:pt x="19843" y="10931"/>
                    <a:pt x="17214" y="59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8FED9B5-C96F-4299-8AB1-32F864422B6C}"/>
                </a:ext>
              </a:extLst>
            </p:cNvPr>
            <p:cNvSpPr/>
            <p:nvPr/>
          </p:nvSpPr>
          <p:spPr>
            <a:xfrm>
              <a:off x="4407749" y="2067557"/>
              <a:ext cx="3236635" cy="13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049" extrusionOk="0">
                  <a:moveTo>
                    <a:pt x="19362" y="2634"/>
                  </a:moveTo>
                  <a:cubicBezTo>
                    <a:pt x="19095" y="2419"/>
                    <a:pt x="18795" y="2347"/>
                    <a:pt x="18523" y="2208"/>
                  </a:cubicBezTo>
                  <a:cubicBezTo>
                    <a:pt x="17547" y="1711"/>
                    <a:pt x="16570" y="1218"/>
                    <a:pt x="15596" y="721"/>
                  </a:cubicBezTo>
                  <a:cubicBezTo>
                    <a:pt x="15122" y="479"/>
                    <a:pt x="14646" y="237"/>
                    <a:pt x="14171" y="0"/>
                  </a:cubicBezTo>
                  <a:cubicBezTo>
                    <a:pt x="13319" y="891"/>
                    <a:pt x="12419" y="1581"/>
                    <a:pt x="11542" y="2253"/>
                  </a:cubicBezTo>
                  <a:cubicBezTo>
                    <a:pt x="11260" y="2468"/>
                    <a:pt x="10981" y="2683"/>
                    <a:pt x="10707" y="2907"/>
                  </a:cubicBezTo>
                  <a:cubicBezTo>
                    <a:pt x="8693" y="4529"/>
                    <a:pt x="6662" y="6047"/>
                    <a:pt x="4689" y="7987"/>
                  </a:cubicBezTo>
                  <a:cubicBezTo>
                    <a:pt x="3356" y="9299"/>
                    <a:pt x="917" y="11158"/>
                    <a:pt x="185" y="14670"/>
                  </a:cubicBezTo>
                  <a:cubicBezTo>
                    <a:pt x="-1262" y="21600"/>
                    <a:pt x="6240" y="20570"/>
                    <a:pt x="7250" y="20709"/>
                  </a:cubicBezTo>
                  <a:cubicBezTo>
                    <a:pt x="8092" y="20821"/>
                    <a:pt x="8934" y="20937"/>
                    <a:pt x="9774" y="21049"/>
                  </a:cubicBezTo>
                  <a:cubicBezTo>
                    <a:pt x="10238" y="20207"/>
                    <a:pt x="10702" y="19369"/>
                    <a:pt x="11166" y="18532"/>
                  </a:cubicBezTo>
                  <a:cubicBezTo>
                    <a:pt x="8862" y="18339"/>
                    <a:pt x="6552" y="18133"/>
                    <a:pt x="4286" y="17474"/>
                  </a:cubicBezTo>
                  <a:cubicBezTo>
                    <a:pt x="3374" y="17210"/>
                    <a:pt x="1857" y="15441"/>
                    <a:pt x="2985" y="12735"/>
                  </a:cubicBezTo>
                  <a:cubicBezTo>
                    <a:pt x="3411" y="11714"/>
                    <a:pt x="4031" y="11051"/>
                    <a:pt x="4556" y="10442"/>
                  </a:cubicBezTo>
                  <a:cubicBezTo>
                    <a:pt x="7290" y="7266"/>
                    <a:pt x="10233" y="5434"/>
                    <a:pt x="13085" y="3046"/>
                  </a:cubicBezTo>
                  <a:cubicBezTo>
                    <a:pt x="14002" y="3512"/>
                    <a:pt x="14918" y="3978"/>
                    <a:pt x="15835" y="4439"/>
                  </a:cubicBezTo>
                  <a:cubicBezTo>
                    <a:pt x="16215" y="4632"/>
                    <a:pt x="16863" y="4632"/>
                    <a:pt x="17205" y="5133"/>
                  </a:cubicBezTo>
                  <a:cubicBezTo>
                    <a:pt x="18317" y="6764"/>
                    <a:pt x="15650" y="10410"/>
                    <a:pt x="15237" y="11167"/>
                  </a:cubicBezTo>
                  <a:cubicBezTo>
                    <a:pt x="13885" y="13640"/>
                    <a:pt x="12525" y="16081"/>
                    <a:pt x="11166" y="18532"/>
                  </a:cubicBezTo>
                  <a:cubicBezTo>
                    <a:pt x="11825" y="18585"/>
                    <a:pt x="12484" y="18644"/>
                    <a:pt x="13141" y="18706"/>
                  </a:cubicBezTo>
                  <a:cubicBezTo>
                    <a:pt x="14471" y="16269"/>
                    <a:pt x="15801" y="13833"/>
                    <a:pt x="17132" y="11400"/>
                  </a:cubicBezTo>
                  <a:cubicBezTo>
                    <a:pt x="17969" y="9868"/>
                    <a:pt x="18952" y="8471"/>
                    <a:pt x="19709" y="6683"/>
                  </a:cubicBezTo>
                  <a:cubicBezTo>
                    <a:pt x="20338" y="5187"/>
                    <a:pt x="20176" y="3297"/>
                    <a:pt x="19362" y="263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DC98802-8DB0-4B03-96F2-D4BED1BDE1CF}"/>
                </a:ext>
              </a:extLst>
            </p:cNvPr>
            <p:cNvSpPr/>
            <p:nvPr/>
          </p:nvSpPr>
          <p:spPr>
            <a:xfrm>
              <a:off x="5194125" y="3219030"/>
              <a:ext cx="2305302" cy="152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2" h="21152" extrusionOk="0">
                  <a:moveTo>
                    <a:pt x="18828" y="1692"/>
                  </a:moveTo>
                  <a:cubicBezTo>
                    <a:pt x="17720" y="-51"/>
                    <a:pt x="14894" y="441"/>
                    <a:pt x="13545" y="324"/>
                  </a:cubicBezTo>
                  <a:cubicBezTo>
                    <a:pt x="12753" y="254"/>
                    <a:pt x="11955" y="203"/>
                    <a:pt x="11159" y="152"/>
                  </a:cubicBezTo>
                  <a:cubicBezTo>
                    <a:pt x="10276" y="97"/>
                    <a:pt x="9391" y="47"/>
                    <a:pt x="8506" y="0"/>
                  </a:cubicBezTo>
                  <a:cubicBezTo>
                    <a:pt x="7883" y="731"/>
                    <a:pt x="7260" y="1461"/>
                    <a:pt x="6637" y="2196"/>
                  </a:cubicBezTo>
                  <a:cubicBezTo>
                    <a:pt x="4686" y="4498"/>
                    <a:pt x="2743" y="6816"/>
                    <a:pt x="834" y="9203"/>
                  </a:cubicBezTo>
                  <a:cubicBezTo>
                    <a:pt x="-1510" y="12130"/>
                    <a:pt x="1682" y="13729"/>
                    <a:pt x="3103" y="14745"/>
                  </a:cubicBezTo>
                  <a:cubicBezTo>
                    <a:pt x="3286" y="14878"/>
                    <a:pt x="3937" y="15292"/>
                    <a:pt x="4780" y="15839"/>
                  </a:cubicBezTo>
                  <a:cubicBezTo>
                    <a:pt x="3878" y="16711"/>
                    <a:pt x="2993" y="17633"/>
                    <a:pt x="2138" y="18641"/>
                  </a:cubicBezTo>
                  <a:cubicBezTo>
                    <a:pt x="1082" y="19888"/>
                    <a:pt x="1258" y="20873"/>
                    <a:pt x="2469" y="20963"/>
                  </a:cubicBezTo>
                  <a:cubicBezTo>
                    <a:pt x="3506" y="21041"/>
                    <a:pt x="4557" y="20963"/>
                    <a:pt x="5597" y="20963"/>
                  </a:cubicBezTo>
                  <a:cubicBezTo>
                    <a:pt x="7630" y="20963"/>
                    <a:pt x="10046" y="21549"/>
                    <a:pt x="12037" y="20658"/>
                  </a:cubicBezTo>
                  <a:cubicBezTo>
                    <a:pt x="12765" y="20334"/>
                    <a:pt x="14592" y="19239"/>
                    <a:pt x="13496" y="17891"/>
                  </a:cubicBezTo>
                  <a:cubicBezTo>
                    <a:pt x="12887" y="17145"/>
                    <a:pt x="11917" y="16762"/>
                    <a:pt x="11227" y="16265"/>
                  </a:cubicBezTo>
                  <a:cubicBezTo>
                    <a:pt x="10435" y="15699"/>
                    <a:pt x="9641" y="15132"/>
                    <a:pt x="8850" y="14565"/>
                  </a:cubicBezTo>
                  <a:cubicBezTo>
                    <a:pt x="11655" y="12005"/>
                    <a:pt x="14557" y="9727"/>
                    <a:pt x="17172" y="6632"/>
                  </a:cubicBezTo>
                  <a:cubicBezTo>
                    <a:pt x="17982" y="5663"/>
                    <a:pt x="20090" y="3677"/>
                    <a:pt x="18828" y="1692"/>
                  </a:cubicBezTo>
                  <a:close/>
                  <a:moveTo>
                    <a:pt x="8918" y="18684"/>
                  </a:moveTo>
                  <a:cubicBezTo>
                    <a:pt x="8616" y="18684"/>
                    <a:pt x="8314" y="18684"/>
                    <a:pt x="8009" y="18684"/>
                  </a:cubicBezTo>
                  <a:cubicBezTo>
                    <a:pt x="7089" y="18684"/>
                    <a:pt x="6168" y="18684"/>
                    <a:pt x="5251" y="18684"/>
                  </a:cubicBezTo>
                  <a:cubicBezTo>
                    <a:pt x="5145" y="18684"/>
                    <a:pt x="4607" y="18809"/>
                    <a:pt x="4525" y="18684"/>
                  </a:cubicBezTo>
                  <a:cubicBezTo>
                    <a:pt x="4649" y="18880"/>
                    <a:pt x="5653" y="17825"/>
                    <a:pt x="6457" y="16949"/>
                  </a:cubicBezTo>
                  <a:cubicBezTo>
                    <a:pt x="7321" y="17528"/>
                    <a:pt x="8203" y="18141"/>
                    <a:pt x="8918" y="18684"/>
                  </a:cubicBezTo>
                  <a:close/>
                  <a:moveTo>
                    <a:pt x="13868" y="7308"/>
                  </a:moveTo>
                  <a:cubicBezTo>
                    <a:pt x="11789" y="9645"/>
                    <a:pt x="9550" y="11529"/>
                    <a:pt x="7337" y="13487"/>
                  </a:cubicBezTo>
                  <a:cubicBezTo>
                    <a:pt x="6389" y="12807"/>
                    <a:pt x="5440" y="12131"/>
                    <a:pt x="4492" y="11451"/>
                  </a:cubicBezTo>
                  <a:cubicBezTo>
                    <a:pt x="3897" y="11025"/>
                    <a:pt x="3026" y="10501"/>
                    <a:pt x="3618" y="9117"/>
                  </a:cubicBezTo>
                  <a:cubicBezTo>
                    <a:pt x="3834" y="8613"/>
                    <a:pt x="4408" y="8179"/>
                    <a:pt x="4703" y="7828"/>
                  </a:cubicBezTo>
                  <a:cubicBezTo>
                    <a:pt x="6218" y="6026"/>
                    <a:pt x="7730" y="4228"/>
                    <a:pt x="9246" y="2427"/>
                  </a:cubicBezTo>
                  <a:cubicBezTo>
                    <a:pt x="9922" y="2485"/>
                    <a:pt x="10599" y="2544"/>
                    <a:pt x="11273" y="2603"/>
                  </a:cubicBezTo>
                  <a:cubicBezTo>
                    <a:pt x="12437" y="2704"/>
                    <a:pt x="13955" y="2474"/>
                    <a:pt x="15053" y="3228"/>
                  </a:cubicBezTo>
                  <a:cubicBezTo>
                    <a:pt x="16765" y="4404"/>
                    <a:pt x="14608" y="6472"/>
                    <a:pt x="13868" y="73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CDBF13B8-3D26-43C9-B319-A1E60A2AB581}"/>
              </a:ext>
            </a:extLst>
          </p:cNvPr>
          <p:cNvSpPr/>
          <p:nvPr/>
        </p:nvSpPr>
        <p:spPr>
          <a:xfrm>
            <a:off x="595050" y="141621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8CBD3DD-7A1C-415A-A5ED-F67F5B09D219}"/>
              </a:ext>
            </a:extLst>
          </p:cNvPr>
          <p:cNvSpPr/>
          <p:nvPr/>
        </p:nvSpPr>
        <p:spPr>
          <a:xfrm>
            <a:off x="595050" y="458139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3ECF166-9D77-4B12-8E8A-61F3A3828349}"/>
              </a:ext>
            </a:extLst>
          </p:cNvPr>
          <p:cNvSpPr/>
          <p:nvPr/>
        </p:nvSpPr>
        <p:spPr>
          <a:xfrm>
            <a:off x="261394" y="2937390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32547EC8-7834-4B8A-95A9-97D4DC7488A3}"/>
              </a:ext>
            </a:extLst>
          </p:cNvPr>
          <p:cNvSpPr/>
          <p:nvPr/>
        </p:nvSpPr>
        <p:spPr>
          <a:xfrm>
            <a:off x="8308478" y="141621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DE25E34-C314-464B-8076-4E630B2B46BF}"/>
              </a:ext>
            </a:extLst>
          </p:cNvPr>
          <p:cNvSpPr/>
          <p:nvPr/>
        </p:nvSpPr>
        <p:spPr>
          <a:xfrm>
            <a:off x="8308478" y="458139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17829CE-20DB-4324-BDBF-0311907508F1}"/>
              </a:ext>
            </a:extLst>
          </p:cNvPr>
          <p:cNvSpPr/>
          <p:nvPr/>
        </p:nvSpPr>
        <p:spPr>
          <a:xfrm>
            <a:off x="8659672" y="2937390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9B4399A-672C-4BDA-9139-2A9B9A54D15B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E11885-3247-476D-BAD8-EF2ECD635851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BA5F261-5E52-4BE9-8510-9A2B0EE5F22B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85B53EE-5512-4B7C-B903-52B8977E1F01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9876DD-07B1-4052-A522-DBC68CE2765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B3D5372-CADF-421E-8F12-F725A21800E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5E09524-BDD5-414C-B240-2C7D6D49F1CE}"/>
              </a:ext>
            </a:extLst>
          </p:cNvPr>
          <p:cNvGrpSpPr/>
          <p:nvPr/>
        </p:nvGrpSpPr>
        <p:grpSpPr>
          <a:xfrm>
            <a:off x="249702" y="2966532"/>
            <a:ext cx="1925752" cy="1391758"/>
            <a:chOff x="249702" y="3025361"/>
            <a:chExt cx="1925752" cy="139175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A8E8923-060F-499E-9295-F93A516ADDA5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D13BF27-C7DE-4567-8BEC-DB30DE91FCD4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08E99C0-2582-48E8-85CE-62A1CFA23A85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4E58A6-AFEC-4F56-AFD7-53A6AEC3150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E402541-1E7A-4685-B6B1-1DA5EAD9BAB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94EBBCA-1DE9-48A3-B09F-50A9BE164AB8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DC2DD1-CAA0-43CC-B267-A9593316D431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9073F7-FDB2-4957-885B-00B03B2AEE1A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D39831E-1F89-4B12-A208-831958FC5BF3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B4AD2-EB8A-488F-A314-3CF0B497823F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27B15B9-E2FA-4F84-9FA3-5AEDB9ECF315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68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Light Bulb Idea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33BB97-34B8-4B9E-A91B-4AD50ECF24B0}"/>
              </a:ext>
            </a:extLst>
          </p:cNvPr>
          <p:cNvGrpSpPr/>
          <p:nvPr/>
        </p:nvGrpSpPr>
        <p:grpSpPr>
          <a:xfrm>
            <a:off x="2955005" y="1262706"/>
            <a:ext cx="3096989" cy="4730259"/>
            <a:chOff x="4407749" y="1076096"/>
            <a:chExt cx="3236635" cy="49435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395DD91-6EBB-4D6B-91BC-DFCAC6B85F48}"/>
                </a:ext>
              </a:extLst>
            </p:cNvPr>
            <p:cNvGrpSpPr/>
            <p:nvPr/>
          </p:nvGrpSpPr>
          <p:grpSpPr>
            <a:xfrm>
              <a:off x="5362633" y="4932203"/>
              <a:ext cx="1502818" cy="1087444"/>
              <a:chOff x="5362633" y="4932203"/>
              <a:chExt cx="1502818" cy="1087444"/>
            </a:xfrm>
          </p:grpSpPr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191B1654-4633-492B-B48B-B858337AACD1}"/>
                  </a:ext>
                </a:extLst>
              </p:cNvPr>
              <p:cNvSpPr/>
              <p:nvPr/>
            </p:nvSpPr>
            <p:spPr>
              <a:xfrm>
                <a:off x="5362633" y="4932203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63E37FA-F225-45E4-92F7-DB93B646BC6B}"/>
                  </a:ext>
                </a:extLst>
              </p:cNvPr>
              <p:cNvSpPr/>
              <p:nvPr/>
            </p:nvSpPr>
            <p:spPr>
              <a:xfrm>
                <a:off x="5362633" y="5222411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09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49586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5551BEB0-5DC8-4848-AB64-6481E4F449FC}"/>
                  </a:ext>
                </a:extLst>
              </p:cNvPr>
              <p:cNvSpPr/>
              <p:nvPr/>
            </p:nvSpPr>
            <p:spPr>
              <a:xfrm>
                <a:off x="5362633" y="5512619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3FD67248-69BC-4A45-9760-44BCD756E0CD}"/>
                  </a:ext>
                </a:extLst>
              </p:cNvPr>
              <p:cNvSpPr/>
              <p:nvPr/>
            </p:nvSpPr>
            <p:spPr>
              <a:xfrm>
                <a:off x="5755818" y="5802828"/>
                <a:ext cx="704930" cy="216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402" y="21600"/>
                    </a:moveTo>
                    <a:lnTo>
                      <a:pt x="5189" y="21600"/>
                    </a:lnTo>
                    <a:cubicBezTo>
                      <a:pt x="2324" y="21600"/>
                      <a:pt x="0" y="14046"/>
                      <a:pt x="0" y="4729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4729"/>
                    </a:lnTo>
                    <a:cubicBezTo>
                      <a:pt x="21591" y="14046"/>
                      <a:pt x="19268" y="21600"/>
                      <a:pt x="16402" y="2160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8022B88-C6A0-424B-87B4-0E8017E27982}"/>
                </a:ext>
              </a:extLst>
            </p:cNvPr>
            <p:cNvSpPr/>
            <p:nvPr/>
          </p:nvSpPr>
          <p:spPr>
            <a:xfrm>
              <a:off x="4576260" y="1076096"/>
              <a:ext cx="3023606" cy="36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008"/>
                  </a:moveTo>
                  <a:cubicBezTo>
                    <a:pt x="21600" y="4033"/>
                    <a:pt x="16765" y="0"/>
                    <a:pt x="10800" y="0"/>
                  </a:cubicBezTo>
                  <a:cubicBezTo>
                    <a:pt x="4835" y="0"/>
                    <a:pt x="0" y="4033"/>
                    <a:pt x="0" y="9008"/>
                  </a:cubicBezTo>
                  <a:cubicBezTo>
                    <a:pt x="0" y="11515"/>
                    <a:pt x="1230" y="13784"/>
                    <a:pt x="3212" y="15417"/>
                  </a:cubicBezTo>
                  <a:cubicBezTo>
                    <a:pt x="4855" y="16769"/>
                    <a:pt x="5798" y="18485"/>
                    <a:pt x="5798" y="20278"/>
                  </a:cubicBezTo>
                  <a:lnTo>
                    <a:pt x="5798" y="20278"/>
                  </a:lnTo>
                  <a:cubicBezTo>
                    <a:pt x="5798" y="21009"/>
                    <a:pt x="6625" y="21600"/>
                    <a:pt x="7644" y="21600"/>
                  </a:cubicBezTo>
                  <a:lnTo>
                    <a:pt x="13954" y="21600"/>
                  </a:lnTo>
                  <a:cubicBezTo>
                    <a:pt x="14973" y="21600"/>
                    <a:pt x="15800" y="21007"/>
                    <a:pt x="15800" y="20278"/>
                  </a:cubicBezTo>
                  <a:lnTo>
                    <a:pt x="15800" y="20278"/>
                  </a:lnTo>
                  <a:cubicBezTo>
                    <a:pt x="15800" y="18485"/>
                    <a:pt x="16743" y="16769"/>
                    <a:pt x="18386" y="15417"/>
                  </a:cubicBezTo>
                  <a:cubicBezTo>
                    <a:pt x="20372" y="13784"/>
                    <a:pt x="21600" y="11515"/>
                    <a:pt x="21600" y="9008"/>
                  </a:cubicBez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 w="12700">
              <a:miter lim="400000"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F0F0200-AF51-48E1-B5C8-342229CD39F6}"/>
                </a:ext>
              </a:extLst>
            </p:cNvPr>
            <p:cNvSpPr/>
            <p:nvPr/>
          </p:nvSpPr>
          <p:spPr>
            <a:xfrm>
              <a:off x="4784521" y="1220262"/>
              <a:ext cx="2679407" cy="99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14" h="20055" extrusionOk="0">
                  <a:moveTo>
                    <a:pt x="17214" y="5985"/>
                  </a:moveTo>
                  <a:cubicBezTo>
                    <a:pt x="13730" y="-120"/>
                    <a:pt x="9851" y="-1545"/>
                    <a:pt x="5956" y="1666"/>
                  </a:cubicBezTo>
                  <a:cubicBezTo>
                    <a:pt x="5162" y="2322"/>
                    <a:pt x="-1757" y="9868"/>
                    <a:pt x="423" y="14136"/>
                  </a:cubicBezTo>
                  <a:cubicBezTo>
                    <a:pt x="754" y="14786"/>
                    <a:pt x="1321" y="14866"/>
                    <a:pt x="1695" y="15086"/>
                  </a:cubicBezTo>
                  <a:cubicBezTo>
                    <a:pt x="2603" y="15617"/>
                    <a:pt x="3514" y="16149"/>
                    <a:pt x="4423" y="16680"/>
                  </a:cubicBezTo>
                  <a:cubicBezTo>
                    <a:pt x="6345" y="17805"/>
                    <a:pt x="8270" y="18930"/>
                    <a:pt x="10192" y="20055"/>
                  </a:cubicBezTo>
                  <a:cubicBezTo>
                    <a:pt x="11151" y="19207"/>
                    <a:pt x="12138" y="18336"/>
                    <a:pt x="13071" y="17212"/>
                  </a:cubicBezTo>
                  <a:cubicBezTo>
                    <a:pt x="10801" y="15883"/>
                    <a:pt x="8529" y="14555"/>
                    <a:pt x="6259" y="13226"/>
                  </a:cubicBezTo>
                  <a:cubicBezTo>
                    <a:pt x="5517" y="12791"/>
                    <a:pt x="4774" y="12356"/>
                    <a:pt x="4032" y="11926"/>
                  </a:cubicBezTo>
                  <a:cubicBezTo>
                    <a:pt x="3785" y="11779"/>
                    <a:pt x="3350" y="11790"/>
                    <a:pt x="3136" y="11372"/>
                  </a:cubicBezTo>
                  <a:cubicBezTo>
                    <a:pt x="2027" y="9218"/>
                    <a:pt x="4501" y="6041"/>
                    <a:pt x="5005" y="5374"/>
                  </a:cubicBezTo>
                  <a:cubicBezTo>
                    <a:pt x="6221" y="3752"/>
                    <a:pt x="7500" y="3023"/>
                    <a:pt x="8835" y="3209"/>
                  </a:cubicBezTo>
                  <a:cubicBezTo>
                    <a:pt x="10883" y="3492"/>
                    <a:pt x="12793" y="5730"/>
                    <a:pt x="14539" y="8794"/>
                  </a:cubicBezTo>
                  <a:cubicBezTo>
                    <a:pt x="15589" y="10767"/>
                    <a:pt x="15702" y="13006"/>
                    <a:pt x="14614" y="14967"/>
                  </a:cubicBezTo>
                  <a:cubicBezTo>
                    <a:pt x="14131" y="15838"/>
                    <a:pt x="13610" y="16562"/>
                    <a:pt x="13073" y="17212"/>
                  </a:cubicBezTo>
                  <a:cubicBezTo>
                    <a:pt x="13592" y="17517"/>
                    <a:pt x="14114" y="17822"/>
                    <a:pt x="14633" y="18122"/>
                  </a:cubicBezTo>
                  <a:cubicBezTo>
                    <a:pt x="16689" y="15668"/>
                    <a:pt x="19843" y="10931"/>
                    <a:pt x="17214" y="59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8FED9B5-C96F-4299-8AB1-32F864422B6C}"/>
                </a:ext>
              </a:extLst>
            </p:cNvPr>
            <p:cNvSpPr/>
            <p:nvPr/>
          </p:nvSpPr>
          <p:spPr>
            <a:xfrm>
              <a:off x="4407749" y="2067557"/>
              <a:ext cx="3236635" cy="13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049" extrusionOk="0">
                  <a:moveTo>
                    <a:pt x="19362" y="2634"/>
                  </a:moveTo>
                  <a:cubicBezTo>
                    <a:pt x="19095" y="2419"/>
                    <a:pt x="18795" y="2347"/>
                    <a:pt x="18523" y="2208"/>
                  </a:cubicBezTo>
                  <a:cubicBezTo>
                    <a:pt x="17547" y="1711"/>
                    <a:pt x="16570" y="1218"/>
                    <a:pt x="15596" y="721"/>
                  </a:cubicBezTo>
                  <a:cubicBezTo>
                    <a:pt x="15122" y="479"/>
                    <a:pt x="14646" y="237"/>
                    <a:pt x="14171" y="0"/>
                  </a:cubicBezTo>
                  <a:cubicBezTo>
                    <a:pt x="13319" y="891"/>
                    <a:pt x="12419" y="1581"/>
                    <a:pt x="11542" y="2253"/>
                  </a:cubicBezTo>
                  <a:cubicBezTo>
                    <a:pt x="11260" y="2468"/>
                    <a:pt x="10981" y="2683"/>
                    <a:pt x="10707" y="2907"/>
                  </a:cubicBezTo>
                  <a:cubicBezTo>
                    <a:pt x="8693" y="4529"/>
                    <a:pt x="6662" y="6047"/>
                    <a:pt x="4689" y="7987"/>
                  </a:cubicBezTo>
                  <a:cubicBezTo>
                    <a:pt x="3356" y="9299"/>
                    <a:pt x="917" y="11158"/>
                    <a:pt x="185" y="14670"/>
                  </a:cubicBezTo>
                  <a:cubicBezTo>
                    <a:pt x="-1262" y="21600"/>
                    <a:pt x="6240" y="20570"/>
                    <a:pt x="7250" y="20709"/>
                  </a:cubicBezTo>
                  <a:cubicBezTo>
                    <a:pt x="8092" y="20821"/>
                    <a:pt x="8934" y="20937"/>
                    <a:pt x="9774" y="21049"/>
                  </a:cubicBezTo>
                  <a:cubicBezTo>
                    <a:pt x="10238" y="20207"/>
                    <a:pt x="10702" y="19369"/>
                    <a:pt x="11166" y="18532"/>
                  </a:cubicBezTo>
                  <a:cubicBezTo>
                    <a:pt x="8862" y="18339"/>
                    <a:pt x="6552" y="18133"/>
                    <a:pt x="4286" y="17474"/>
                  </a:cubicBezTo>
                  <a:cubicBezTo>
                    <a:pt x="3374" y="17210"/>
                    <a:pt x="1857" y="15441"/>
                    <a:pt x="2985" y="12735"/>
                  </a:cubicBezTo>
                  <a:cubicBezTo>
                    <a:pt x="3411" y="11714"/>
                    <a:pt x="4031" y="11051"/>
                    <a:pt x="4556" y="10442"/>
                  </a:cubicBezTo>
                  <a:cubicBezTo>
                    <a:pt x="7290" y="7266"/>
                    <a:pt x="10233" y="5434"/>
                    <a:pt x="13085" y="3046"/>
                  </a:cubicBezTo>
                  <a:cubicBezTo>
                    <a:pt x="14002" y="3512"/>
                    <a:pt x="14918" y="3978"/>
                    <a:pt x="15835" y="4439"/>
                  </a:cubicBezTo>
                  <a:cubicBezTo>
                    <a:pt x="16215" y="4632"/>
                    <a:pt x="16863" y="4632"/>
                    <a:pt x="17205" y="5133"/>
                  </a:cubicBezTo>
                  <a:cubicBezTo>
                    <a:pt x="18317" y="6764"/>
                    <a:pt x="15650" y="10410"/>
                    <a:pt x="15237" y="11167"/>
                  </a:cubicBezTo>
                  <a:cubicBezTo>
                    <a:pt x="13885" y="13640"/>
                    <a:pt x="12525" y="16081"/>
                    <a:pt x="11166" y="18532"/>
                  </a:cubicBezTo>
                  <a:cubicBezTo>
                    <a:pt x="11825" y="18585"/>
                    <a:pt x="12484" y="18644"/>
                    <a:pt x="13141" y="18706"/>
                  </a:cubicBezTo>
                  <a:cubicBezTo>
                    <a:pt x="14471" y="16269"/>
                    <a:pt x="15801" y="13833"/>
                    <a:pt x="17132" y="11400"/>
                  </a:cubicBezTo>
                  <a:cubicBezTo>
                    <a:pt x="17969" y="9868"/>
                    <a:pt x="18952" y="8471"/>
                    <a:pt x="19709" y="6683"/>
                  </a:cubicBezTo>
                  <a:cubicBezTo>
                    <a:pt x="20338" y="5187"/>
                    <a:pt x="20176" y="3297"/>
                    <a:pt x="19362" y="263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DC98802-8DB0-4B03-96F2-D4BED1BDE1CF}"/>
                </a:ext>
              </a:extLst>
            </p:cNvPr>
            <p:cNvSpPr/>
            <p:nvPr/>
          </p:nvSpPr>
          <p:spPr>
            <a:xfrm>
              <a:off x="5194125" y="3219030"/>
              <a:ext cx="2305302" cy="152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2" h="21152" extrusionOk="0">
                  <a:moveTo>
                    <a:pt x="18828" y="1692"/>
                  </a:moveTo>
                  <a:cubicBezTo>
                    <a:pt x="17720" y="-51"/>
                    <a:pt x="14894" y="441"/>
                    <a:pt x="13545" y="324"/>
                  </a:cubicBezTo>
                  <a:cubicBezTo>
                    <a:pt x="12753" y="254"/>
                    <a:pt x="11955" y="203"/>
                    <a:pt x="11159" y="152"/>
                  </a:cubicBezTo>
                  <a:cubicBezTo>
                    <a:pt x="10276" y="97"/>
                    <a:pt x="9391" y="47"/>
                    <a:pt x="8506" y="0"/>
                  </a:cubicBezTo>
                  <a:cubicBezTo>
                    <a:pt x="7883" y="731"/>
                    <a:pt x="7260" y="1461"/>
                    <a:pt x="6637" y="2196"/>
                  </a:cubicBezTo>
                  <a:cubicBezTo>
                    <a:pt x="4686" y="4498"/>
                    <a:pt x="2743" y="6816"/>
                    <a:pt x="834" y="9203"/>
                  </a:cubicBezTo>
                  <a:cubicBezTo>
                    <a:pt x="-1510" y="12130"/>
                    <a:pt x="1682" y="13729"/>
                    <a:pt x="3103" y="14745"/>
                  </a:cubicBezTo>
                  <a:cubicBezTo>
                    <a:pt x="3286" y="14878"/>
                    <a:pt x="3937" y="15292"/>
                    <a:pt x="4780" y="15839"/>
                  </a:cubicBezTo>
                  <a:cubicBezTo>
                    <a:pt x="3878" y="16711"/>
                    <a:pt x="2993" y="17633"/>
                    <a:pt x="2138" y="18641"/>
                  </a:cubicBezTo>
                  <a:cubicBezTo>
                    <a:pt x="1082" y="19888"/>
                    <a:pt x="1258" y="20873"/>
                    <a:pt x="2469" y="20963"/>
                  </a:cubicBezTo>
                  <a:cubicBezTo>
                    <a:pt x="3506" y="21041"/>
                    <a:pt x="4557" y="20963"/>
                    <a:pt x="5597" y="20963"/>
                  </a:cubicBezTo>
                  <a:cubicBezTo>
                    <a:pt x="7630" y="20963"/>
                    <a:pt x="10046" y="21549"/>
                    <a:pt x="12037" y="20658"/>
                  </a:cubicBezTo>
                  <a:cubicBezTo>
                    <a:pt x="12765" y="20334"/>
                    <a:pt x="14592" y="19239"/>
                    <a:pt x="13496" y="17891"/>
                  </a:cubicBezTo>
                  <a:cubicBezTo>
                    <a:pt x="12887" y="17145"/>
                    <a:pt x="11917" y="16762"/>
                    <a:pt x="11227" y="16265"/>
                  </a:cubicBezTo>
                  <a:cubicBezTo>
                    <a:pt x="10435" y="15699"/>
                    <a:pt x="9641" y="15132"/>
                    <a:pt x="8850" y="14565"/>
                  </a:cubicBezTo>
                  <a:cubicBezTo>
                    <a:pt x="11655" y="12005"/>
                    <a:pt x="14557" y="9727"/>
                    <a:pt x="17172" y="6632"/>
                  </a:cubicBezTo>
                  <a:cubicBezTo>
                    <a:pt x="17982" y="5663"/>
                    <a:pt x="20090" y="3677"/>
                    <a:pt x="18828" y="1692"/>
                  </a:cubicBezTo>
                  <a:close/>
                  <a:moveTo>
                    <a:pt x="8918" y="18684"/>
                  </a:moveTo>
                  <a:cubicBezTo>
                    <a:pt x="8616" y="18684"/>
                    <a:pt x="8314" y="18684"/>
                    <a:pt x="8009" y="18684"/>
                  </a:cubicBezTo>
                  <a:cubicBezTo>
                    <a:pt x="7089" y="18684"/>
                    <a:pt x="6168" y="18684"/>
                    <a:pt x="5251" y="18684"/>
                  </a:cubicBezTo>
                  <a:cubicBezTo>
                    <a:pt x="5145" y="18684"/>
                    <a:pt x="4607" y="18809"/>
                    <a:pt x="4525" y="18684"/>
                  </a:cubicBezTo>
                  <a:cubicBezTo>
                    <a:pt x="4649" y="18880"/>
                    <a:pt x="5653" y="17825"/>
                    <a:pt x="6457" y="16949"/>
                  </a:cubicBezTo>
                  <a:cubicBezTo>
                    <a:pt x="7321" y="17528"/>
                    <a:pt x="8203" y="18141"/>
                    <a:pt x="8918" y="18684"/>
                  </a:cubicBezTo>
                  <a:close/>
                  <a:moveTo>
                    <a:pt x="13868" y="7308"/>
                  </a:moveTo>
                  <a:cubicBezTo>
                    <a:pt x="11789" y="9645"/>
                    <a:pt x="9550" y="11529"/>
                    <a:pt x="7337" y="13487"/>
                  </a:cubicBezTo>
                  <a:cubicBezTo>
                    <a:pt x="6389" y="12807"/>
                    <a:pt x="5440" y="12131"/>
                    <a:pt x="4492" y="11451"/>
                  </a:cubicBezTo>
                  <a:cubicBezTo>
                    <a:pt x="3897" y="11025"/>
                    <a:pt x="3026" y="10501"/>
                    <a:pt x="3618" y="9117"/>
                  </a:cubicBezTo>
                  <a:cubicBezTo>
                    <a:pt x="3834" y="8613"/>
                    <a:pt x="4408" y="8179"/>
                    <a:pt x="4703" y="7828"/>
                  </a:cubicBezTo>
                  <a:cubicBezTo>
                    <a:pt x="6218" y="6026"/>
                    <a:pt x="7730" y="4228"/>
                    <a:pt x="9246" y="2427"/>
                  </a:cubicBezTo>
                  <a:cubicBezTo>
                    <a:pt x="9922" y="2485"/>
                    <a:pt x="10599" y="2544"/>
                    <a:pt x="11273" y="2603"/>
                  </a:cubicBezTo>
                  <a:cubicBezTo>
                    <a:pt x="12437" y="2704"/>
                    <a:pt x="13955" y="2474"/>
                    <a:pt x="15053" y="3228"/>
                  </a:cubicBezTo>
                  <a:cubicBezTo>
                    <a:pt x="16765" y="4404"/>
                    <a:pt x="14608" y="6472"/>
                    <a:pt x="13868" y="73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CDBF13B8-3D26-43C9-B319-A1E60A2AB581}"/>
              </a:ext>
            </a:extLst>
          </p:cNvPr>
          <p:cNvSpPr/>
          <p:nvPr/>
        </p:nvSpPr>
        <p:spPr>
          <a:xfrm>
            <a:off x="595050" y="141621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8CBD3DD-7A1C-415A-A5ED-F67F5B09D219}"/>
              </a:ext>
            </a:extLst>
          </p:cNvPr>
          <p:cNvSpPr/>
          <p:nvPr/>
        </p:nvSpPr>
        <p:spPr>
          <a:xfrm>
            <a:off x="595050" y="458139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3ECF166-9D77-4B12-8E8A-61F3A3828349}"/>
              </a:ext>
            </a:extLst>
          </p:cNvPr>
          <p:cNvSpPr/>
          <p:nvPr/>
        </p:nvSpPr>
        <p:spPr>
          <a:xfrm>
            <a:off x="261394" y="2937390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32547EC8-7834-4B8A-95A9-97D4DC7488A3}"/>
              </a:ext>
            </a:extLst>
          </p:cNvPr>
          <p:cNvSpPr/>
          <p:nvPr/>
        </p:nvSpPr>
        <p:spPr>
          <a:xfrm>
            <a:off x="8308478" y="141621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DE25E34-C314-464B-8076-4E630B2B46BF}"/>
              </a:ext>
            </a:extLst>
          </p:cNvPr>
          <p:cNvSpPr/>
          <p:nvPr/>
        </p:nvSpPr>
        <p:spPr>
          <a:xfrm>
            <a:off x="8308478" y="4581396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17829CE-20DB-4324-BDBF-0311907508F1}"/>
              </a:ext>
            </a:extLst>
          </p:cNvPr>
          <p:cNvSpPr/>
          <p:nvPr/>
        </p:nvSpPr>
        <p:spPr>
          <a:xfrm>
            <a:off x="8659672" y="2937390"/>
            <a:ext cx="240473" cy="388457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9B4399A-672C-4BDA-9139-2A9B9A54D15B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E11885-3247-476D-BAD8-EF2ECD635851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BA5F261-5E52-4BE9-8510-9A2B0EE5F22B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85B53EE-5512-4B7C-B903-52B8977E1F01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C9876DD-07B1-4052-A522-DBC68CE2765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B3D5372-CADF-421E-8F12-F725A21800E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5E09524-BDD5-414C-B240-2C7D6D49F1CE}"/>
              </a:ext>
            </a:extLst>
          </p:cNvPr>
          <p:cNvGrpSpPr/>
          <p:nvPr/>
        </p:nvGrpSpPr>
        <p:grpSpPr>
          <a:xfrm>
            <a:off x="249702" y="2966532"/>
            <a:ext cx="1925752" cy="1391758"/>
            <a:chOff x="249702" y="3025361"/>
            <a:chExt cx="1925752" cy="139175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A8E8923-060F-499E-9295-F93A516ADDA5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D13BF27-C7DE-4567-8BEC-DB30DE91FCD4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08E99C0-2582-48E8-85CE-62A1CFA23A85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4E58A6-AFEC-4F56-AFD7-53A6AEC3150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E402541-1E7A-4685-B6B1-1DA5EAD9BAB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94EBBCA-1DE9-48A3-B09F-50A9BE164AB8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DC2DD1-CAA0-43CC-B267-A9593316D431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9073F7-FDB2-4957-885B-00B03B2AEE1A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D39831E-1F89-4B12-A208-831958FC5BF3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B4AD2-EB8A-488F-A314-3CF0B497823F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27B15B9-E2FA-4F84-9FA3-5AEDB9ECF315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61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527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Light Bulb Idea – Slide Template</vt:lpstr>
      <vt:lpstr>Abstract Light Bulb Idea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Light Bulb Idea</dc:title>
  <dc:creator>PresentationGO.com</dc:creator>
  <dc:description>© Copyright PresentationGO.com</dc:description>
  <dcterms:created xsi:type="dcterms:W3CDTF">2014-11-26T05:14:11Z</dcterms:created>
  <dcterms:modified xsi:type="dcterms:W3CDTF">2019-08-05T20:17:04Z</dcterms:modified>
  <cp:category>Graphics &amp; Metaphors</cp:category>
</cp:coreProperties>
</file>