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6" r:id="rId4"/>
    <p:sldId id="354" r:id="rId5"/>
    <p:sldId id="357"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972664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22978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469116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2/21/2020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Shape 53">
            <a:extLst>
              <a:ext uri="{FF2B5EF4-FFF2-40B4-BE49-F238E27FC236}">
                <a16:creationId xmlns:a16="http://schemas.microsoft.com/office/drawing/2014/main" id="{0A6838EC-7A86-4C77-A6B9-36092BD79E78}"/>
              </a:ext>
            </a:extLst>
          </p:cNvPr>
          <p:cNvSpPr/>
          <p:nvPr/>
        </p:nvSpPr>
        <p:spPr>
          <a:xfrm>
            <a:off x="1867075" y="1768049"/>
            <a:ext cx="1660653" cy="2343447"/>
          </a:xfrm>
          <a:custGeom>
            <a:avLst/>
            <a:gdLst>
              <a:gd name="connsiteX0" fmla="*/ 179444 w 1660653"/>
              <a:gd name="connsiteY0" fmla="*/ 0 h 2343447"/>
              <a:gd name="connsiteX1" fmla="*/ 439020 w 1660653"/>
              <a:gd name="connsiteY1" fmla="*/ 0 h 2343447"/>
              <a:gd name="connsiteX2" fmla="*/ 700204 w 1660653"/>
              <a:gd name="connsiteY2" fmla="*/ 0 h 2343447"/>
              <a:gd name="connsiteX3" fmla="*/ 960926 w 1660653"/>
              <a:gd name="connsiteY3" fmla="*/ 0 h 2343447"/>
              <a:gd name="connsiteX4" fmla="*/ 1020806 w 1660653"/>
              <a:gd name="connsiteY4" fmla="*/ 0 h 2343447"/>
              <a:gd name="connsiteX5" fmla="*/ 1138748 w 1660653"/>
              <a:gd name="connsiteY5" fmla="*/ 0 h 2343447"/>
              <a:gd name="connsiteX6" fmla="*/ 1221902 w 1660653"/>
              <a:gd name="connsiteY6" fmla="*/ 0 h 2343447"/>
              <a:gd name="connsiteX7" fmla="*/ 1481320 w 1660653"/>
              <a:gd name="connsiteY7" fmla="*/ 0 h 2343447"/>
              <a:gd name="connsiteX8" fmla="*/ 1481330 w 1660653"/>
              <a:gd name="connsiteY8" fmla="*/ 0 h 2343447"/>
              <a:gd name="connsiteX9" fmla="*/ 1660653 w 1660653"/>
              <a:gd name="connsiteY9" fmla="*/ 179444 h 2343447"/>
              <a:gd name="connsiteX10" fmla="*/ 1660653 w 1660653"/>
              <a:gd name="connsiteY10" fmla="*/ 862238 h 2343447"/>
              <a:gd name="connsiteX11" fmla="*/ 1660653 w 1660653"/>
              <a:gd name="connsiteY11" fmla="*/ 961641 h 2343447"/>
              <a:gd name="connsiteX12" fmla="*/ 1660653 w 1660653"/>
              <a:gd name="connsiteY12" fmla="*/ 1644435 h 2343447"/>
              <a:gd name="connsiteX13" fmla="*/ 1481320 w 1660653"/>
              <a:gd name="connsiteY13" fmla="*/ 1823878 h 2343447"/>
              <a:gd name="connsiteX14" fmla="*/ 1320812 w 1660653"/>
              <a:gd name="connsiteY14" fmla="*/ 1823878 h 2343447"/>
              <a:gd name="connsiteX15" fmla="*/ 1251353 w 1660653"/>
              <a:gd name="connsiteY15" fmla="*/ 1837841 h 2343447"/>
              <a:gd name="connsiteX16" fmla="*/ 1246053 w 1660653"/>
              <a:gd name="connsiteY16" fmla="*/ 1840699 h 2343447"/>
              <a:gd name="connsiteX17" fmla="*/ 1212318 w 1660653"/>
              <a:gd name="connsiteY17" fmla="*/ 1861293 h 2343447"/>
              <a:gd name="connsiteX18" fmla="*/ 1201405 w 1660653"/>
              <a:gd name="connsiteY18" fmla="*/ 1870236 h 2343447"/>
              <a:gd name="connsiteX19" fmla="*/ 1172786 w 1660653"/>
              <a:gd name="connsiteY19" fmla="*/ 1901960 h 2343447"/>
              <a:gd name="connsiteX20" fmla="*/ 1172277 w 1660653"/>
              <a:gd name="connsiteY20" fmla="*/ 1902574 h 2343447"/>
              <a:gd name="connsiteX21" fmla="*/ 1169059 w 1660653"/>
              <a:gd name="connsiteY21" fmla="*/ 1908470 h 2343447"/>
              <a:gd name="connsiteX22" fmla="*/ 1152469 w 1660653"/>
              <a:gd name="connsiteY22" fmla="*/ 1943219 h 2343447"/>
              <a:gd name="connsiteX23" fmla="*/ 1147963 w 1660653"/>
              <a:gd name="connsiteY23" fmla="*/ 1957682 h 2343447"/>
              <a:gd name="connsiteX24" fmla="*/ 1142050 w 1660653"/>
              <a:gd name="connsiteY24" fmla="*/ 1996979 h 2343447"/>
              <a:gd name="connsiteX25" fmla="*/ 1141402 w 1660653"/>
              <a:gd name="connsiteY25" fmla="*/ 2003399 h 2343447"/>
              <a:gd name="connsiteX26" fmla="*/ 1141402 w 1660653"/>
              <a:gd name="connsiteY26" fmla="*/ 2164004 h 2343447"/>
              <a:gd name="connsiteX27" fmla="*/ 1140435 w 1660653"/>
              <a:gd name="connsiteY27" fmla="*/ 2170430 h 2343447"/>
              <a:gd name="connsiteX28" fmla="*/ 1137404 w 1660653"/>
              <a:gd name="connsiteY28" fmla="*/ 2200454 h 2343447"/>
              <a:gd name="connsiteX29" fmla="*/ 1134531 w 1660653"/>
              <a:gd name="connsiteY29" fmla="*/ 2209672 h 2343447"/>
              <a:gd name="connsiteX30" fmla="*/ 1133425 w 1660653"/>
              <a:gd name="connsiteY30" fmla="*/ 2217022 h 2343447"/>
              <a:gd name="connsiteX31" fmla="*/ 1130010 w 1660653"/>
              <a:gd name="connsiteY31" fmla="*/ 2224176 h 2343447"/>
              <a:gd name="connsiteX32" fmla="*/ 1126863 w 1660653"/>
              <a:gd name="connsiteY32" fmla="*/ 2234272 h 2343447"/>
              <a:gd name="connsiteX33" fmla="*/ 1113556 w 1660653"/>
              <a:gd name="connsiteY33" fmla="*/ 2258651 h 2343447"/>
              <a:gd name="connsiteX34" fmla="*/ 1111037 w 1660653"/>
              <a:gd name="connsiteY34" fmla="*/ 2263926 h 2343447"/>
              <a:gd name="connsiteX35" fmla="*/ 1109495 w 1660653"/>
              <a:gd name="connsiteY35" fmla="*/ 2265636 h 2343447"/>
              <a:gd name="connsiteX36" fmla="*/ 1088209 w 1660653"/>
              <a:gd name="connsiteY36" fmla="*/ 2291264 h 2343447"/>
              <a:gd name="connsiteX37" fmla="*/ 1081253 w 1660653"/>
              <a:gd name="connsiteY37" fmla="*/ 2296961 h 2343447"/>
              <a:gd name="connsiteX38" fmla="*/ 1076555 w 1660653"/>
              <a:gd name="connsiteY38" fmla="*/ 2302172 h 2343447"/>
              <a:gd name="connsiteX39" fmla="*/ 1070012 w 1660653"/>
              <a:gd name="connsiteY39" fmla="*/ 2306170 h 2343447"/>
              <a:gd name="connsiteX40" fmla="*/ 1061597 w 1660653"/>
              <a:gd name="connsiteY40" fmla="*/ 2313064 h 2343447"/>
              <a:gd name="connsiteX41" fmla="*/ 1037250 w 1660653"/>
              <a:gd name="connsiteY41" fmla="*/ 2326187 h 2343447"/>
              <a:gd name="connsiteX42" fmla="*/ 1032293 w 1660653"/>
              <a:gd name="connsiteY42" fmla="*/ 2329216 h 2343447"/>
              <a:gd name="connsiteX43" fmla="*/ 1020806 w 1660653"/>
              <a:gd name="connsiteY43" fmla="*/ 2332801 h 2343447"/>
              <a:gd name="connsiteX44" fmla="*/ 1020806 w 1660653"/>
              <a:gd name="connsiteY44" fmla="*/ 2332671 h 2343447"/>
              <a:gd name="connsiteX45" fmla="*/ 997562 w 1660653"/>
              <a:gd name="connsiteY45" fmla="*/ 2339843 h 2343447"/>
              <a:gd name="connsiteX46" fmla="*/ 961641 w 1660653"/>
              <a:gd name="connsiteY46" fmla="*/ 2343447 h 2343447"/>
              <a:gd name="connsiteX47" fmla="*/ 699013 w 1660653"/>
              <a:gd name="connsiteY47" fmla="*/ 2343447 h 2343447"/>
              <a:gd name="connsiteX48" fmla="*/ 519569 w 1660653"/>
              <a:gd name="connsiteY48" fmla="*/ 2164004 h 2343447"/>
              <a:gd name="connsiteX49" fmla="*/ 519569 w 1660653"/>
              <a:gd name="connsiteY49" fmla="*/ 2003399 h 2343447"/>
              <a:gd name="connsiteX50" fmla="*/ 340049 w 1660653"/>
              <a:gd name="connsiteY50" fmla="*/ 1823878 h 2343447"/>
              <a:gd name="connsiteX51" fmla="*/ 179444 w 1660653"/>
              <a:gd name="connsiteY51" fmla="*/ 1823878 h 2343447"/>
              <a:gd name="connsiteX52" fmla="*/ 0 w 1660653"/>
              <a:gd name="connsiteY52" fmla="*/ 1644435 h 2343447"/>
              <a:gd name="connsiteX53" fmla="*/ 0 w 1660653"/>
              <a:gd name="connsiteY53" fmla="*/ 961641 h 2343447"/>
              <a:gd name="connsiteX54" fmla="*/ 0 w 1660653"/>
              <a:gd name="connsiteY54" fmla="*/ 862238 h 2343447"/>
              <a:gd name="connsiteX55" fmla="*/ 0 w 1660653"/>
              <a:gd name="connsiteY55" fmla="*/ 179444 h 2343447"/>
              <a:gd name="connsiteX56" fmla="*/ 179444 w 1660653"/>
              <a:gd name="connsiteY56" fmla="*/ 0 h 2343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660653" h="2343447">
                <a:moveTo>
                  <a:pt x="179444" y="0"/>
                </a:moveTo>
                <a:lnTo>
                  <a:pt x="439020" y="0"/>
                </a:lnTo>
                <a:lnTo>
                  <a:pt x="700204" y="0"/>
                </a:lnTo>
                <a:lnTo>
                  <a:pt x="960926" y="0"/>
                </a:lnTo>
                <a:lnTo>
                  <a:pt x="1020806" y="0"/>
                </a:lnTo>
                <a:lnTo>
                  <a:pt x="1138748" y="0"/>
                </a:lnTo>
                <a:lnTo>
                  <a:pt x="1221902" y="0"/>
                </a:lnTo>
                <a:lnTo>
                  <a:pt x="1481320" y="0"/>
                </a:lnTo>
                <a:lnTo>
                  <a:pt x="1481330" y="0"/>
                </a:lnTo>
                <a:cubicBezTo>
                  <a:pt x="1579520" y="0"/>
                  <a:pt x="1660653" y="79343"/>
                  <a:pt x="1660653" y="179444"/>
                </a:cubicBezTo>
                <a:lnTo>
                  <a:pt x="1660653" y="862238"/>
                </a:lnTo>
                <a:lnTo>
                  <a:pt x="1660653" y="961641"/>
                </a:lnTo>
                <a:lnTo>
                  <a:pt x="1660653" y="1644435"/>
                </a:lnTo>
                <a:cubicBezTo>
                  <a:pt x="1660653" y="1742691"/>
                  <a:pt x="1581359" y="1823878"/>
                  <a:pt x="1481320" y="1823878"/>
                </a:cubicBezTo>
                <a:lnTo>
                  <a:pt x="1320812" y="1823878"/>
                </a:lnTo>
                <a:cubicBezTo>
                  <a:pt x="1296263" y="1823878"/>
                  <a:pt x="1272776" y="1828837"/>
                  <a:pt x="1251353" y="1837841"/>
                </a:cubicBezTo>
                <a:lnTo>
                  <a:pt x="1246053" y="1840699"/>
                </a:lnTo>
                <a:lnTo>
                  <a:pt x="1212318" y="1861293"/>
                </a:lnTo>
                <a:lnTo>
                  <a:pt x="1201405" y="1870236"/>
                </a:lnTo>
                <a:lnTo>
                  <a:pt x="1172786" y="1901960"/>
                </a:lnTo>
                <a:lnTo>
                  <a:pt x="1172277" y="1902574"/>
                </a:lnTo>
                <a:lnTo>
                  <a:pt x="1169059" y="1908470"/>
                </a:lnTo>
                <a:lnTo>
                  <a:pt x="1152469" y="1943219"/>
                </a:lnTo>
                <a:lnTo>
                  <a:pt x="1147963" y="1957682"/>
                </a:lnTo>
                <a:lnTo>
                  <a:pt x="1142050" y="1996979"/>
                </a:lnTo>
                <a:lnTo>
                  <a:pt x="1141402" y="2003399"/>
                </a:lnTo>
                <a:lnTo>
                  <a:pt x="1141402" y="2164004"/>
                </a:lnTo>
                <a:lnTo>
                  <a:pt x="1140435" y="2170430"/>
                </a:lnTo>
                <a:lnTo>
                  <a:pt x="1137404" y="2200454"/>
                </a:lnTo>
                <a:lnTo>
                  <a:pt x="1134531" y="2209672"/>
                </a:lnTo>
                <a:lnTo>
                  <a:pt x="1133425" y="2217022"/>
                </a:lnTo>
                <a:lnTo>
                  <a:pt x="1130010" y="2224176"/>
                </a:lnTo>
                <a:lnTo>
                  <a:pt x="1126863" y="2234272"/>
                </a:lnTo>
                <a:lnTo>
                  <a:pt x="1113556" y="2258651"/>
                </a:lnTo>
                <a:lnTo>
                  <a:pt x="1111037" y="2263926"/>
                </a:lnTo>
                <a:lnTo>
                  <a:pt x="1109495" y="2265636"/>
                </a:lnTo>
                <a:lnTo>
                  <a:pt x="1088209" y="2291264"/>
                </a:lnTo>
                <a:lnTo>
                  <a:pt x="1081253" y="2296961"/>
                </a:lnTo>
                <a:lnTo>
                  <a:pt x="1076555" y="2302172"/>
                </a:lnTo>
                <a:lnTo>
                  <a:pt x="1070012" y="2306170"/>
                </a:lnTo>
                <a:lnTo>
                  <a:pt x="1061597" y="2313064"/>
                </a:lnTo>
                <a:lnTo>
                  <a:pt x="1037250" y="2326187"/>
                </a:lnTo>
                <a:lnTo>
                  <a:pt x="1032293" y="2329216"/>
                </a:lnTo>
                <a:lnTo>
                  <a:pt x="1020806" y="2332801"/>
                </a:lnTo>
                <a:lnTo>
                  <a:pt x="1020806" y="2332671"/>
                </a:lnTo>
                <a:lnTo>
                  <a:pt x="997562" y="2339843"/>
                </a:lnTo>
                <a:cubicBezTo>
                  <a:pt x="985939" y="2342207"/>
                  <a:pt x="973923" y="2343447"/>
                  <a:pt x="961641" y="2343447"/>
                </a:cubicBezTo>
                <a:lnTo>
                  <a:pt x="699013" y="2343447"/>
                </a:lnTo>
                <a:cubicBezTo>
                  <a:pt x="598912" y="2343447"/>
                  <a:pt x="519569" y="2262182"/>
                  <a:pt x="519569" y="2164004"/>
                </a:cubicBezTo>
                <a:lnTo>
                  <a:pt x="519569" y="2003399"/>
                </a:lnTo>
                <a:cubicBezTo>
                  <a:pt x="519569" y="1903220"/>
                  <a:pt x="438305" y="1823878"/>
                  <a:pt x="340049" y="1823878"/>
                </a:cubicBezTo>
                <a:lnTo>
                  <a:pt x="179444" y="1823878"/>
                </a:lnTo>
                <a:cubicBezTo>
                  <a:pt x="79343" y="1823878"/>
                  <a:pt x="0" y="1742691"/>
                  <a:pt x="0" y="1644435"/>
                </a:cubicBezTo>
                <a:lnTo>
                  <a:pt x="0" y="961641"/>
                </a:lnTo>
                <a:lnTo>
                  <a:pt x="0" y="862238"/>
                </a:lnTo>
                <a:lnTo>
                  <a:pt x="0" y="179444"/>
                </a:lnTo>
                <a:cubicBezTo>
                  <a:pt x="0" y="79343"/>
                  <a:pt x="81188" y="0"/>
                  <a:pt x="179444" y="0"/>
                </a:cubicBezTo>
                <a:close/>
              </a:path>
            </a:pathLst>
          </a:custGeom>
          <a:solidFill>
            <a:schemeClr val="accent6"/>
          </a:solidFill>
          <a:ln w="12700">
            <a:miter lim="400000"/>
          </a:ln>
        </p:spPr>
        <p:txBody>
          <a:bodyPr rot="0" spcFirstLastPara="0" vertOverflow="overflow" horzOverflow="overflow" vert="horz" wrap="square" lIns="28575" tIns="28575" rIns="28575" bIns="28575" numCol="1" spcCol="0" rtlCol="0" fromWordArt="0" anchor="ctr" anchorCtr="0" forceAA="0" compatLnSpc="1">
            <a:prstTxWarp prst="textNoShape">
              <a:avLst/>
            </a:prstTxWarp>
            <a:noAutofit/>
          </a:bodyPr>
          <a:lstStyle/>
          <a:p>
            <a:endParaRPr lang="en-US" sz="2250">
              <a:solidFill>
                <a:srgbClr val="FFFFFF"/>
              </a:solidFill>
            </a:endParaRPr>
          </a:p>
        </p:txBody>
      </p:sp>
      <p:sp>
        <p:nvSpPr>
          <p:cNvPr id="70" name="Freeform: Shape 69">
            <a:extLst>
              <a:ext uri="{FF2B5EF4-FFF2-40B4-BE49-F238E27FC236}">
                <a16:creationId xmlns:a16="http://schemas.microsoft.com/office/drawing/2014/main" id="{F846AFBE-003E-4627-AEA5-96073CC73E80}"/>
              </a:ext>
            </a:extLst>
          </p:cNvPr>
          <p:cNvSpPr/>
          <p:nvPr/>
        </p:nvSpPr>
        <p:spPr>
          <a:xfrm>
            <a:off x="4360886" y="1768049"/>
            <a:ext cx="1660653" cy="2343447"/>
          </a:xfrm>
          <a:custGeom>
            <a:avLst/>
            <a:gdLst>
              <a:gd name="connsiteX0" fmla="*/ 179444 w 1660653"/>
              <a:gd name="connsiteY0" fmla="*/ 0 h 2343447"/>
              <a:gd name="connsiteX1" fmla="*/ 439020 w 1660653"/>
              <a:gd name="connsiteY1" fmla="*/ 0 h 2343447"/>
              <a:gd name="connsiteX2" fmla="*/ 700204 w 1660653"/>
              <a:gd name="connsiteY2" fmla="*/ 0 h 2343447"/>
              <a:gd name="connsiteX3" fmla="*/ 960926 w 1660653"/>
              <a:gd name="connsiteY3" fmla="*/ 0 h 2343447"/>
              <a:gd name="connsiteX4" fmla="*/ 1020806 w 1660653"/>
              <a:gd name="connsiteY4" fmla="*/ 0 h 2343447"/>
              <a:gd name="connsiteX5" fmla="*/ 1138748 w 1660653"/>
              <a:gd name="connsiteY5" fmla="*/ 0 h 2343447"/>
              <a:gd name="connsiteX6" fmla="*/ 1221902 w 1660653"/>
              <a:gd name="connsiteY6" fmla="*/ 0 h 2343447"/>
              <a:gd name="connsiteX7" fmla="*/ 1481320 w 1660653"/>
              <a:gd name="connsiteY7" fmla="*/ 0 h 2343447"/>
              <a:gd name="connsiteX8" fmla="*/ 1481330 w 1660653"/>
              <a:gd name="connsiteY8" fmla="*/ 0 h 2343447"/>
              <a:gd name="connsiteX9" fmla="*/ 1660653 w 1660653"/>
              <a:gd name="connsiteY9" fmla="*/ 179444 h 2343447"/>
              <a:gd name="connsiteX10" fmla="*/ 1660653 w 1660653"/>
              <a:gd name="connsiteY10" fmla="*/ 862238 h 2343447"/>
              <a:gd name="connsiteX11" fmla="*/ 1660653 w 1660653"/>
              <a:gd name="connsiteY11" fmla="*/ 961641 h 2343447"/>
              <a:gd name="connsiteX12" fmla="*/ 1660653 w 1660653"/>
              <a:gd name="connsiteY12" fmla="*/ 1644435 h 2343447"/>
              <a:gd name="connsiteX13" fmla="*/ 1481320 w 1660653"/>
              <a:gd name="connsiteY13" fmla="*/ 1823878 h 2343447"/>
              <a:gd name="connsiteX14" fmla="*/ 1320812 w 1660653"/>
              <a:gd name="connsiteY14" fmla="*/ 1823878 h 2343447"/>
              <a:gd name="connsiteX15" fmla="*/ 1251353 w 1660653"/>
              <a:gd name="connsiteY15" fmla="*/ 1837841 h 2343447"/>
              <a:gd name="connsiteX16" fmla="*/ 1246053 w 1660653"/>
              <a:gd name="connsiteY16" fmla="*/ 1840699 h 2343447"/>
              <a:gd name="connsiteX17" fmla="*/ 1212318 w 1660653"/>
              <a:gd name="connsiteY17" fmla="*/ 1861293 h 2343447"/>
              <a:gd name="connsiteX18" fmla="*/ 1201405 w 1660653"/>
              <a:gd name="connsiteY18" fmla="*/ 1870236 h 2343447"/>
              <a:gd name="connsiteX19" fmla="*/ 1172786 w 1660653"/>
              <a:gd name="connsiteY19" fmla="*/ 1901960 h 2343447"/>
              <a:gd name="connsiteX20" fmla="*/ 1172277 w 1660653"/>
              <a:gd name="connsiteY20" fmla="*/ 1902574 h 2343447"/>
              <a:gd name="connsiteX21" fmla="*/ 1169059 w 1660653"/>
              <a:gd name="connsiteY21" fmla="*/ 1908470 h 2343447"/>
              <a:gd name="connsiteX22" fmla="*/ 1152469 w 1660653"/>
              <a:gd name="connsiteY22" fmla="*/ 1943219 h 2343447"/>
              <a:gd name="connsiteX23" fmla="*/ 1147963 w 1660653"/>
              <a:gd name="connsiteY23" fmla="*/ 1957682 h 2343447"/>
              <a:gd name="connsiteX24" fmla="*/ 1142050 w 1660653"/>
              <a:gd name="connsiteY24" fmla="*/ 1996979 h 2343447"/>
              <a:gd name="connsiteX25" fmla="*/ 1141402 w 1660653"/>
              <a:gd name="connsiteY25" fmla="*/ 2003399 h 2343447"/>
              <a:gd name="connsiteX26" fmla="*/ 1141402 w 1660653"/>
              <a:gd name="connsiteY26" fmla="*/ 2164004 h 2343447"/>
              <a:gd name="connsiteX27" fmla="*/ 1140435 w 1660653"/>
              <a:gd name="connsiteY27" fmla="*/ 2170430 h 2343447"/>
              <a:gd name="connsiteX28" fmla="*/ 1137404 w 1660653"/>
              <a:gd name="connsiteY28" fmla="*/ 2200454 h 2343447"/>
              <a:gd name="connsiteX29" fmla="*/ 1134531 w 1660653"/>
              <a:gd name="connsiteY29" fmla="*/ 2209672 h 2343447"/>
              <a:gd name="connsiteX30" fmla="*/ 1133425 w 1660653"/>
              <a:gd name="connsiteY30" fmla="*/ 2217022 h 2343447"/>
              <a:gd name="connsiteX31" fmla="*/ 1130010 w 1660653"/>
              <a:gd name="connsiteY31" fmla="*/ 2224176 h 2343447"/>
              <a:gd name="connsiteX32" fmla="*/ 1126863 w 1660653"/>
              <a:gd name="connsiteY32" fmla="*/ 2234272 h 2343447"/>
              <a:gd name="connsiteX33" fmla="*/ 1113556 w 1660653"/>
              <a:gd name="connsiteY33" fmla="*/ 2258651 h 2343447"/>
              <a:gd name="connsiteX34" fmla="*/ 1111037 w 1660653"/>
              <a:gd name="connsiteY34" fmla="*/ 2263926 h 2343447"/>
              <a:gd name="connsiteX35" fmla="*/ 1109495 w 1660653"/>
              <a:gd name="connsiteY35" fmla="*/ 2265636 h 2343447"/>
              <a:gd name="connsiteX36" fmla="*/ 1088209 w 1660653"/>
              <a:gd name="connsiteY36" fmla="*/ 2291264 h 2343447"/>
              <a:gd name="connsiteX37" fmla="*/ 1081253 w 1660653"/>
              <a:gd name="connsiteY37" fmla="*/ 2296961 h 2343447"/>
              <a:gd name="connsiteX38" fmla="*/ 1076555 w 1660653"/>
              <a:gd name="connsiteY38" fmla="*/ 2302172 h 2343447"/>
              <a:gd name="connsiteX39" fmla="*/ 1070012 w 1660653"/>
              <a:gd name="connsiteY39" fmla="*/ 2306170 h 2343447"/>
              <a:gd name="connsiteX40" fmla="*/ 1061597 w 1660653"/>
              <a:gd name="connsiteY40" fmla="*/ 2313064 h 2343447"/>
              <a:gd name="connsiteX41" fmla="*/ 1037250 w 1660653"/>
              <a:gd name="connsiteY41" fmla="*/ 2326187 h 2343447"/>
              <a:gd name="connsiteX42" fmla="*/ 1032293 w 1660653"/>
              <a:gd name="connsiteY42" fmla="*/ 2329216 h 2343447"/>
              <a:gd name="connsiteX43" fmla="*/ 1020806 w 1660653"/>
              <a:gd name="connsiteY43" fmla="*/ 2332801 h 2343447"/>
              <a:gd name="connsiteX44" fmla="*/ 1020806 w 1660653"/>
              <a:gd name="connsiteY44" fmla="*/ 2332671 h 2343447"/>
              <a:gd name="connsiteX45" fmla="*/ 997562 w 1660653"/>
              <a:gd name="connsiteY45" fmla="*/ 2339843 h 2343447"/>
              <a:gd name="connsiteX46" fmla="*/ 961641 w 1660653"/>
              <a:gd name="connsiteY46" fmla="*/ 2343447 h 2343447"/>
              <a:gd name="connsiteX47" fmla="*/ 699013 w 1660653"/>
              <a:gd name="connsiteY47" fmla="*/ 2343447 h 2343447"/>
              <a:gd name="connsiteX48" fmla="*/ 519569 w 1660653"/>
              <a:gd name="connsiteY48" fmla="*/ 2164004 h 2343447"/>
              <a:gd name="connsiteX49" fmla="*/ 519569 w 1660653"/>
              <a:gd name="connsiteY49" fmla="*/ 2003399 h 2343447"/>
              <a:gd name="connsiteX50" fmla="*/ 340049 w 1660653"/>
              <a:gd name="connsiteY50" fmla="*/ 1823878 h 2343447"/>
              <a:gd name="connsiteX51" fmla="*/ 179444 w 1660653"/>
              <a:gd name="connsiteY51" fmla="*/ 1823878 h 2343447"/>
              <a:gd name="connsiteX52" fmla="*/ 0 w 1660653"/>
              <a:gd name="connsiteY52" fmla="*/ 1644435 h 2343447"/>
              <a:gd name="connsiteX53" fmla="*/ 0 w 1660653"/>
              <a:gd name="connsiteY53" fmla="*/ 961641 h 2343447"/>
              <a:gd name="connsiteX54" fmla="*/ 0 w 1660653"/>
              <a:gd name="connsiteY54" fmla="*/ 862238 h 2343447"/>
              <a:gd name="connsiteX55" fmla="*/ 0 w 1660653"/>
              <a:gd name="connsiteY55" fmla="*/ 179444 h 2343447"/>
              <a:gd name="connsiteX56" fmla="*/ 179444 w 1660653"/>
              <a:gd name="connsiteY56" fmla="*/ 0 h 2343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660653" h="2343447">
                <a:moveTo>
                  <a:pt x="179444" y="0"/>
                </a:moveTo>
                <a:lnTo>
                  <a:pt x="439020" y="0"/>
                </a:lnTo>
                <a:lnTo>
                  <a:pt x="700204" y="0"/>
                </a:lnTo>
                <a:lnTo>
                  <a:pt x="960926" y="0"/>
                </a:lnTo>
                <a:lnTo>
                  <a:pt x="1020806" y="0"/>
                </a:lnTo>
                <a:lnTo>
                  <a:pt x="1138748" y="0"/>
                </a:lnTo>
                <a:lnTo>
                  <a:pt x="1221902" y="0"/>
                </a:lnTo>
                <a:lnTo>
                  <a:pt x="1481320" y="0"/>
                </a:lnTo>
                <a:lnTo>
                  <a:pt x="1481330" y="0"/>
                </a:lnTo>
                <a:cubicBezTo>
                  <a:pt x="1579520" y="0"/>
                  <a:pt x="1660653" y="79343"/>
                  <a:pt x="1660653" y="179444"/>
                </a:cubicBezTo>
                <a:lnTo>
                  <a:pt x="1660653" y="862238"/>
                </a:lnTo>
                <a:lnTo>
                  <a:pt x="1660653" y="961641"/>
                </a:lnTo>
                <a:lnTo>
                  <a:pt x="1660653" y="1644435"/>
                </a:lnTo>
                <a:cubicBezTo>
                  <a:pt x="1660653" y="1742691"/>
                  <a:pt x="1581359" y="1823878"/>
                  <a:pt x="1481320" y="1823878"/>
                </a:cubicBezTo>
                <a:lnTo>
                  <a:pt x="1320812" y="1823878"/>
                </a:lnTo>
                <a:cubicBezTo>
                  <a:pt x="1296263" y="1823878"/>
                  <a:pt x="1272776" y="1828837"/>
                  <a:pt x="1251353" y="1837841"/>
                </a:cubicBezTo>
                <a:lnTo>
                  <a:pt x="1246053" y="1840699"/>
                </a:lnTo>
                <a:lnTo>
                  <a:pt x="1212318" y="1861293"/>
                </a:lnTo>
                <a:lnTo>
                  <a:pt x="1201405" y="1870236"/>
                </a:lnTo>
                <a:lnTo>
                  <a:pt x="1172786" y="1901960"/>
                </a:lnTo>
                <a:lnTo>
                  <a:pt x="1172277" y="1902574"/>
                </a:lnTo>
                <a:lnTo>
                  <a:pt x="1169059" y="1908470"/>
                </a:lnTo>
                <a:lnTo>
                  <a:pt x="1152469" y="1943219"/>
                </a:lnTo>
                <a:lnTo>
                  <a:pt x="1147963" y="1957682"/>
                </a:lnTo>
                <a:lnTo>
                  <a:pt x="1142050" y="1996979"/>
                </a:lnTo>
                <a:lnTo>
                  <a:pt x="1141402" y="2003399"/>
                </a:lnTo>
                <a:lnTo>
                  <a:pt x="1141402" y="2164004"/>
                </a:lnTo>
                <a:lnTo>
                  <a:pt x="1140435" y="2170430"/>
                </a:lnTo>
                <a:lnTo>
                  <a:pt x="1137404" y="2200454"/>
                </a:lnTo>
                <a:lnTo>
                  <a:pt x="1134531" y="2209672"/>
                </a:lnTo>
                <a:lnTo>
                  <a:pt x="1133425" y="2217022"/>
                </a:lnTo>
                <a:lnTo>
                  <a:pt x="1130010" y="2224176"/>
                </a:lnTo>
                <a:lnTo>
                  <a:pt x="1126863" y="2234272"/>
                </a:lnTo>
                <a:lnTo>
                  <a:pt x="1113556" y="2258651"/>
                </a:lnTo>
                <a:lnTo>
                  <a:pt x="1111037" y="2263926"/>
                </a:lnTo>
                <a:lnTo>
                  <a:pt x="1109495" y="2265636"/>
                </a:lnTo>
                <a:lnTo>
                  <a:pt x="1088209" y="2291264"/>
                </a:lnTo>
                <a:lnTo>
                  <a:pt x="1081253" y="2296961"/>
                </a:lnTo>
                <a:lnTo>
                  <a:pt x="1076555" y="2302172"/>
                </a:lnTo>
                <a:lnTo>
                  <a:pt x="1070012" y="2306170"/>
                </a:lnTo>
                <a:lnTo>
                  <a:pt x="1061597" y="2313064"/>
                </a:lnTo>
                <a:lnTo>
                  <a:pt x="1037250" y="2326187"/>
                </a:lnTo>
                <a:lnTo>
                  <a:pt x="1032293" y="2329216"/>
                </a:lnTo>
                <a:lnTo>
                  <a:pt x="1020806" y="2332801"/>
                </a:lnTo>
                <a:lnTo>
                  <a:pt x="1020806" y="2332671"/>
                </a:lnTo>
                <a:lnTo>
                  <a:pt x="997562" y="2339843"/>
                </a:lnTo>
                <a:cubicBezTo>
                  <a:pt x="985939" y="2342207"/>
                  <a:pt x="973923" y="2343447"/>
                  <a:pt x="961641" y="2343447"/>
                </a:cubicBezTo>
                <a:lnTo>
                  <a:pt x="699013" y="2343447"/>
                </a:lnTo>
                <a:cubicBezTo>
                  <a:pt x="598912" y="2343447"/>
                  <a:pt x="519569" y="2262182"/>
                  <a:pt x="519569" y="2164004"/>
                </a:cubicBezTo>
                <a:lnTo>
                  <a:pt x="519569" y="2003399"/>
                </a:lnTo>
                <a:cubicBezTo>
                  <a:pt x="519569" y="1903220"/>
                  <a:pt x="438305" y="1823878"/>
                  <a:pt x="340049" y="1823878"/>
                </a:cubicBezTo>
                <a:lnTo>
                  <a:pt x="179444" y="1823878"/>
                </a:lnTo>
                <a:cubicBezTo>
                  <a:pt x="79343" y="1823878"/>
                  <a:pt x="0" y="1742691"/>
                  <a:pt x="0" y="1644435"/>
                </a:cubicBezTo>
                <a:lnTo>
                  <a:pt x="0" y="961641"/>
                </a:lnTo>
                <a:lnTo>
                  <a:pt x="0" y="862238"/>
                </a:lnTo>
                <a:lnTo>
                  <a:pt x="0" y="179444"/>
                </a:lnTo>
                <a:cubicBezTo>
                  <a:pt x="0" y="79343"/>
                  <a:pt x="81188" y="0"/>
                  <a:pt x="179444" y="0"/>
                </a:cubicBezTo>
                <a:close/>
              </a:path>
            </a:pathLst>
          </a:custGeom>
          <a:solidFill>
            <a:schemeClr val="accent3"/>
          </a:solidFill>
          <a:ln w="12700">
            <a:miter lim="400000"/>
          </a:ln>
        </p:spPr>
        <p:txBody>
          <a:bodyPr rot="0" spcFirstLastPara="0" vertOverflow="overflow" horzOverflow="overflow" vert="horz" wrap="square" lIns="28575" tIns="28575" rIns="28575" bIns="28575" numCol="1" spcCol="0" rtlCol="0" fromWordArt="0" anchor="ctr" anchorCtr="0" forceAA="0" compatLnSpc="1">
            <a:prstTxWarp prst="textNoShape">
              <a:avLst/>
            </a:prstTxWarp>
            <a:noAutofit/>
          </a:bodyPr>
          <a:lstStyle/>
          <a:p>
            <a:endParaRPr lang="en-US" sz="2250">
              <a:solidFill>
                <a:srgbClr val="FFFFFF"/>
              </a:solidFill>
            </a:endParaRPr>
          </a:p>
        </p:txBody>
      </p:sp>
      <p:sp>
        <p:nvSpPr>
          <p:cNvPr id="71" name="Freeform: Shape 70">
            <a:extLst>
              <a:ext uri="{FF2B5EF4-FFF2-40B4-BE49-F238E27FC236}">
                <a16:creationId xmlns:a16="http://schemas.microsoft.com/office/drawing/2014/main" id="{4CB583B1-0C1A-4E0F-9A28-7CC17C0DA622}"/>
              </a:ext>
            </a:extLst>
          </p:cNvPr>
          <p:cNvSpPr/>
          <p:nvPr/>
        </p:nvSpPr>
        <p:spPr>
          <a:xfrm>
            <a:off x="6854697" y="1768049"/>
            <a:ext cx="1660653" cy="2343447"/>
          </a:xfrm>
          <a:custGeom>
            <a:avLst/>
            <a:gdLst>
              <a:gd name="connsiteX0" fmla="*/ 179444 w 1660653"/>
              <a:gd name="connsiteY0" fmla="*/ 0 h 2343447"/>
              <a:gd name="connsiteX1" fmla="*/ 439020 w 1660653"/>
              <a:gd name="connsiteY1" fmla="*/ 0 h 2343447"/>
              <a:gd name="connsiteX2" fmla="*/ 700204 w 1660653"/>
              <a:gd name="connsiteY2" fmla="*/ 0 h 2343447"/>
              <a:gd name="connsiteX3" fmla="*/ 960926 w 1660653"/>
              <a:gd name="connsiteY3" fmla="*/ 0 h 2343447"/>
              <a:gd name="connsiteX4" fmla="*/ 1020806 w 1660653"/>
              <a:gd name="connsiteY4" fmla="*/ 0 h 2343447"/>
              <a:gd name="connsiteX5" fmla="*/ 1138748 w 1660653"/>
              <a:gd name="connsiteY5" fmla="*/ 0 h 2343447"/>
              <a:gd name="connsiteX6" fmla="*/ 1221902 w 1660653"/>
              <a:gd name="connsiteY6" fmla="*/ 0 h 2343447"/>
              <a:gd name="connsiteX7" fmla="*/ 1481320 w 1660653"/>
              <a:gd name="connsiteY7" fmla="*/ 0 h 2343447"/>
              <a:gd name="connsiteX8" fmla="*/ 1481330 w 1660653"/>
              <a:gd name="connsiteY8" fmla="*/ 0 h 2343447"/>
              <a:gd name="connsiteX9" fmla="*/ 1660653 w 1660653"/>
              <a:gd name="connsiteY9" fmla="*/ 179444 h 2343447"/>
              <a:gd name="connsiteX10" fmla="*/ 1660653 w 1660653"/>
              <a:gd name="connsiteY10" fmla="*/ 862238 h 2343447"/>
              <a:gd name="connsiteX11" fmla="*/ 1660653 w 1660653"/>
              <a:gd name="connsiteY11" fmla="*/ 961641 h 2343447"/>
              <a:gd name="connsiteX12" fmla="*/ 1660653 w 1660653"/>
              <a:gd name="connsiteY12" fmla="*/ 1644435 h 2343447"/>
              <a:gd name="connsiteX13" fmla="*/ 1481320 w 1660653"/>
              <a:gd name="connsiteY13" fmla="*/ 1823878 h 2343447"/>
              <a:gd name="connsiteX14" fmla="*/ 1320812 w 1660653"/>
              <a:gd name="connsiteY14" fmla="*/ 1823878 h 2343447"/>
              <a:gd name="connsiteX15" fmla="*/ 1251353 w 1660653"/>
              <a:gd name="connsiteY15" fmla="*/ 1837841 h 2343447"/>
              <a:gd name="connsiteX16" fmla="*/ 1246053 w 1660653"/>
              <a:gd name="connsiteY16" fmla="*/ 1840699 h 2343447"/>
              <a:gd name="connsiteX17" fmla="*/ 1212318 w 1660653"/>
              <a:gd name="connsiteY17" fmla="*/ 1861293 h 2343447"/>
              <a:gd name="connsiteX18" fmla="*/ 1201405 w 1660653"/>
              <a:gd name="connsiteY18" fmla="*/ 1870236 h 2343447"/>
              <a:gd name="connsiteX19" fmla="*/ 1172786 w 1660653"/>
              <a:gd name="connsiteY19" fmla="*/ 1901960 h 2343447"/>
              <a:gd name="connsiteX20" fmla="*/ 1172277 w 1660653"/>
              <a:gd name="connsiteY20" fmla="*/ 1902574 h 2343447"/>
              <a:gd name="connsiteX21" fmla="*/ 1169059 w 1660653"/>
              <a:gd name="connsiteY21" fmla="*/ 1908470 h 2343447"/>
              <a:gd name="connsiteX22" fmla="*/ 1152469 w 1660653"/>
              <a:gd name="connsiteY22" fmla="*/ 1943219 h 2343447"/>
              <a:gd name="connsiteX23" fmla="*/ 1147963 w 1660653"/>
              <a:gd name="connsiteY23" fmla="*/ 1957682 h 2343447"/>
              <a:gd name="connsiteX24" fmla="*/ 1142050 w 1660653"/>
              <a:gd name="connsiteY24" fmla="*/ 1996979 h 2343447"/>
              <a:gd name="connsiteX25" fmla="*/ 1141402 w 1660653"/>
              <a:gd name="connsiteY25" fmla="*/ 2003399 h 2343447"/>
              <a:gd name="connsiteX26" fmla="*/ 1141402 w 1660653"/>
              <a:gd name="connsiteY26" fmla="*/ 2164004 h 2343447"/>
              <a:gd name="connsiteX27" fmla="*/ 1140435 w 1660653"/>
              <a:gd name="connsiteY27" fmla="*/ 2170430 h 2343447"/>
              <a:gd name="connsiteX28" fmla="*/ 1137404 w 1660653"/>
              <a:gd name="connsiteY28" fmla="*/ 2200454 h 2343447"/>
              <a:gd name="connsiteX29" fmla="*/ 1134531 w 1660653"/>
              <a:gd name="connsiteY29" fmla="*/ 2209672 h 2343447"/>
              <a:gd name="connsiteX30" fmla="*/ 1133425 w 1660653"/>
              <a:gd name="connsiteY30" fmla="*/ 2217022 h 2343447"/>
              <a:gd name="connsiteX31" fmla="*/ 1130010 w 1660653"/>
              <a:gd name="connsiteY31" fmla="*/ 2224176 h 2343447"/>
              <a:gd name="connsiteX32" fmla="*/ 1126863 w 1660653"/>
              <a:gd name="connsiteY32" fmla="*/ 2234272 h 2343447"/>
              <a:gd name="connsiteX33" fmla="*/ 1113556 w 1660653"/>
              <a:gd name="connsiteY33" fmla="*/ 2258651 h 2343447"/>
              <a:gd name="connsiteX34" fmla="*/ 1111037 w 1660653"/>
              <a:gd name="connsiteY34" fmla="*/ 2263926 h 2343447"/>
              <a:gd name="connsiteX35" fmla="*/ 1109495 w 1660653"/>
              <a:gd name="connsiteY35" fmla="*/ 2265636 h 2343447"/>
              <a:gd name="connsiteX36" fmla="*/ 1088209 w 1660653"/>
              <a:gd name="connsiteY36" fmla="*/ 2291264 h 2343447"/>
              <a:gd name="connsiteX37" fmla="*/ 1081253 w 1660653"/>
              <a:gd name="connsiteY37" fmla="*/ 2296961 h 2343447"/>
              <a:gd name="connsiteX38" fmla="*/ 1076555 w 1660653"/>
              <a:gd name="connsiteY38" fmla="*/ 2302172 h 2343447"/>
              <a:gd name="connsiteX39" fmla="*/ 1070012 w 1660653"/>
              <a:gd name="connsiteY39" fmla="*/ 2306170 h 2343447"/>
              <a:gd name="connsiteX40" fmla="*/ 1061597 w 1660653"/>
              <a:gd name="connsiteY40" fmla="*/ 2313064 h 2343447"/>
              <a:gd name="connsiteX41" fmla="*/ 1037250 w 1660653"/>
              <a:gd name="connsiteY41" fmla="*/ 2326187 h 2343447"/>
              <a:gd name="connsiteX42" fmla="*/ 1032293 w 1660653"/>
              <a:gd name="connsiteY42" fmla="*/ 2329216 h 2343447"/>
              <a:gd name="connsiteX43" fmla="*/ 1020806 w 1660653"/>
              <a:gd name="connsiteY43" fmla="*/ 2332801 h 2343447"/>
              <a:gd name="connsiteX44" fmla="*/ 1020806 w 1660653"/>
              <a:gd name="connsiteY44" fmla="*/ 2332671 h 2343447"/>
              <a:gd name="connsiteX45" fmla="*/ 997562 w 1660653"/>
              <a:gd name="connsiteY45" fmla="*/ 2339843 h 2343447"/>
              <a:gd name="connsiteX46" fmla="*/ 961641 w 1660653"/>
              <a:gd name="connsiteY46" fmla="*/ 2343447 h 2343447"/>
              <a:gd name="connsiteX47" fmla="*/ 699013 w 1660653"/>
              <a:gd name="connsiteY47" fmla="*/ 2343447 h 2343447"/>
              <a:gd name="connsiteX48" fmla="*/ 519569 w 1660653"/>
              <a:gd name="connsiteY48" fmla="*/ 2164004 h 2343447"/>
              <a:gd name="connsiteX49" fmla="*/ 519569 w 1660653"/>
              <a:gd name="connsiteY49" fmla="*/ 2003399 h 2343447"/>
              <a:gd name="connsiteX50" fmla="*/ 340049 w 1660653"/>
              <a:gd name="connsiteY50" fmla="*/ 1823878 h 2343447"/>
              <a:gd name="connsiteX51" fmla="*/ 179444 w 1660653"/>
              <a:gd name="connsiteY51" fmla="*/ 1823878 h 2343447"/>
              <a:gd name="connsiteX52" fmla="*/ 0 w 1660653"/>
              <a:gd name="connsiteY52" fmla="*/ 1644435 h 2343447"/>
              <a:gd name="connsiteX53" fmla="*/ 0 w 1660653"/>
              <a:gd name="connsiteY53" fmla="*/ 961641 h 2343447"/>
              <a:gd name="connsiteX54" fmla="*/ 0 w 1660653"/>
              <a:gd name="connsiteY54" fmla="*/ 862238 h 2343447"/>
              <a:gd name="connsiteX55" fmla="*/ 0 w 1660653"/>
              <a:gd name="connsiteY55" fmla="*/ 179444 h 2343447"/>
              <a:gd name="connsiteX56" fmla="*/ 179444 w 1660653"/>
              <a:gd name="connsiteY56" fmla="*/ 0 h 2343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660653" h="2343447">
                <a:moveTo>
                  <a:pt x="179444" y="0"/>
                </a:moveTo>
                <a:lnTo>
                  <a:pt x="439020" y="0"/>
                </a:lnTo>
                <a:lnTo>
                  <a:pt x="700204" y="0"/>
                </a:lnTo>
                <a:lnTo>
                  <a:pt x="960926" y="0"/>
                </a:lnTo>
                <a:lnTo>
                  <a:pt x="1020806" y="0"/>
                </a:lnTo>
                <a:lnTo>
                  <a:pt x="1138748" y="0"/>
                </a:lnTo>
                <a:lnTo>
                  <a:pt x="1221902" y="0"/>
                </a:lnTo>
                <a:lnTo>
                  <a:pt x="1481320" y="0"/>
                </a:lnTo>
                <a:lnTo>
                  <a:pt x="1481330" y="0"/>
                </a:lnTo>
                <a:cubicBezTo>
                  <a:pt x="1579519" y="0"/>
                  <a:pt x="1660653" y="79343"/>
                  <a:pt x="1660653" y="179444"/>
                </a:cubicBezTo>
                <a:lnTo>
                  <a:pt x="1660653" y="862238"/>
                </a:lnTo>
                <a:lnTo>
                  <a:pt x="1660653" y="961641"/>
                </a:lnTo>
                <a:lnTo>
                  <a:pt x="1660653" y="1644435"/>
                </a:lnTo>
                <a:cubicBezTo>
                  <a:pt x="1660653" y="1742691"/>
                  <a:pt x="1581359" y="1823878"/>
                  <a:pt x="1481320" y="1823878"/>
                </a:cubicBezTo>
                <a:lnTo>
                  <a:pt x="1320812" y="1823878"/>
                </a:lnTo>
                <a:cubicBezTo>
                  <a:pt x="1296263" y="1823878"/>
                  <a:pt x="1272776" y="1828837"/>
                  <a:pt x="1251353" y="1837841"/>
                </a:cubicBezTo>
                <a:lnTo>
                  <a:pt x="1246053" y="1840699"/>
                </a:lnTo>
                <a:lnTo>
                  <a:pt x="1212318" y="1861293"/>
                </a:lnTo>
                <a:lnTo>
                  <a:pt x="1201405" y="1870236"/>
                </a:lnTo>
                <a:lnTo>
                  <a:pt x="1172786" y="1901960"/>
                </a:lnTo>
                <a:lnTo>
                  <a:pt x="1172277" y="1902574"/>
                </a:lnTo>
                <a:lnTo>
                  <a:pt x="1169059" y="1908470"/>
                </a:lnTo>
                <a:lnTo>
                  <a:pt x="1152469" y="1943219"/>
                </a:lnTo>
                <a:lnTo>
                  <a:pt x="1147963" y="1957682"/>
                </a:lnTo>
                <a:lnTo>
                  <a:pt x="1142050" y="1996979"/>
                </a:lnTo>
                <a:lnTo>
                  <a:pt x="1141402" y="2003399"/>
                </a:lnTo>
                <a:lnTo>
                  <a:pt x="1141402" y="2164004"/>
                </a:lnTo>
                <a:lnTo>
                  <a:pt x="1140435" y="2170430"/>
                </a:lnTo>
                <a:lnTo>
                  <a:pt x="1137404" y="2200454"/>
                </a:lnTo>
                <a:lnTo>
                  <a:pt x="1134531" y="2209672"/>
                </a:lnTo>
                <a:lnTo>
                  <a:pt x="1133425" y="2217022"/>
                </a:lnTo>
                <a:lnTo>
                  <a:pt x="1130010" y="2224176"/>
                </a:lnTo>
                <a:lnTo>
                  <a:pt x="1126863" y="2234272"/>
                </a:lnTo>
                <a:lnTo>
                  <a:pt x="1113556" y="2258651"/>
                </a:lnTo>
                <a:lnTo>
                  <a:pt x="1111037" y="2263926"/>
                </a:lnTo>
                <a:lnTo>
                  <a:pt x="1109495" y="2265636"/>
                </a:lnTo>
                <a:lnTo>
                  <a:pt x="1088209" y="2291264"/>
                </a:lnTo>
                <a:lnTo>
                  <a:pt x="1081253" y="2296961"/>
                </a:lnTo>
                <a:lnTo>
                  <a:pt x="1076555" y="2302172"/>
                </a:lnTo>
                <a:lnTo>
                  <a:pt x="1070012" y="2306170"/>
                </a:lnTo>
                <a:lnTo>
                  <a:pt x="1061597" y="2313064"/>
                </a:lnTo>
                <a:lnTo>
                  <a:pt x="1037250" y="2326187"/>
                </a:lnTo>
                <a:lnTo>
                  <a:pt x="1032293" y="2329216"/>
                </a:lnTo>
                <a:lnTo>
                  <a:pt x="1020806" y="2332801"/>
                </a:lnTo>
                <a:lnTo>
                  <a:pt x="1020806" y="2332671"/>
                </a:lnTo>
                <a:lnTo>
                  <a:pt x="997562" y="2339843"/>
                </a:lnTo>
                <a:cubicBezTo>
                  <a:pt x="985939" y="2342207"/>
                  <a:pt x="973923" y="2343447"/>
                  <a:pt x="961641" y="2343447"/>
                </a:cubicBezTo>
                <a:lnTo>
                  <a:pt x="699013" y="2343447"/>
                </a:lnTo>
                <a:cubicBezTo>
                  <a:pt x="598912" y="2343447"/>
                  <a:pt x="519569" y="2262182"/>
                  <a:pt x="519569" y="2164004"/>
                </a:cubicBezTo>
                <a:lnTo>
                  <a:pt x="519569" y="2003399"/>
                </a:lnTo>
                <a:cubicBezTo>
                  <a:pt x="519569" y="1903220"/>
                  <a:pt x="438305" y="1823878"/>
                  <a:pt x="340049" y="1823878"/>
                </a:cubicBezTo>
                <a:lnTo>
                  <a:pt x="179444" y="1823878"/>
                </a:lnTo>
                <a:cubicBezTo>
                  <a:pt x="79343" y="1823878"/>
                  <a:pt x="0" y="1742691"/>
                  <a:pt x="0" y="1644435"/>
                </a:cubicBezTo>
                <a:lnTo>
                  <a:pt x="0" y="961641"/>
                </a:lnTo>
                <a:lnTo>
                  <a:pt x="0" y="862238"/>
                </a:lnTo>
                <a:lnTo>
                  <a:pt x="0" y="179444"/>
                </a:lnTo>
                <a:cubicBezTo>
                  <a:pt x="0" y="79343"/>
                  <a:pt x="81188" y="0"/>
                  <a:pt x="179444" y="0"/>
                </a:cubicBezTo>
                <a:close/>
              </a:path>
            </a:pathLst>
          </a:custGeom>
          <a:solidFill>
            <a:schemeClr val="accent2"/>
          </a:solidFill>
          <a:ln w="12700">
            <a:miter lim="400000"/>
          </a:ln>
        </p:spPr>
        <p:txBody>
          <a:bodyPr rot="0" spcFirstLastPara="0" vertOverflow="overflow" horzOverflow="overflow" vert="horz" wrap="square" lIns="28575" tIns="28575" rIns="28575" bIns="28575" numCol="1" spcCol="0" rtlCol="0" fromWordArt="0" anchor="ctr" anchorCtr="0" forceAA="0" compatLnSpc="1">
            <a:prstTxWarp prst="textNoShape">
              <a:avLst/>
            </a:prstTxWarp>
            <a:noAutofit/>
          </a:bodyPr>
          <a:lstStyle/>
          <a:p>
            <a:endParaRPr lang="en-US" sz="2250">
              <a:solidFill>
                <a:srgbClr val="FFFFFF"/>
              </a:solidFill>
            </a:endParaRPr>
          </a:p>
        </p:txBody>
      </p:sp>
      <p:grpSp>
        <p:nvGrpSpPr>
          <p:cNvPr id="55" name="Group 54">
            <a:extLst>
              <a:ext uri="{FF2B5EF4-FFF2-40B4-BE49-F238E27FC236}">
                <a16:creationId xmlns:a16="http://schemas.microsoft.com/office/drawing/2014/main" id="{E558113A-C584-4127-92E3-AE39B2394F15}"/>
              </a:ext>
            </a:extLst>
          </p:cNvPr>
          <p:cNvGrpSpPr/>
          <p:nvPr/>
        </p:nvGrpSpPr>
        <p:grpSpPr>
          <a:xfrm>
            <a:off x="1174375" y="3741859"/>
            <a:ext cx="571133" cy="587726"/>
            <a:chOff x="1565834" y="3846144"/>
            <a:chExt cx="761510" cy="783635"/>
          </a:xfrm>
        </p:grpSpPr>
        <p:sp>
          <p:nvSpPr>
            <p:cNvPr id="56" name="Freeform: Shape 55">
              <a:extLst>
                <a:ext uri="{FF2B5EF4-FFF2-40B4-BE49-F238E27FC236}">
                  <a16:creationId xmlns:a16="http://schemas.microsoft.com/office/drawing/2014/main" id="{F77CB4ED-8F89-4434-9021-270B33FE4DD9}"/>
                </a:ext>
              </a:extLst>
            </p:cNvPr>
            <p:cNvSpPr/>
            <p:nvPr/>
          </p:nvSpPr>
          <p:spPr>
            <a:xfrm>
              <a:off x="1565834" y="3846144"/>
              <a:ext cx="761510" cy="761509"/>
            </a:xfrm>
            <a:custGeom>
              <a:avLst/>
              <a:gdLst>
                <a:gd name="connsiteX0" fmla="*/ 211580 w 697680"/>
                <a:gd name="connsiteY0" fmla="*/ 0 h 697679"/>
                <a:gd name="connsiteX1" fmla="*/ 486100 w 697680"/>
                <a:gd name="connsiteY1" fmla="*/ 0 h 697679"/>
                <a:gd name="connsiteX2" fmla="*/ 697680 w 697680"/>
                <a:gd name="connsiteY2" fmla="*/ 211579 h 697679"/>
                <a:gd name="connsiteX3" fmla="*/ 697680 w 697680"/>
                <a:gd name="connsiteY3" fmla="*/ 486099 h 697679"/>
                <a:gd name="connsiteX4" fmla="*/ 486100 w 697680"/>
                <a:gd name="connsiteY4" fmla="*/ 697679 h 697679"/>
                <a:gd name="connsiteX5" fmla="*/ 211580 w 697680"/>
                <a:gd name="connsiteY5" fmla="*/ 697679 h 697679"/>
                <a:gd name="connsiteX6" fmla="*/ 0 w 697680"/>
                <a:gd name="connsiteY6" fmla="*/ 486099 h 697679"/>
                <a:gd name="connsiteX7" fmla="*/ 0 w 697680"/>
                <a:gd name="connsiteY7" fmla="*/ 211579 h 697679"/>
                <a:gd name="connsiteX8" fmla="*/ 211580 w 697680"/>
                <a:gd name="connsiteY8" fmla="*/ 0 h 697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680" h="697679">
                  <a:moveTo>
                    <a:pt x="211580" y="0"/>
                  </a:moveTo>
                  <a:lnTo>
                    <a:pt x="486100" y="0"/>
                  </a:lnTo>
                  <a:cubicBezTo>
                    <a:pt x="602039" y="0"/>
                    <a:pt x="697680" y="95641"/>
                    <a:pt x="697680" y="211579"/>
                  </a:cubicBezTo>
                  <a:lnTo>
                    <a:pt x="697680" y="486099"/>
                  </a:lnTo>
                  <a:cubicBezTo>
                    <a:pt x="697680" y="602038"/>
                    <a:pt x="602039" y="697679"/>
                    <a:pt x="486100" y="697679"/>
                  </a:cubicBezTo>
                  <a:lnTo>
                    <a:pt x="211580" y="697679"/>
                  </a:lnTo>
                  <a:cubicBezTo>
                    <a:pt x="95642" y="697679"/>
                    <a:pt x="0" y="602038"/>
                    <a:pt x="0" y="486099"/>
                  </a:cubicBezTo>
                  <a:lnTo>
                    <a:pt x="0" y="211579"/>
                  </a:lnTo>
                  <a:cubicBezTo>
                    <a:pt x="0" y="95641"/>
                    <a:pt x="95642" y="0"/>
                    <a:pt x="2115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7" name="Freeform: Shape 56">
              <a:extLst>
                <a:ext uri="{FF2B5EF4-FFF2-40B4-BE49-F238E27FC236}">
                  <a16:creationId xmlns:a16="http://schemas.microsoft.com/office/drawing/2014/main" id="{F270AE36-EDC0-4216-AB23-164CEC705A1A}"/>
                </a:ext>
              </a:extLst>
            </p:cNvPr>
            <p:cNvSpPr/>
            <p:nvPr/>
          </p:nvSpPr>
          <p:spPr>
            <a:xfrm>
              <a:off x="1665552" y="3912964"/>
              <a:ext cx="642398" cy="716815"/>
            </a:xfrm>
            <a:custGeom>
              <a:avLst/>
              <a:gdLst>
                <a:gd name="connsiteX0" fmla="*/ 628665 w 716631"/>
                <a:gd name="connsiteY0" fmla="*/ 0 h 709991"/>
                <a:gd name="connsiteX1" fmla="*/ 648617 w 716631"/>
                <a:gd name="connsiteY1" fmla="*/ 16496 h 709991"/>
                <a:gd name="connsiteX2" fmla="*/ 716631 w 716631"/>
                <a:gd name="connsiteY2" fmla="*/ 179418 h 709991"/>
                <a:gd name="connsiteX3" fmla="*/ 716631 w 716631"/>
                <a:gd name="connsiteY3" fmla="*/ 479054 h 709991"/>
                <a:gd name="connsiteX4" fmla="*/ 485694 w 716631"/>
                <a:gd name="connsiteY4" fmla="*/ 709991 h 709991"/>
                <a:gd name="connsiteX5" fmla="*/ 186058 w 716631"/>
                <a:gd name="connsiteY5" fmla="*/ 709991 h 709991"/>
                <a:gd name="connsiteX6" fmla="*/ 23135 w 716631"/>
                <a:gd name="connsiteY6" fmla="*/ 641977 h 709991"/>
                <a:gd name="connsiteX7" fmla="*/ 0 w 716631"/>
                <a:gd name="connsiteY7" fmla="*/ 613994 h 709991"/>
                <a:gd name="connsiteX8" fmla="*/ 14290 w 716631"/>
                <a:gd name="connsiteY8" fmla="*/ 625809 h 709991"/>
                <a:gd name="connsiteX9" fmla="*/ 142970 w 716631"/>
                <a:gd name="connsiteY9" fmla="*/ 665512 h 709991"/>
                <a:gd name="connsiteX10" fmla="*/ 442606 w 716631"/>
                <a:gd name="connsiteY10" fmla="*/ 665512 h 709991"/>
                <a:gd name="connsiteX11" fmla="*/ 673543 w 716631"/>
                <a:gd name="connsiteY11" fmla="*/ 434575 h 709991"/>
                <a:gd name="connsiteX12" fmla="*/ 673543 w 716631"/>
                <a:gd name="connsiteY12" fmla="*/ 134939 h 709991"/>
                <a:gd name="connsiteX13" fmla="*/ 633840 w 716631"/>
                <a:gd name="connsiteY13" fmla="*/ 6259 h 70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631" h="709991">
                  <a:moveTo>
                    <a:pt x="628665" y="0"/>
                  </a:moveTo>
                  <a:lnTo>
                    <a:pt x="648617" y="16496"/>
                  </a:lnTo>
                  <a:cubicBezTo>
                    <a:pt x="690533" y="58412"/>
                    <a:pt x="716631" y="116146"/>
                    <a:pt x="716631" y="179418"/>
                  </a:cubicBezTo>
                  <a:lnTo>
                    <a:pt x="716631" y="479054"/>
                  </a:lnTo>
                  <a:cubicBezTo>
                    <a:pt x="716631" y="605600"/>
                    <a:pt x="612240" y="709991"/>
                    <a:pt x="485694" y="709991"/>
                  </a:cubicBezTo>
                  <a:lnTo>
                    <a:pt x="186058" y="709991"/>
                  </a:lnTo>
                  <a:cubicBezTo>
                    <a:pt x="122786" y="709991"/>
                    <a:pt x="65052" y="683893"/>
                    <a:pt x="23135" y="641977"/>
                  </a:cubicBezTo>
                  <a:lnTo>
                    <a:pt x="0" y="613994"/>
                  </a:lnTo>
                  <a:lnTo>
                    <a:pt x="14290" y="625809"/>
                  </a:lnTo>
                  <a:cubicBezTo>
                    <a:pt x="51177" y="650832"/>
                    <a:pt x="95516" y="665512"/>
                    <a:pt x="142970" y="665512"/>
                  </a:cubicBezTo>
                  <a:lnTo>
                    <a:pt x="442606" y="665512"/>
                  </a:lnTo>
                  <a:cubicBezTo>
                    <a:pt x="569152" y="665512"/>
                    <a:pt x="673543" y="561121"/>
                    <a:pt x="673543" y="434575"/>
                  </a:cubicBezTo>
                  <a:lnTo>
                    <a:pt x="673543" y="134939"/>
                  </a:lnTo>
                  <a:cubicBezTo>
                    <a:pt x="673543" y="87485"/>
                    <a:pt x="658863" y="43146"/>
                    <a:pt x="633840" y="6259"/>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nvGrpSpPr>
          <p:cNvPr id="58" name="Group 57">
            <a:extLst>
              <a:ext uri="{FF2B5EF4-FFF2-40B4-BE49-F238E27FC236}">
                <a16:creationId xmlns:a16="http://schemas.microsoft.com/office/drawing/2014/main" id="{0A54EA1F-E410-4595-BDF3-133E83E802A2}"/>
              </a:ext>
            </a:extLst>
          </p:cNvPr>
          <p:cNvGrpSpPr/>
          <p:nvPr/>
        </p:nvGrpSpPr>
        <p:grpSpPr>
          <a:xfrm>
            <a:off x="3668188" y="3741859"/>
            <a:ext cx="571133" cy="587726"/>
            <a:chOff x="1565834" y="3846144"/>
            <a:chExt cx="761510" cy="783635"/>
          </a:xfrm>
        </p:grpSpPr>
        <p:sp>
          <p:nvSpPr>
            <p:cNvPr id="59" name="Freeform: Shape 58">
              <a:extLst>
                <a:ext uri="{FF2B5EF4-FFF2-40B4-BE49-F238E27FC236}">
                  <a16:creationId xmlns:a16="http://schemas.microsoft.com/office/drawing/2014/main" id="{4FFE7C11-D8C5-4763-8AD2-79C45E60AA08}"/>
                </a:ext>
              </a:extLst>
            </p:cNvPr>
            <p:cNvSpPr/>
            <p:nvPr/>
          </p:nvSpPr>
          <p:spPr>
            <a:xfrm>
              <a:off x="1565834" y="3846144"/>
              <a:ext cx="761510" cy="761509"/>
            </a:xfrm>
            <a:custGeom>
              <a:avLst/>
              <a:gdLst>
                <a:gd name="connsiteX0" fmla="*/ 211580 w 697680"/>
                <a:gd name="connsiteY0" fmla="*/ 0 h 697679"/>
                <a:gd name="connsiteX1" fmla="*/ 486100 w 697680"/>
                <a:gd name="connsiteY1" fmla="*/ 0 h 697679"/>
                <a:gd name="connsiteX2" fmla="*/ 697680 w 697680"/>
                <a:gd name="connsiteY2" fmla="*/ 211579 h 697679"/>
                <a:gd name="connsiteX3" fmla="*/ 697680 w 697680"/>
                <a:gd name="connsiteY3" fmla="*/ 486099 h 697679"/>
                <a:gd name="connsiteX4" fmla="*/ 486100 w 697680"/>
                <a:gd name="connsiteY4" fmla="*/ 697679 h 697679"/>
                <a:gd name="connsiteX5" fmla="*/ 211580 w 697680"/>
                <a:gd name="connsiteY5" fmla="*/ 697679 h 697679"/>
                <a:gd name="connsiteX6" fmla="*/ 0 w 697680"/>
                <a:gd name="connsiteY6" fmla="*/ 486099 h 697679"/>
                <a:gd name="connsiteX7" fmla="*/ 0 w 697680"/>
                <a:gd name="connsiteY7" fmla="*/ 211579 h 697679"/>
                <a:gd name="connsiteX8" fmla="*/ 211580 w 697680"/>
                <a:gd name="connsiteY8" fmla="*/ 0 h 697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680" h="697679">
                  <a:moveTo>
                    <a:pt x="211580" y="0"/>
                  </a:moveTo>
                  <a:lnTo>
                    <a:pt x="486100" y="0"/>
                  </a:lnTo>
                  <a:cubicBezTo>
                    <a:pt x="602039" y="0"/>
                    <a:pt x="697680" y="95641"/>
                    <a:pt x="697680" y="211579"/>
                  </a:cubicBezTo>
                  <a:lnTo>
                    <a:pt x="697680" y="486099"/>
                  </a:lnTo>
                  <a:cubicBezTo>
                    <a:pt x="697680" y="602038"/>
                    <a:pt x="602039" y="697679"/>
                    <a:pt x="486100" y="697679"/>
                  </a:cubicBezTo>
                  <a:lnTo>
                    <a:pt x="211580" y="697679"/>
                  </a:lnTo>
                  <a:cubicBezTo>
                    <a:pt x="95642" y="697679"/>
                    <a:pt x="0" y="602038"/>
                    <a:pt x="0" y="486099"/>
                  </a:cubicBezTo>
                  <a:lnTo>
                    <a:pt x="0" y="211579"/>
                  </a:lnTo>
                  <a:cubicBezTo>
                    <a:pt x="0" y="95641"/>
                    <a:pt x="95642" y="0"/>
                    <a:pt x="2115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60" name="Freeform: Shape 59">
              <a:extLst>
                <a:ext uri="{FF2B5EF4-FFF2-40B4-BE49-F238E27FC236}">
                  <a16:creationId xmlns:a16="http://schemas.microsoft.com/office/drawing/2014/main" id="{F55417A6-EE97-4982-8234-80A4B9F1C9DB}"/>
                </a:ext>
              </a:extLst>
            </p:cNvPr>
            <p:cNvSpPr/>
            <p:nvPr/>
          </p:nvSpPr>
          <p:spPr>
            <a:xfrm>
              <a:off x="1665552" y="3912964"/>
              <a:ext cx="642398" cy="716815"/>
            </a:xfrm>
            <a:custGeom>
              <a:avLst/>
              <a:gdLst>
                <a:gd name="connsiteX0" fmla="*/ 628665 w 716631"/>
                <a:gd name="connsiteY0" fmla="*/ 0 h 709991"/>
                <a:gd name="connsiteX1" fmla="*/ 648617 w 716631"/>
                <a:gd name="connsiteY1" fmla="*/ 16496 h 709991"/>
                <a:gd name="connsiteX2" fmla="*/ 716631 w 716631"/>
                <a:gd name="connsiteY2" fmla="*/ 179418 h 709991"/>
                <a:gd name="connsiteX3" fmla="*/ 716631 w 716631"/>
                <a:gd name="connsiteY3" fmla="*/ 479054 h 709991"/>
                <a:gd name="connsiteX4" fmla="*/ 485694 w 716631"/>
                <a:gd name="connsiteY4" fmla="*/ 709991 h 709991"/>
                <a:gd name="connsiteX5" fmla="*/ 186058 w 716631"/>
                <a:gd name="connsiteY5" fmla="*/ 709991 h 709991"/>
                <a:gd name="connsiteX6" fmla="*/ 23135 w 716631"/>
                <a:gd name="connsiteY6" fmla="*/ 641977 h 709991"/>
                <a:gd name="connsiteX7" fmla="*/ 0 w 716631"/>
                <a:gd name="connsiteY7" fmla="*/ 613994 h 709991"/>
                <a:gd name="connsiteX8" fmla="*/ 14290 w 716631"/>
                <a:gd name="connsiteY8" fmla="*/ 625809 h 709991"/>
                <a:gd name="connsiteX9" fmla="*/ 142970 w 716631"/>
                <a:gd name="connsiteY9" fmla="*/ 665512 h 709991"/>
                <a:gd name="connsiteX10" fmla="*/ 442606 w 716631"/>
                <a:gd name="connsiteY10" fmla="*/ 665512 h 709991"/>
                <a:gd name="connsiteX11" fmla="*/ 673543 w 716631"/>
                <a:gd name="connsiteY11" fmla="*/ 434575 h 709991"/>
                <a:gd name="connsiteX12" fmla="*/ 673543 w 716631"/>
                <a:gd name="connsiteY12" fmla="*/ 134939 h 709991"/>
                <a:gd name="connsiteX13" fmla="*/ 633840 w 716631"/>
                <a:gd name="connsiteY13" fmla="*/ 6259 h 70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631" h="709991">
                  <a:moveTo>
                    <a:pt x="628665" y="0"/>
                  </a:moveTo>
                  <a:lnTo>
                    <a:pt x="648617" y="16496"/>
                  </a:lnTo>
                  <a:cubicBezTo>
                    <a:pt x="690533" y="58412"/>
                    <a:pt x="716631" y="116146"/>
                    <a:pt x="716631" y="179418"/>
                  </a:cubicBezTo>
                  <a:lnTo>
                    <a:pt x="716631" y="479054"/>
                  </a:lnTo>
                  <a:cubicBezTo>
                    <a:pt x="716631" y="605600"/>
                    <a:pt x="612240" y="709991"/>
                    <a:pt x="485694" y="709991"/>
                  </a:cubicBezTo>
                  <a:lnTo>
                    <a:pt x="186058" y="709991"/>
                  </a:lnTo>
                  <a:cubicBezTo>
                    <a:pt x="122786" y="709991"/>
                    <a:pt x="65052" y="683893"/>
                    <a:pt x="23135" y="641977"/>
                  </a:cubicBezTo>
                  <a:lnTo>
                    <a:pt x="0" y="613994"/>
                  </a:lnTo>
                  <a:lnTo>
                    <a:pt x="14290" y="625809"/>
                  </a:lnTo>
                  <a:cubicBezTo>
                    <a:pt x="51177" y="650832"/>
                    <a:pt x="95516" y="665512"/>
                    <a:pt x="142970" y="665512"/>
                  </a:cubicBezTo>
                  <a:lnTo>
                    <a:pt x="442606" y="665512"/>
                  </a:lnTo>
                  <a:cubicBezTo>
                    <a:pt x="569152" y="665512"/>
                    <a:pt x="673543" y="561121"/>
                    <a:pt x="673543" y="434575"/>
                  </a:cubicBezTo>
                  <a:lnTo>
                    <a:pt x="673543" y="134939"/>
                  </a:lnTo>
                  <a:cubicBezTo>
                    <a:pt x="673543" y="87485"/>
                    <a:pt x="658863" y="43146"/>
                    <a:pt x="633840" y="6259"/>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nvGrpSpPr>
          <p:cNvPr id="61" name="Group 60">
            <a:extLst>
              <a:ext uri="{FF2B5EF4-FFF2-40B4-BE49-F238E27FC236}">
                <a16:creationId xmlns:a16="http://schemas.microsoft.com/office/drawing/2014/main" id="{048F63B9-A627-42F5-AC49-1E2E2463BD82}"/>
              </a:ext>
            </a:extLst>
          </p:cNvPr>
          <p:cNvGrpSpPr/>
          <p:nvPr/>
        </p:nvGrpSpPr>
        <p:grpSpPr>
          <a:xfrm>
            <a:off x="6161998" y="3741859"/>
            <a:ext cx="571133" cy="587726"/>
            <a:chOff x="1565834" y="3846144"/>
            <a:chExt cx="761510" cy="783635"/>
          </a:xfrm>
        </p:grpSpPr>
        <p:sp>
          <p:nvSpPr>
            <p:cNvPr id="62" name="Freeform: Shape 61">
              <a:extLst>
                <a:ext uri="{FF2B5EF4-FFF2-40B4-BE49-F238E27FC236}">
                  <a16:creationId xmlns:a16="http://schemas.microsoft.com/office/drawing/2014/main" id="{4E005985-1F40-4C0A-8B7C-9CC7BB0695D7}"/>
                </a:ext>
              </a:extLst>
            </p:cNvPr>
            <p:cNvSpPr/>
            <p:nvPr/>
          </p:nvSpPr>
          <p:spPr>
            <a:xfrm>
              <a:off x="1565834" y="3846144"/>
              <a:ext cx="761510" cy="761509"/>
            </a:xfrm>
            <a:custGeom>
              <a:avLst/>
              <a:gdLst>
                <a:gd name="connsiteX0" fmla="*/ 211580 w 697680"/>
                <a:gd name="connsiteY0" fmla="*/ 0 h 697679"/>
                <a:gd name="connsiteX1" fmla="*/ 486100 w 697680"/>
                <a:gd name="connsiteY1" fmla="*/ 0 h 697679"/>
                <a:gd name="connsiteX2" fmla="*/ 697680 w 697680"/>
                <a:gd name="connsiteY2" fmla="*/ 211579 h 697679"/>
                <a:gd name="connsiteX3" fmla="*/ 697680 w 697680"/>
                <a:gd name="connsiteY3" fmla="*/ 486099 h 697679"/>
                <a:gd name="connsiteX4" fmla="*/ 486100 w 697680"/>
                <a:gd name="connsiteY4" fmla="*/ 697679 h 697679"/>
                <a:gd name="connsiteX5" fmla="*/ 211580 w 697680"/>
                <a:gd name="connsiteY5" fmla="*/ 697679 h 697679"/>
                <a:gd name="connsiteX6" fmla="*/ 0 w 697680"/>
                <a:gd name="connsiteY6" fmla="*/ 486099 h 697679"/>
                <a:gd name="connsiteX7" fmla="*/ 0 w 697680"/>
                <a:gd name="connsiteY7" fmla="*/ 211579 h 697679"/>
                <a:gd name="connsiteX8" fmla="*/ 211580 w 697680"/>
                <a:gd name="connsiteY8" fmla="*/ 0 h 697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680" h="697679">
                  <a:moveTo>
                    <a:pt x="211580" y="0"/>
                  </a:moveTo>
                  <a:lnTo>
                    <a:pt x="486100" y="0"/>
                  </a:lnTo>
                  <a:cubicBezTo>
                    <a:pt x="602039" y="0"/>
                    <a:pt x="697680" y="95641"/>
                    <a:pt x="697680" y="211579"/>
                  </a:cubicBezTo>
                  <a:lnTo>
                    <a:pt x="697680" y="486099"/>
                  </a:lnTo>
                  <a:cubicBezTo>
                    <a:pt x="697680" y="602038"/>
                    <a:pt x="602039" y="697679"/>
                    <a:pt x="486100" y="697679"/>
                  </a:cubicBezTo>
                  <a:lnTo>
                    <a:pt x="211580" y="697679"/>
                  </a:lnTo>
                  <a:cubicBezTo>
                    <a:pt x="95642" y="697679"/>
                    <a:pt x="0" y="602038"/>
                    <a:pt x="0" y="486099"/>
                  </a:cubicBezTo>
                  <a:lnTo>
                    <a:pt x="0" y="211579"/>
                  </a:lnTo>
                  <a:cubicBezTo>
                    <a:pt x="0" y="95641"/>
                    <a:pt x="95642" y="0"/>
                    <a:pt x="2115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63" name="Freeform: Shape 62">
              <a:extLst>
                <a:ext uri="{FF2B5EF4-FFF2-40B4-BE49-F238E27FC236}">
                  <a16:creationId xmlns:a16="http://schemas.microsoft.com/office/drawing/2014/main" id="{9C34A138-3D83-4597-89F6-0C6F63DF83D8}"/>
                </a:ext>
              </a:extLst>
            </p:cNvPr>
            <p:cNvSpPr/>
            <p:nvPr/>
          </p:nvSpPr>
          <p:spPr>
            <a:xfrm>
              <a:off x="1665552" y="3912964"/>
              <a:ext cx="642398" cy="716815"/>
            </a:xfrm>
            <a:custGeom>
              <a:avLst/>
              <a:gdLst>
                <a:gd name="connsiteX0" fmla="*/ 628665 w 716631"/>
                <a:gd name="connsiteY0" fmla="*/ 0 h 709991"/>
                <a:gd name="connsiteX1" fmla="*/ 648617 w 716631"/>
                <a:gd name="connsiteY1" fmla="*/ 16496 h 709991"/>
                <a:gd name="connsiteX2" fmla="*/ 716631 w 716631"/>
                <a:gd name="connsiteY2" fmla="*/ 179418 h 709991"/>
                <a:gd name="connsiteX3" fmla="*/ 716631 w 716631"/>
                <a:gd name="connsiteY3" fmla="*/ 479054 h 709991"/>
                <a:gd name="connsiteX4" fmla="*/ 485694 w 716631"/>
                <a:gd name="connsiteY4" fmla="*/ 709991 h 709991"/>
                <a:gd name="connsiteX5" fmla="*/ 186058 w 716631"/>
                <a:gd name="connsiteY5" fmla="*/ 709991 h 709991"/>
                <a:gd name="connsiteX6" fmla="*/ 23135 w 716631"/>
                <a:gd name="connsiteY6" fmla="*/ 641977 h 709991"/>
                <a:gd name="connsiteX7" fmla="*/ 0 w 716631"/>
                <a:gd name="connsiteY7" fmla="*/ 613994 h 709991"/>
                <a:gd name="connsiteX8" fmla="*/ 14290 w 716631"/>
                <a:gd name="connsiteY8" fmla="*/ 625809 h 709991"/>
                <a:gd name="connsiteX9" fmla="*/ 142970 w 716631"/>
                <a:gd name="connsiteY9" fmla="*/ 665512 h 709991"/>
                <a:gd name="connsiteX10" fmla="*/ 442606 w 716631"/>
                <a:gd name="connsiteY10" fmla="*/ 665512 h 709991"/>
                <a:gd name="connsiteX11" fmla="*/ 673543 w 716631"/>
                <a:gd name="connsiteY11" fmla="*/ 434575 h 709991"/>
                <a:gd name="connsiteX12" fmla="*/ 673543 w 716631"/>
                <a:gd name="connsiteY12" fmla="*/ 134939 h 709991"/>
                <a:gd name="connsiteX13" fmla="*/ 633840 w 716631"/>
                <a:gd name="connsiteY13" fmla="*/ 6259 h 70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631" h="709991">
                  <a:moveTo>
                    <a:pt x="628665" y="0"/>
                  </a:moveTo>
                  <a:lnTo>
                    <a:pt x="648617" y="16496"/>
                  </a:lnTo>
                  <a:cubicBezTo>
                    <a:pt x="690533" y="58412"/>
                    <a:pt x="716631" y="116146"/>
                    <a:pt x="716631" y="179418"/>
                  </a:cubicBezTo>
                  <a:lnTo>
                    <a:pt x="716631" y="479054"/>
                  </a:lnTo>
                  <a:cubicBezTo>
                    <a:pt x="716631" y="605600"/>
                    <a:pt x="612240" y="709991"/>
                    <a:pt x="485694" y="709991"/>
                  </a:cubicBezTo>
                  <a:lnTo>
                    <a:pt x="186058" y="709991"/>
                  </a:lnTo>
                  <a:cubicBezTo>
                    <a:pt x="122786" y="709991"/>
                    <a:pt x="65052" y="683893"/>
                    <a:pt x="23135" y="641977"/>
                  </a:cubicBezTo>
                  <a:lnTo>
                    <a:pt x="0" y="613994"/>
                  </a:lnTo>
                  <a:lnTo>
                    <a:pt x="14290" y="625809"/>
                  </a:lnTo>
                  <a:cubicBezTo>
                    <a:pt x="51177" y="650832"/>
                    <a:pt x="95516" y="665512"/>
                    <a:pt x="142970" y="665512"/>
                  </a:cubicBezTo>
                  <a:lnTo>
                    <a:pt x="442606" y="665512"/>
                  </a:lnTo>
                  <a:cubicBezTo>
                    <a:pt x="569152" y="665512"/>
                    <a:pt x="673543" y="561121"/>
                    <a:pt x="673543" y="434575"/>
                  </a:cubicBezTo>
                  <a:lnTo>
                    <a:pt x="673543" y="134939"/>
                  </a:lnTo>
                  <a:cubicBezTo>
                    <a:pt x="673543" y="87485"/>
                    <a:pt x="658863" y="43146"/>
                    <a:pt x="633840" y="6259"/>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Cluster – Slide Template</a:t>
            </a:r>
          </a:p>
        </p:txBody>
      </p:sp>
      <p:sp>
        <p:nvSpPr>
          <p:cNvPr id="33" name="Shape">
            <a:extLst>
              <a:ext uri="{FF2B5EF4-FFF2-40B4-BE49-F238E27FC236}">
                <a16:creationId xmlns:a16="http://schemas.microsoft.com/office/drawing/2014/main" id="{CC4C9B6B-1B10-4BAC-A42C-DB0864335EAA}"/>
              </a:ext>
            </a:extLst>
          </p:cNvPr>
          <p:cNvSpPr/>
          <p:nvPr/>
        </p:nvSpPr>
        <p:spPr>
          <a:xfrm>
            <a:off x="629615" y="3197097"/>
            <a:ext cx="1660653" cy="1660653"/>
          </a:xfrm>
          <a:custGeom>
            <a:avLst/>
            <a:gdLst/>
            <a:ahLst/>
            <a:cxnLst>
              <a:cxn ang="0">
                <a:pos x="wd2" y="hd2"/>
              </a:cxn>
              <a:cxn ang="5400000">
                <a:pos x="wd2" y="hd2"/>
              </a:cxn>
              <a:cxn ang="10800000">
                <a:pos x="wd2" y="hd2"/>
              </a:cxn>
              <a:cxn ang="16200000">
                <a:pos x="wd2" y="hd2"/>
              </a:cxn>
            </a:cxnLst>
            <a:rect l="0" t="0" r="r" b="b"/>
            <a:pathLst>
              <a:path w="21600" h="21600" extrusionOk="0">
                <a:moveTo>
                  <a:pt x="19266" y="6758"/>
                </a:moveTo>
                <a:lnTo>
                  <a:pt x="17177" y="6758"/>
                </a:lnTo>
                <a:cubicBezTo>
                  <a:pt x="15899" y="6758"/>
                  <a:pt x="14842" y="5726"/>
                  <a:pt x="14842" y="4423"/>
                </a:cubicBezTo>
                <a:lnTo>
                  <a:pt x="14842" y="2334"/>
                </a:lnTo>
                <a:cubicBezTo>
                  <a:pt x="14842" y="1057"/>
                  <a:pt x="13810" y="0"/>
                  <a:pt x="12508" y="0"/>
                </a:cubicBezTo>
                <a:lnTo>
                  <a:pt x="9092" y="0"/>
                </a:lnTo>
                <a:cubicBezTo>
                  <a:pt x="7814" y="0"/>
                  <a:pt x="6758" y="1032"/>
                  <a:pt x="6758" y="2334"/>
                </a:cubicBezTo>
                <a:lnTo>
                  <a:pt x="6758" y="4423"/>
                </a:lnTo>
                <a:cubicBezTo>
                  <a:pt x="6758" y="5701"/>
                  <a:pt x="5726" y="6758"/>
                  <a:pt x="4423" y="6758"/>
                </a:cubicBezTo>
                <a:lnTo>
                  <a:pt x="2334" y="6758"/>
                </a:lnTo>
                <a:cubicBezTo>
                  <a:pt x="1057" y="6758"/>
                  <a:pt x="0" y="7790"/>
                  <a:pt x="0" y="9092"/>
                </a:cubicBezTo>
                <a:lnTo>
                  <a:pt x="0" y="12508"/>
                </a:lnTo>
                <a:cubicBezTo>
                  <a:pt x="0" y="13786"/>
                  <a:pt x="1032" y="14842"/>
                  <a:pt x="2334" y="14842"/>
                </a:cubicBezTo>
                <a:lnTo>
                  <a:pt x="4423" y="14842"/>
                </a:lnTo>
                <a:cubicBezTo>
                  <a:pt x="5701" y="14842"/>
                  <a:pt x="6758" y="15874"/>
                  <a:pt x="6758" y="17177"/>
                </a:cubicBezTo>
                <a:lnTo>
                  <a:pt x="6758" y="19266"/>
                </a:lnTo>
                <a:cubicBezTo>
                  <a:pt x="6758" y="20543"/>
                  <a:pt x="7790" y="21600"/>
                  <a:pt x="9092" y="21600"/>
                </a:cubicBezTo>
                <a:lnTo>
                  <a:pt x="12508" y="21600"/>
                </a:lnTo>
                <a:cubicBezTo>
                  <a:pt x="13786" y="21600"/>
                  <a:pt x="14842" y="20568"/>
                  <a:pt x="14842" y="19266"/>
                </a:cubicBezTo>
                <a:lnTo>
                  <a:pt x="14842" y="17177"/>
                </a:lnTo>
                <a:cubicBezTo>
                  <a:pt x="14842" y="15899"/>
                  <a:pt x="15874" y="14842"/>
                  <a:pt x="17177" y="14842"/>
                </a:cubicBezTo>
                <a:lnTo>
                  <a:pt x="19266" y="14842"/>
                </a:lnTo>
                <a:cubicBezTo>
                  <a:pt x="20543" y="14842"/>
                  <a:pt x="21600" y="13810"/>
                  <a:pt x="21600" y="12508"/>
                </a:cubicBezTo>
                <a:lnTo>
                  <a:pt x="21600" y="9092"/>
                </a:lnTo>
                <a:cubicBezTo>
                  <a:pt x="21600" y="7790"/>
                  <a:pt x="20543" y="6758"/>
                  <a:pt x="19266" y="6758"/>
                </a:cubicBezTo>
                <a:close/>
                <a:moveTo>
                  <a:pt x="14203" y="12139"/>
                </a:moveTo>
                <a:cubicBezTo>
                  <a:pt x="14203" y="13270"/>
                  <a:pt x="13270" y="14203"/>
                  <a:pt x="12139" y="14203"/>
                </a:cubicBezTo>
                <a:lnTo>
                  <a:pt x="9461" y="14203"/>
                </a:lnTo>
                <a:cubicBezTo>
                  <a:pt x="8330" y="14203"/>
                  <a:pt x="7397" y="13270"/>
                  <a:pt x="7397" y="12139"/>
                </a:cubicBezTo>
                <a:lnTo>
                  <a:pt x="7397" y="9461"/>
                </a:lnTo>
                <a:cubicBezTo>
                  <a:pt x="7397" y="8330"/>
                  <a:pt x="8330" y="7397"/>
                  <a:pt x="9461" y="7397"/>
                </a:cubicBezTo>
                <a:lnTo>
                  <a:pt x="12139" y="7397"/>
                </a:lnTo>
                <a:cubicBezTo>
                  <a:pt x="13270" y="7397"/>
                  <a:pt x="14203" y="8330"/>
                  <a:pt x="14203" y="9461"/>
                </a:cubicBezTo>
                <a:lnTo>
                  <a:pt x="14203" y="12139"/>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5" name="Shape">
            <a:extLst>
              <a:ext uri="{FF2B5EF4-FFF2-40B4-BE49-F238E27FC236}">
                <a16:creationId xmlns:a16="http://schemas.microsoft.com/office/drawing/2014/main" id="{A0F95AD8-86B1-4F76-8421-6C9AAE643DC6}"/>
              </a:ext>
            </a:extLst>
          </p:cNvPr>
          <p:cNvSpPr/>
          <p:nvPr/>
        </p:nvSpPr>
        <p:spPr>
          <a:xfrm>
            <a:off x="5617238" y="3197097"/>
            <a:ext cx="1660653" cy="1660653"/>
          </a:xfrm>
          <a:custGeom>
            <a:avLst/>
            <a:gdLst/>
            <a:ahLst/>
            <a:cxnLst>
              <a:cxn ang="0">
                <a:pos x="wd2" y="hd2"/>
              </a:cxn>
              <a:cxn ang="5400000">
                <a:pos x="wd2" y="hd2"/>
              </a:cxn>
              <a:cxn ang="10800000">
                <a:pos x="wd2" y="hd2"/>
              </a:cxn>
              <a:cxn ang="16200000">
                <a:pos x="wd2" y="hd2"/>
              </a:cxn>
            </a:cxnLst>
            <a:rect l="0" t="0" r="r" b="b"/>
            <a:pathLst>
              <a:path w="21600" h="21600" extrusionOk="0">
                <a:moveTo>
                  <a:pt x="19266" y="6758"/>
                </a:moveTo>
                <a:lnTo>
                  <a:pt x="17177" y="6758"/>
                </a:lnTo>
                <a:cubicBezTo>
                  <a:pt x="15899" y="6758"/>
                  <a:pt x="14842" y="5726"/>
                  <a:pt x="14842" y="4423"/>
                </a:cubicBezTo>
                <a:lnTo>
                  <a:pt x="14842" y="2334"/>
                </a:lnTo>
                <a:cubicBezTo>
                  <a:pt x="14842" y="1057"/>
                  <a:pt x="13810" y="0"/>
                  <a:pt x="12508" y="0"/>
                </a:cubicBezTo>
                <a:lnTo>
                  <a:pt x="9092" y="0"/>
                </a:lnTo>
                <a:cubicBezTo>
                  <a:pt x="7814" y="0"/>
                  <a:pt x="6758" y="1032"/>
                  <a:pt x="6758" y="2334"/>
                </a:cubicBezTo>
                <a:lnTo>
                  <a:pt x="6758" y="4423"/>
                </a:lnTo>
                <a:cubicBezTo>
                  <a:pt x="6758" y="5701"/>
                  <a:pt x="5726" y="6758"/>
                  <a:pt x="4423" y="6758"/>
                </a:cubicBezTo>
                <a:lnTo>
                  <a:pt x="2334" y="6758"/>
                </a:lnTo>
                <a:cubicBezTo>
                  <a:pt x="1057" y="6758"/>
                  <a:pt x="0" y="7790"/>
                  <a:pt x="0" y="9092"/>
                </a:cubicBezTo>
                <a:lnTo>
                  <a:pt x="0" y="12508"/>
                </a:lnTo>
                <a:cubicBezTo>
                  <a:pt x="0" y="13786"/>
                  <a:pt x="1032" y="14842"/>
                  <a:pt x="2334" y="14842"/>
                </a:cubicBezTo>
                <a:lnTo>
                  <a:pt x="4423" y="14842"/>
                </a:lnTo>
                <a:cubicBezTo>
                  <a:pt x="5701" y="14842"/>
                  <a:pt x="6758" y="15874"/>
                  <a:pt x="6758" y="17177"/>
                </a:cubicBezTo>
                <a:lnTo>
                  <a:pt x="6758" y="19266"/>
                </a:lnTo>
                <a:cubicBezTo>
                  <a:pt x="6758" y="20543"/>
                  <a:pt x="7790" y="21600"/>
                  <a:pt x="9092" y="21600"/>
                </a:cubicBezTo>
                <a:lnTo>
                  <a:pt x="12508" y="21600"/>
                </a:lnTo>
                <a:cubicBezTo>
                  <a:pt x="13786" y="21600"/>
                  <a:pt x="14842" y="20568"/>
                  <a:pt x="14842" y="19266"/>
                </a:cubicBezTo>
                <a:lnTo>
                  <a:pt x="14842" y="17177"/>
                </a:lnTo>
                <a:cubicBezTo>
                  <a:pt x="14842" y="15899"/>
                  <a:pt x="15874" y="14842"/>
                  <a:pt x="17177" y="14842"/>
                </a:cubicBezTo>
                <a:lnTo>
                  <a:pt x="19266" y="14842"/>
                </a:lnTo>
                <a:cubicBezTo>
                  <a:pt x="20543" y="14842"/>
                  <a:pt x="21600" y="13810"/>
                  <a:pt x="21600" y="12508"/>
                </a:cubicBezTo>
                <a:lnTo>
                  <a:pt x="21600" y="9092"/>
                </a:lnTo>
                <a:cubicBezTo>
                  <a:pt x="21600" y="7790"/>
                  <a:pt x="20543" y="6758"/>
                  <a:pt x="19266" y="6758"/>
                </a:cubicBezTo>
                <a:close/>
                <a:moveTo>
                  <a:pt x="14203" y="12139"/>
                </a:moveTo>
                <a:cubicBezTo>
                  <a:pt x="14203" y="13270"/>
                  <a:pt x="13270" y="14203"/>
                  <a:pt x="12139" y="14203"/>
                </a:cubicBezTo>
                <a:lnTo>
                  <a:pt x="9461" y="14203"/>
                </a:lnTo>
                <a:cubicBezTo>
                  <a:pt x="8330" y="14203"/>
                  <a:pt x="7397" y="13270"/>
                  <a:pt x="7397" y="12139"/>
                </a:cubicBezTo>
                <a:lnTo>
                  <a:pt x="7397" y="9461"/>
                </a:lnTo>
                <a:cubicBezTo>
                  <a:pt x="7397" y="8330"/>
                  <a:pt x="8330" y="7397"/>
                  <a:pt x="9461" y="7397"/>
                </a:cubicBezTo>
                <a:lnTo>
                  <a:pt x="12139" y="7397"/>
                </a:lnTo>
                <a:cubicBezTo>
                  <a:pt x="13270" y="7397"/>
                  <a:pt x="14203" y="8330"/>
                  <a:pt x="14203" y="9461"/>
                </a:cubicBezTo>
                <a:lnTo>
                  <a:pt x="14203" y="12139"/>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4" name="Shape">
            <a:extLst>
              <a:ext uri="{FF2B5EF4-FFF2-40B4-BE49-F238E27FC236}">
                <a16:creationId xmlns:a16="http://schemas.microsoft.com/office/drawing/2014/main" id="{AA2C4919-1DCA-422F-9016-68564D9C2EEC}"/>
              </a:ext>
            </a:extLst>
          </p:cNvPr>
          <p:cNvSpPr/>
          <p:nvPr/>
        </p:nvSpPr>
        <p:spPr>
          <a:xfrm>
            <a:off x="3123427" y="3197097"/>
            <a:ext cx="1660653" cy="1660653"/>
          </a:xfrm>
          <a:custGeom>
            <a:avLst/>
            <a:gdLst/>
            <a:ahLst/>
            <a:cxnLst>
              <a:cxn ang="0">
                <a:pos x="wd2" y="hd2"/>
              </a:cxn>
              <a:cxn ang="5400000">
                <a:pos x="wd2" y="hd2"/>
              </a:cxn>
              <a:cxn ang="10800000">
                <a:pos x="wd2" y="hd2"/>
              </a:cxn>
              <a:cxn ang="16200000">
                <a:pos x="wd2" y="hd2"/>
              </a:cxn>
            </a:cxnLst>
            <a:rect l="0" t="0" r="r" b="b"/>
            <a:pathLst>
              <a:path w="21600" h="21600" extrusionOk="0">
                <a:moveTo>
                  <a:pt x="19266" y="6758"/>
                </a:moveTo>
                <a:lnTo>
                  <a:pt x="17177" y="6758"/>
                </a:lnTo>
                <a:cubicBezTo>
                  <a:pt x="15899" y="6758"/>
                  <a:pt x="14842" y="5726"/>
                  <a:pt x="14842" y="4423"/>
                </a:cubicBezTo>
                <a:lnTo>
                  <a:pt x="14842" y="2334"/>
                </a:lnTo>
                <a:cubicBezTo>
                  <a:pt x="14842" y="1057"/>
                  <a:pt x="13810" y="0"/>
                  <a:pt x="12508" y="0"/>
                </a:cubicBezTo>
                <a:lnTo>
                  <a:pt x="9092" y="0"/>
                </a:lnTo>
                <a:cubicBezTo>
                  <a:pt x="7814" y="0"/>
                  <a:pt x="6758" y="1032"/>
                  <a:pt x="6758" y="2334"/>
                </a:cubicBezTo>
                <a:lnTo>
                  <a:pt x="6758" y="4423"/>
                </a:lnTo>
                <a:cubicBezTo>
                  <a:pt x="6758" y="5701"/>
                  <a:pt x="5726" y="6758"/>
                  <a:pt x="4423" y="6758"/>
                </a:cubicBezTo>
                <a:lnTo>
                  <a:pt x="2334" y="6758"/>
                </a:lnTo>
                <a:cubicBezTo>
                  <a:pt x="1057" y="6758"/>
                  <a:pt x="0" y="7790"/>
                  <a:pt x="0" y="9092"/>
                </a:cubicBezTo>
                <a:lnTo>
                  <a:pt x="0" y="12508"/>
                </a:lnTo>
                <a:cubicBezTo>
                  <a:pt x="0" y="13786"/>
                  <a:pt x="1032" y="14842"/>
                  <a:pt x="2334" y="14842"/>
                </a:cubicBezTo>
                <a:lnTo>
                  <a:pt x="4423" y="14842"/>
                </a:lnTo>
                <a:cubicBezTo>
                  <a:pt x="5701" y="14842"/>
                  <a:pt x="6758" y="15874"/>
                  <a:pt x="6758" y="17177"/>
                </a:cubicBezTo>
                <a:lnTo>
                  <a:pt x="6758" y="19266"/>
                </a:lnTo>
                <a:cubicBezTo>
                  <a:pt x="6758" y="20543"/>
                  <a:pt x="7790" y="21600"/>
                  <a:pt x="9092" y="21600"/>
                </a:cubicBezTo>
                <a:lnTo>
                  <a:pt x="12508" y="21600"/>
                </a:lnTo>
                <a:cubicBezTo>
                  <a:pt x="13786" y="21600"/>
                  <a:pt x="14842" y="20568"/>
                  <a:pt x="14842" y="19266"/>
                </a:cubicBezTo>
                <a:lnTo>
                  <a:pt x="14842" y="17177"/>
                </a:lnTo>
                <a:cubicBezTo>
                  <a:pt x="14842" y="15899"/>
                  <a:pt x="15874" y="14842"/>
                  <a:pt x="17177" y="14842"/>
                </a:cubicBezTo>
                <a:lnTo>
                  <a:pt x="19266" y="14842"/>
                </a:lnTo>
                <a:cubicBezTo>
                  <a:pt x="20543" y="14842"/>
                  <a:pt x="21600" y="13810"/>
                  <a:pt x="21600" y="12508"/>
                </a:cubicBezTo>
                <a:lnTo>
                  <a:pt x="21600" y="9092"/>
                </a:lnTo>
                <a:cubicBezTo>
                  <a:pt x="21600" y="7790"/>
                  <a:pt x="20543" y="6758"/>
                  <a:pt x="19266" y="6758"/>
                </a:cubicBezTo>
                <a:close/>
                <a:moveTo>
                  <a:pt x="14203" y="12139"/>
                </a:moveTo>
                <a:cubicBezTo>
                  <a:pt x="14203" y="13270"/>
                  <a:pt x="13270" y="14203"/>
                  <a:pt x="12139" y="14203"/>
                </a:cubicBezTo>
                <a:lnTo>
                  <a:pt x="9461" y="14203"/>
                </a:lnTo>
                <a:cubicBezTo>
                  <a:pt x="8330" y="14203"/>
                  <a:pt x="7397" y="13270"/>
                  <a:pt x="7397" y="12139"/>
                </a:cubicBezTo>
                <a:lnTo>
                  <a:pt x="7397" y="9461"/>
                </a:lnTo>
                <a:cubicBezTo>
                  <a:pt x="7397" y="8330"/>
                  <a:pt x="8330" y="7397"/>
                  <a:pt x="9461" y="7397"/>
                </a:cubicBezTo>
                <a:lnTo>
                  <a:pt x="12139" y="7397"/>
                </a:lnTo>
                <a:cubicBezTo>
                  <a:pt x="13270" y="7397"/>
                  <a:pt x="14203" y="8330"/>
                  <a:pt x="14203" y="9461"/>
                </a:cubicBezTo>
                <a:lnTo>
                  <a:pt x="14203" y="12139"/>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grpSp>
        <p:nvGrpSpPr>
          <p:cNvPr id="10" name="Graphic 40" descr="Lightbulb">
            <a:extLst>
              <a:ext uri="{FF2B5EF4-FFF2-40B4-BE49-F238E27FC236}">
                <a16:creationId xmlns:a16="http://schemas.microsoft.com/office/drawing/2014/main" id="{4408D0C5-AA41-4193-ACD2-F9596BC1CBA0}"/>
              </a:ext>
            </a:extLst>
          </p:cNvPr>
          <p:cNvGrpSpPr/>
          <p:nvPr/>
        </p:nvGrpSpPr>
        <p:grpSpPr>
          <a:xfrm>
            <a:off x="3755933" y="3832161"/>
            <a:ext cx="390524" cy="390524"/>
            <a:chOff x="5007910" y="3966547"/>
            <a:chExt cx="520699" cy="520699"/>
          </a:xfrm>
        </p:grpSpPr>
        <p:sp>
          <p:nvSpPr>
            <p:cNvPr id="11" name="Freeform: Shape 10">
              <a:extLst>
                <a:ext uri="{FF2B5EF4-FFF2-40B4-BE49-F238E27FC236}">
                  <a16:creationId xmlns:a16="http://schemas.microsoft.com/office/drawing/2014/main" id="{3F41FC4E-025D-4311-BACA-1FC835A639C8}"/>
                </a:ext>
              </a:extLst>
            </p:cNvPr>
            <p:cNvSpPr/>
            <p:nvPr/>
          </p:nvSpPr>
          <p:spPr>
            <a:xfrm>
              <a:off x="5197748" y="4313679"/>
              <a:ext cx="141022" cy="32543"/>
            </a:xfrm>
            <a:custGeom>
              <a:avLst/>
              <a:gdLst>
                <a:gd name="connsiteX0" fmla="*/ 16272 w 141022"/>
                <a:gd name="connsiteY0" fmla="*/ 0 h 32543"/>
                <a:gd name="connsiteX1" fmla="*/ 124751 w 141022"/>
                <a:gd name="connsiteY1" fmla="*/ 0 h 32543"/>
                <a:gd name="connsiteX2" fmla="*/ 141023 w 141022"/>
                <a:gd name="connsiteY2" fmla="*/ 16272 h 32543"/>
                <a:gd name="connsiteX3" fmla="*/ 124751 w 141022"/>
                <a:gd name="connsiteY3" fmla="*/ 32544 h 32543"/>
                <a:gd name="connsiteX4" fmla="*/ 16272 w 141022"/>
                <a:gd name="connsiteY4" fmla="*/ 32544 h 32543"/>
                <a:gd name="connsiteX5" fmla="*/ 0 w 141022"/>
                <a:gd name="connsiteY5" fmla="*/ 16272 h 32543"/>
                <a:gd name="connsiteX6" fmla="*/ 16272 w 141022"/>
                <a:gd name="connsiteY6" fmla="*/ 0 h 32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022" h="32543">
                  <a:moveTo>
                    <a:pt x="16272" y="0"/>
                  </a:moveTo>
                  <a:lnTo>
                    <a:pt x="124751" y="0"/>
                  </a:lnTo>
                  <a:cubicBezTo>
                    <a:pt x="133972" y="0"/>
                    <a:pt x="141023" y="7051"/>
                    <a:pt x="141023" y="16272"/>
                  </a:cubicBezTo>
                  <a:cubicBezTo>
                    <a:pt x="141023" y="25493"/>
                    <a:pt x="133972" y="32544"/>
                    <a:pt x="124751" y="32544"/>
                  </a:cubicBezTo>
                  <a:lnTo>
                    <a:pt x="16272" y="32544"/>
                  </a:lnTo>
                  <a:cubicBezTo>
                    <a:pt x="7051" y="32544"/>
                    <a:pt x="0" y="25493"/>
                    <a:pt x="0" y="16272"/>
                  </a:cubicBezTo>
                  <a:cubicBezTo>
                    <a:pt x="0" y="7051"/>
                    <a:pt x="7051" y="0"/>
                    <a:pt x="16272" y="0"/>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2" name="Freeform: Shape 11">
              <a:extLst>
                <a:ext uri="{FF2B5EF4-FFF2-40B4-BE49-F238E27FC236}">
                  <a16:creationId xmlns:a16="http://schemas.microsoft.com/office/drawing/2014/main" id="{5887462A-0308-41D4-AED9-AA09C12831B0}"/>
                </a:ext>
              </a:extLst>
            </p:cNvPr>
            <p:cNvSpPr/>
            <p:nvPr/>
          </p:nvSpPr>
          <p:spPr>
            <a:xfrm>
              <a:off x="5197748" y="4367919"/>
              <a:ext cx="141022" cy="32543"/>
            </a:xfrm>
            <a:custGeom>
              <a:avLst/>
              <a:gdLst>
                <a:gd name="connsiteX0" fmla="*/ 16272 w 141022"/>
                <a:gd name="connsiteY0" fmla="*/ 0 h 32543"/>
                <a:gd name="connsiteX1" fmla="*/ 124751 w 141022"/>
                <a:gd name="connsiteY1" fmla="*/ 0 h 32543"/>
                <a:gd name="connsiteX2" fmla="*/ 141023 w 141022"/>
                <a:gd name="connsiteY2" fmla="*/ 16272 h 32543"/>
                <a:gd name="connsiteX3" fmla="*/ 124751 w 141022"/>
                <a:gd name="connsiteY3" fmla="*/ 32544 h 32543"/>
                <a:gd name="connsiteX4" fmla="*/ 16272 w 141022"/>
                <a:gd name="connsiteY4" fmla="*/ 32544 h 32543"/>
                <a:gd name="connsiteX5" fmla="*/ 0 w 141022"/>
                <a:gd name="connsiteY5" fmla="*/ 16272 h 32543"/>
                <a:gd name="connsiteX6" fmla="*/ 16272 w 141022"/>
                <a:gd name="connsiteY6" fmla="*/ 0 h 32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022" h="32543">
                  <a:moveTo>
                    <a:pt x="16272" y="0"/>
                  </a:moveTo>
                  <a:lnTo>
                    <a:pt x="124751" y="0"/>
                  </a:lnTo>
                  <a:cubicBezTo>
                    <a:pt x="133972" y="0"/>
                    <a:pt x="141023" y="7051"/>
                    <a:pt x="141023" y="16272"/>
                  </a:cubicBezTo>
                  <a:cubicBezTo>
                    <a:pt x="141023" y="25493"/>
                    <a:pt x="133972" y="32544"/>
                    <a:pt x="124751" y="32544"/>
                  </a:cubicBezTo>
                  <a:lnTo>
                    <a:pt x="16272" y="32544"/>
                  </a:lnTo>
                  <a:cubicBezTo>
                    <a:pt x="7051" y="32544"/>
                    <a:pt x="0" y="25493"/>
                    <a:pt x="0" y="16272"/>
                  </a:cubicBezTo>
                  <a:cubicBezTo>
                    <a:pt x="0" y="7051"/>
                    <a:pt x="7051" y="0"/>
                    <a:pt x="16272" y="0"/>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3" name="Freeform: Shape 12">
              <a:extLst>
                <a:ext uri="{FF2B5EF4-FFF2-40B4-BE49-F238E27FC236}">
                  <a16:creationId xmlns:a16="http://schemas.microsoft.com/office/drawing/2014/main" id="{CD8D12FA-94FF-459A-9FE1-8C2A9CC078DF}"/>
                </a:ext>
              </a:extLst>
            </p:cNvPr>
            <p:cNvSpPr/>
            <p:nvPr/>
          </p:nvSpPr>
          <p:spPr>
            <a:xfrm>
              <a:off x="5233003" y="4422158"/>
              <a:ext cx="70511" cy="32543"/>
            </a:xfrm>
            <a:custGeom>
              <a:avLst/>
              <a:gdLst>
                <a:gd name="connsiteX0" fmla="*/ 0 w 70511"/>
                <a:gd name="connsiteY0" fmla="*/ 0 h 32543"/>
                <a:gd name="connsiteX1" fmla="*/ 35256 w 70511"/>
                <a:gd name="connsiteY1" fmla="*/ 32544 h 32543"/>
                <a:gd name="connsiteX2" fmla="*/ 70511 w 70511"/>
                <a:gd name="connsiteY2" fmla="*/ 0 h 32543"/>
                <a:gd name="connsiteX3" fmla="*/ 0 w 70511"/>
                <a:gd name="connsiteY3" fmla="*/ 0 h 32543"/>
              </a:gdLst>
              <a:ahLst/>
              <a:cxnLst>
                <a:cxn ang="0">
                  <a:pos x="connsiteX0" y="connsiteY0"/>
                </a:cxn>
                <a:cxn ang="0">
                  <a:pos x="connsiteX1" y="connsiteY1"/>
                </a:cxn>
                <a:cxn ang="0">
                  <a:pos x="connsiteX2" y="connsiteY2"/>
                </a:cxn>
                <a:cxn ang="0">
                  <a:pos x="connsiteX3" y="connsiteY3"/>
                </a:cxn>
              </a:cxnLst>
              <a:rect l="l" t="t" r="r" b="b"/>
              <a:pathLst>
                <a:path w="70511" h="32543">
                  <a:moveTo>
                    <a:pt x="0" y="0"/>
                  </a:moveTo>
                  <a:cubicBezTo>
                    <a:pt x="1627" y="18441"/>
                    <a:pt x="16814" y="32544"/>
                    <a:pt x="35256" y="32544"/>
                  </a:cubicBezTo>
                  <a:cubicBezTo>
                    <a:pt x="53697" y="32544"/>
                    <a:pt x="68884" y="18441"/>
                    <a:pt x="70511" y="0"/>
                  </a:cubicBezTo>
                  <a:lnTo>
                    <a:pt x="0" y="0"/>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4" name="Freeform: Shape 13">
              <a:extLst>
                <a:ext uri="{FF2B5EF4-FFF2-40B4-BE49-F238E27FC236}">
                  <a16:creationId xmlns:a16="http://schemas.microsoft.com/office/drawing/2014/main" id="{CD39EA65-AE9F-46BF-AA80-4EB032C750B3}"/>
                </a:ext>
              </a:extLst>
            </p:cNvPr>
            <p:cNvSpPr/>
            <p:nvPr/>
          </p:nvSpPr>
          <p:spPr>
            <a:xfrm>
              <a:off x="5127236" y="3999090"/>
              <a:ext cx="282045" cy="292893"/>
            </a:xfrm>
            <a:custGeom>
              <a:avLst/>
              <a:gdLst>
                <a:gd name="connsiteX0" fmla="*/ 141023 w 282045"/>
                <a:gd name="connsiteY0" fmla="*/ 0 h 292893"/>
                <a:gd name="connsiteX1" fmla="*/ 141023 w 282045"/>
                <a:gd name="connsiteY1" fmla="*/ 0 h 292893"/>
                <a:gd name="connsiteX2" fmla="*/ 141023 w 282045"/>
                <a:gd name="connsiteY2" fmla="*/ 0 h 292893"/>
                <a:gd name="connsiteX3" fmla="*/ 0 w 282045"/>
                <a:gd name="connsiteY3" fmla="*/ 139395 h 292893"/>
                <a:gd name="connsiteX4" fmla="*/ 0 w 282045"/>
                <a:gd name="connsiteY4" fmla="*/ 144277 h 292893"/>
                <a:gd name="connsiteX5" fmla="*/ 9763 w 282045"/>
                <a:gd name="connsiteY5" fmla="*/ 193093 h 292893"/>
                <a:gd name="connsiteX6" fmla="*/ 34171 w 282045"/>
                <a:gd name="connsiteY6" fmla="*/ 233230 h 292893"/>
                <a:gd name="connsiteX7" fmla="*/ 67257 w 282045"/>
                <a:gd name="connsiteY7" fmla="*/ 286927 h 292893"/>
                <a:gd name="connsiteX8" fmla="*/ 77020 w 282045"/>
                <a:gd name="connsiteY8" fmla="*/ 292893 h 292893"/>
                <a:gd name="connsiteX9" fmla="*/ 205025 w 282045"/>
                <a:gd name="connsiteY9" fmla="*/ 292893 h 292893"/>
                <a:gd name="connsiteX10" fmla="*/ 214788 w 282045"/>
                <a:gd name="connsiteY10" fmla="*/ 286927 h 292893"/>
                <a:gd name="connsiteX11" fmla="*/ 247874 w 282045"/>
                <a:gd name="connsiteY11" fmla="*/ 233230 h 292893"/>
                <a:gd name="connsiteX12" fmla="*/ 272282 w 282045"/>
                <a:gd name="connsiteY12" fmla="*/ 193093 h 292893"/>
                <a:gd name="connsiteX13" fmla="*/ 282045 w 282045"/>
                <a:gd name="connsiteY13" fmla="*/ 144277 h 292893"/>
                <a:gd name="connsiteX14" fmla="*/ 282045 w 282045"/>
                <a:gd name="connsiteY14" fmla="*/ 139395 h 292893"/>
                <a:gd name="connsiteX15" fmla="*/ 141023 w 282045"/>
                <a:gd name="connsiteY15" fmla="*/ 0 h 292893"/>
                <a:gd name="connsiteX16" fmla="*/ 249502 w 282045"/>
                <a:gd name="connsiteY16" fmla="*/ 143735 h 292893"/>
                <a:gd name="connsiteX17" fmla="*/ 241908 w 282045"/>
                <a:gd name="connsiteY17" fmla="*/ 181702 h 292893"/>
                <a:gd name="connsiteX18" fmla="*/ 223467 w 282045"/>
                <a:gd name="connsiteY18" fmla="*/ 211534 h 292893"/>
                <a:gd name="connsiteX19" fmla="*/ 192008 w 282045"/>
                <a:gd name="connsiteY19" fmla="*/ 260350 h 292893"/>
                <a:gd name="connsiteX20" fmla="*/ 141023 w 282045"/>
                <a:gd name="connsiteY20" fmla="*/ 260350 h 292893"/>
                <a:gd name="connsiteX21" fmla="*/ 90580 w 282045"/>
                <a:gd name="connsiteY21" fmla="*/ 260350 h 292893"/>
                <a:gd name="connsiteX22" fmla="*/ 59121 w 282045"/>
                <a:gd name="connsiteY22" fmla="*/ 211534 h 292893"/>
                <a:gd name="connsiteX23" fmla="*/ 40680 w 282045"/>
                <a:gd name="connsiteY23" fmla="*/ 181702 h 292893"/>
                <a:gd name="connsiteX24" fmla="*/ 33086 w 282045"/>
                <a:gd name="connsiteY24" fmla="*/ 143735 h 292893"/>
                <a:gd name="connsiteX25" fmla="*/ 33086 w 282045"/>
                <a:gd name="connsiteY25" fmla="*/ 139395 h 292893"/>
                <a:gd name="connsiteX26" fmla="*/ 141565 w 282045"/>
                <a:gd name="connsiteY26" fmla="*/ 32001 h 292893"/>
                <a:gd name="connsiteX27" fmla="*/ 141565 w 282045"/>
                <a:gd name="connsiteY27" fmla="*/ 32001 h 292893"/>
                <a:gd name="connsiteX28" fmla="*/ 141565 w 282045"/>
                <a:gd name="connsiteY28" fmla="*/ 32001 h 292893"/>
                <a:gd name="connsiteX29" fmla="*/ 141565 w 282045"/>
                <a:gd name="connsiteY29" fmla="*/ 32001 h 292893"/>
                <a:gd name="connsiteX30" fmla="*/ 141565 w 282045"/>
                <a:gd name="connsiteY30" fmla="*/ 32001 h 292893"/>
                <a:gd name="connsiteX31" fmla="*/ 141565 w 282045"/>
                <a:gd name="connsiteY31" fmla="*/ 32001 h 292893"/>
                <a:gd name="connsiteX32" fmla="*/ 141565 w 282045"/>
                <a:gd name="connsiteY32" fmla="*/ 32001 h 292893"/>
                <a:gd name="connsiteX33" fmla="*/ 250044 w 282045"/>
                <a:gd name="connsiteY33" fmla="*/ 139395 h 292893"/>
                <a:gd name="connsiteX34" fmla="*/ 250044 w 282045"/>
                <a:gd name="connsiteY34" fmla="*/ 143735 h 29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82045" h="292893">
                  <a:moveTo>
                    <a:pt x="141023" y="0"/>
                  </a:moveTo>
                  <a:cubicBezTo>
                    <a:pt x="141023" y="0"/>
                    <a:pt x="141023" y="0"/>
                    <a:pt x="141023" y="0"/>
                  </a:cubicBezTo>
                  <a:cubicBezTo>
                    <a:pt x="141023" y="0"/>
                    <a:pt x="141023" y="0"/>
                    <a:pt x="141023" y="0"/>
                  </a:cubicBezTo>
                  <a:cubicBezTo>
                    <a:pt x="64003" y="542"/>
                    <a:pt x="1627" y="62375"/>
                    <a:pt x="0" y="139395"/>
                  </a:cubicBezTo>
                  <a:lnTo>
                    <a:pt x="0" y="144277"/>
                  </a:lnTo>
                  <a:cubicBezTo>
                    <a:pt x="542" y="161091"/>
                    <a:pt x="3797" y="177363"/>
                    <a:pt x="9763" y="193093"/>
                  </a:cubicBezTo>
                  <a:cubicBezTo>
                    <a:pt x="15729" y="207737"/>
                    <a:pt x="23865" y="221297"/>
                    <a:pt x="34171" y="233230"/>
                  </a:cubicBezTo>
                  <a:cubicBezTo>
                    <a:pt x="47188" y="247332"/>
                    <a:pt x="61291" y="274994"/>
                    <a:pt x="67257" y="286927"/>
                  </a:cubicBezTo>
                  <a:cubicBezTo>
                    <a:pt x="68884" y="290724"/>
                    <a:pt x="72681" y="292893"/>
                    <a:pt x="77020" y="292893"/>
                  </a:cubicBezTo>
                  <a:lnTo>
                    <a:pt x="205025" y="292893"/>
                  </a:lnTo>
                  <a:cubicBezTo>
                    <a:pt x="209364" y="292893"/>
                    <a:pt x="213161" y="290724"/>
                    <a:pt x="214788" y="286927"/>
                  </a:cubicBezTo>
                  <a:cubicBezTo>
                    <a:pt x="220755" y="274994"/>
                    <a:pt x="234857" y="247332"/>
                    <a:pt x="247874" y="233230"/>
                  </a:cubicBezTo>
                  <a:cubicBezTo>
                    <a:pt x="258180" y="221297"/>
                    <a:pt x="266858" y="207737"/>
                    <a:pt x="272282" y="193093"/>
                  </a:cubicBezTo>
                  <a:cubicBezTo>
                    <a:pt x="278249" y="177363"/>
                    <a:pt x="281503" y="161091"/>
                    <a:pt x="282045" y="144277"/>
                  </a:cubicBezTo>
                  <a:lnTo>
                    <a:pt x="282045" y="139395"/>
                  </a:lnTo>
                  <a:cubicBezTo>
                    <a:pt x="280418" y="62375"/>
                    <a:pt x="218043" y="542"/>
                    <a:pt x="141023" y="0"/>
                  </a:cubicBezTo>
                  <a:close/>
                  <a:moveTo>
                    <a:pt x="249502" y="143735"/>
                  </a:moveTo>
                  <a:cubicBezTo>
                    <a:pt x="248959" y="156752"/>
                    <a:pt x="246247" y="169770"/>
                    <a:pt x="241908" y="181702"/>
                  </a:cubicBezTo>
                  <a:cubicBezTo>
                    <a:pt x="237569" y="192550"/>
                    <a:pt x="231603" y="202856"/>
                    <a:pt x="223467" y="211534"/>
                  </a:cubicBezTo>
                  <a:cubicBezTo>
                    <a:pt x="210992" y="226721"/>
                    <a:pt x="200144" y="242993"/>
                    <a:pt x="192008" y="260350"/>
                  </a:cubicBezTo>
                  <a:lnTo>
                    <a:pt x="141023" y="260350"/>
                  </a:lnTo>
                  <a:lnTo>
                    <a:pt x="90580" y="260350"/>
                  </a:lnTo>
                  <a:cubicBezTo>
                    <a:pt x="81902" y="242993"/>
                    <a:pt x="71054" y="226721"/>
                    <a:pt x="59121" y="211534"/>
                  </a:cubicBezTo>
                  <a:cubicBezTo>
                    <a:pt x="51528" y="202856"/>
                    <a:pt x="45019" y="192550"/>
                    <a:pt x="40680" y="181702"/>
                  </a:cubicBezTo>
                  <a:cubicBezTo>
                    <a:pt x="35798" y="169770"/>
                    <a:pt x="33628" y="156752"/>
                    <a:pt x="33086" y="143735"/>
                  </a:cubicBezTo>
                  <a:lnTo>
                    <a:pt x="33086" y="139395"/>
                  </a:lnTo>
                  <a:cubicBezTo>
                    <a:pt x="34171" y="80274"/>
                    <a:pt x="82444" y="32544"/>
                    <a:pt x="141565" y="32001"/>
                  </a:cubicBezTo>
                  <a:lnTo>
                    <a:pt x="141565" y="32001"/>
                  </a:lnTo>
                  <a:lnTo>
                    <a:pt x="141565" y="32001"/>
                  </a:lnTo>
                  <a:cubicBezTo>
                    <a:pt x="141565" y="32001"/>
                    <a:pt x="141565" y="32001"/>
                    <a:pt x="141565" y="32001"/>
                  </a:cubicBezTo>
                  <a:cubicBezTo>
                    <a:pt x="141565" y="32001"/>
                    <a:pt x="141565" y="32001"/>
                    <a:pt x="141565" y="32001"/>
                  </a:cubicBezTo>
                  <a:lnTo>
                    <a:pt x="141565" y="32001"/>
                  </a:lnTo>
                  <a:lnTo>
                    <a:pt x="141565" y="32001"/>
                  </a:lnTo>
                  <a:cubicBezTo>
                    <a:pt x="200686" y="32544"/>
                    <a:pt x="248959" y="79732"/>
                    <a:pt x="250044" y="139395"/>
                  </a:cubicBezTo>
                  <a:lnTo>
                    <a:pt x="250044" y="143735"/>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15" name="Graphic 39" descr="Users">
            <a:extLst>
              <a:ext uri="{FF2B5EF4-FFF2-40B4-BE49-F238E27FC236}">
                <a16:creationId xmlns:a16="http://schemas.microsoft.com/office/drawing/2014/main" id="{613908B1-8E5F-434B-9494-F308643E8515}"/>
              </a:ext>
            </a:extLst>
          </p:cNvPr>
          <p:cNvGrpSpPr/>
          <p:nvPr/>
        </p:nvGrpSpPr>
        <p:grpSpPr>
          <a:xfrm>
            <a:off x="6274151" y="3920842"/>
            <a:ext cx="341708" cy="213161"/>
            <a:chOff x="8365534" y="4084789"/>
            <a:chExt cx="455611" cy="284214"/>
          </a:xfrm>
          <a:solidFill>
            <a:srgbClr val="000000"/>
          </a:solidFill>
        </p:grpSpPr>
        <p:sp>
          <p:nvSpPr>
            <p:cNvPr id="16" name="Freeform: Shape 15">
              <a:extLst>
                <a:ext uri="{FF2B5EF4-FFF2-40B4-BE49-F238E27FC236}">
                  <a16:creationId xmlns:a16="http://schemas.microsoft.com/office/drawing/2014/main" id="{3D724809-D5E0-4AC4-A6B8-36721D41B31F}"/>
                </a:ext>
              </a:extLst>
            </p:cNvPr>
            <p:cNvSpPr/>
            <p:nvPr/>
          </p:nvSpPr>
          <p:spPr>
            <a:xfrm>
              <a:off x="8414350" y="4084789"/>
              <a:ext cx="97631" cy="97631"/>
            </a:xfrm>
            <a:custGeom>
              <a:avLst/>
              <a:gdLst>
                <a:gd name="connsiteX0" fmla="*/ 97631 w 97631"/>
                <a:gd name="connsiteY0" fmla="*/ 48816 h 97631"/>
                <a:gd name="connsiteX1" fmla="*/ 48816 w 97631"/>
                <a:gd name="connsiteY1" fmla="*/ 97631 h 97631"/>
                <a:gd name="connsiteX2" fmla="*/ 0 w 97631"/>
                <a:gd name="connsiteY2" fmla="*/ 48816 h 97631"/>
                <a:gd name="connsiteX3" fmla="*/ 48816 w 97631"/>
                <a:gd name="connsiteY3" fmla="*/ 0 h 97631"/>
                <a:gd name="connsiteX4" fmla="*/ 97631 w 97631"/>
                <a:gd name="connsiteY4" fmla="*/ 48816 h 97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631" h="97631">
                  <a:moveTo>
                    <a:pt x="97631" y="48816"/>
                  </a:moveTo>
                  <a:cubicBezTo>
                    <a:pt x="97631" y="75776"/>
                    <a:pt x="75776" y="97631"/>
                    <a:pt x="48816" y="97631"/>
                  </a:cubicBezTo>
                  <a:cubicBezTo>
                    <a:pt x="21855" y="97631"/>
                    <a:pt x="0" y="75776"/>
                    <a:pt x="0" y="48816"/>
                  </a:cubicBezTo>
                  <a:cubicBezTo>
                    <a:pt x="0" y="21855"/>
                    <a:pt x="21855" y="0"/>
                    <a:pt x="48816" y="0"/>
                  </a:cubicBezTo>
                  <a:cubicBezTo>
                    <a:pt x="75776" y="0"/>
                    <a:pt x="97631" y="21855"/>
                    <a:pt x="97631" y="48816"/>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7" name="Freeform: Shape 16">
              <a:extLst>
                <a:ext uri="{FF2B5EF4-FFF2-40B4-BE49-F238E27FC236}">
                  <a16:creationId xmlns:a16="http://schemas.microsoft.com/office/drawing/2014/main" id="{7A275D26-EED9-4750-ADC7-84C563A7695E}"/>
                </a:ext>
              </a:extLst>
            </p:cNvPr>
            <p:cNvSpPr/>
            <p:nvPr/>
          </p:nvSpPr>
          <p:spPr>
            <a:xfrm>
              <a:off x="8674699" y="4084789"/>
              <a:ext cx="97631" cy="97631"/>
            </a:xfrm>
            <a:custGeom>
              <a:avLst/>
              <a:gdLst>
                <a:gd name="connsiteX0" fmla="*/ 97631 w 97631"/>
                <a:gd name="connsiteY0" fmla="*/ 48816 h 97631"/>
                <a:gd name="connsiteX1" fmla="*/ 48816 w 97631"/>
                <a:gd name="connsiteY1" fmla="*/ 97631 h 97631"/>
                <a:gd name="connsiteX2" fmla="*/ 0 w 97631"/>
                <a:gd name="connsiteY2" fmla="*/ 48816 h 97631"/>
                <a:gd name="connsiteX3" fmla="*/ 48816 w 97631"/>
                <a:gd name="connsiteY3" fmla="*/ 0 h 97631"/>
                <a:gd name="connsiteX4" fmla="*/ 97631 w 97631"/>
                <a:gd name="connsiteY4" fmla="*/ 48816 h 97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631" h="97631">
                  <a:moveTo>
                    <a:pt x="97631" y="48816"/>
                  </a:moveTo>
                  <a:cubicBezTo>
                    <a:pt x="97631" y="75776"/>
                    <a:pt x="75776" y="97631"/>
                    <a:pt x="48816" y="97631"/>
                  </a:cubicBezTo>
                  <a:cubicBezTo>
                    <a:pt x="21855" y="97631"/>
                    <a:pt x="0" y="75776"/>
                    <a:pt x="0" y="48816"/>
                  </a:cubicBezTo>
                  <a:cubicBezTo>
                    <a:pt x="0" y="21855"/>
                    <a:pt x="21855" y="0"/>
                    <a:pt x="48816" y="0"/>
                  </a:cubicBezTo>
                  <a:cubicBezTo>
                    <a:pt x="75776" y="0"/>
                    <a:pt x="97631" y="21855"/>
                    <a:pt x="97631" y="48816"/>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8" name="Freeform: Shape 17">
              <a:extLst>
                <a:ext uri="{FF2B5EF4-FFF2-40B4-BE49-F238E27FC236}">
                  <a16:creationId xmlns:a16="http://schemas.microsoft.com/office/drawing/2014/main" id="{5440456A-01B6-4C0F-9497-2996398BAC1E}"/>
                </a:ext>
              </a:extLst>
            </p:cNvPr>
            <p:cNvSpPr/>
            <p:nvPr/>
          </p:nvSpPr>
          <p:spPr>
            <a:xfrm>
              <a:off x="8495709" y="4271372"/>
              <a:ext cx="195262" cy="97631"/>
            </a:xfrm>
            <a:custGeom>
              <a:avLst/>
              <a:gdLst>
                <a:gd name="connsiteX0" fmla="*/ 195262 w 195262"/>
                <a:gd name="connsiteY0" fmla="*/ 97631 h 97631"/>
                <a:gd name="connsiteX1" fmla="*/ 195262 w 195262"/>
                <a:gd name="connsiteY1" fmla="*/ 48816 h 97631"/>
                <a:gd name="connsiteX2" fmla="*/ 185499 w 195262"/>
                <a:gd name="connsiteY2" fmla="*/ 29289 h 97631"/>
                <a:gd name="connsiteX3" fmla="*/ 137768 w 195262"/>
                <a:gd name="connsiteY3" fmla="*/ 6509 h 97631"/>
                <a:gd name="connsiteX4" fmla="*/ 97631 w 195262"/>
                <a:gd name="connsiteY4" fmla="*/ 0 h 97631"/>
                <a:gd name="connsiteX5" fmla="*/ 57494 w 195262"/>
                <a:gd name="connsiteY5" fmla="*/ 6509 h 97631"/>
                <a:gd name="connsiteX6" fmla="*/ 9763 w 195262"/>
                <a:gd name="connsiteY6" fmla="*/ 29289 h 97631"/>
                <a:gd name="connsiteX7" fmla="*/ 0 w 195262"/>
                <a:gd name="connsiteY7" fmla="*/ 48816 h 97631"/>
                <a:gd name="connsiteX8" fmla="*/ 0 w 195262"/>
                <a:gd name="connsiteY8" fmla="*/ 97631 h 97631"/>
                <a:gd name="connsiteX9" fmla="*/ 195262 w 195262"/>
                <a:gd name="connsiteY9" fmla="*/ 97631 h 9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262" h="97631">
                  <a:moveTo>
                    <a:pt x="195262" y="97631"/>
                  </a:moveTo>
                  <a:lnTo>
                    <a:pt x="195262" y="48816"/>
                  </a:lnTo>
                  <a:cubicBezTo>
                    <a:pt x="195262" y="41222"/>
                    <a:pt x="192008" y="33628"/>
                    <a:pt x="185499" y="29289"/>
                  </a:cubicBezTo>
                  <a:cubicBezTo>
                    <a:pt x="172482" y="18441"/>
                    <a:pt x="155125" y="10848"/>
                    <a:pt x="137768" y="6509"/>
                  </a:cubicBezTo>
                  <a:cubicBezTo>
                    <a:pt x="125836" y="3254"/>
                    <a:pt x="111733" y="0"/>
                    <a:pt x="97631" y="0"/>
                  </a:cubicBezTo>
                  <a:cubicBezTo>
                    <a:pt x="84614" y="0"/>
                    <a:pt x="70511" y="2170"/>
                    <a:pt x="57494" y="6509"/>
                  </a:cubicBezTo>
                  <a:cubicBezTo>
                    <a:pt x="40137" y="10848"/>
                    <a:pt x="23865" y="19526"/>
                    <a:pt x="9763" y="29289"/>
                  </a:cubicBezTo>
                  <a:cubicBezTo>
                    <a:pt x="3254" y="34713"/>
                    <a:pt x="0" y="41222"/>
                    <a:pt x="0" y="48816"/>
                  </a:cubicBezTo>
                  <a:lnTo>
                    <a:pt x="0" y="97631"/>
                  </a:lnTo>
                  <a:lnTo>
                    <a:pt x="195262" y="97631"/>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9" name="Freeform: Shape 18">
              <a:extLst>
                <a:ext uri="{FF2B5EF4-FFF2-40B4-BE49-F238E27FC236}">
                  <a16:creationId xmlns:a16="http://schemas.microsoft.com/office/drawing/2014/main" id="{02FD186B-09F3-4C46-821A-8FA67E244991}"/>
                </a:ext>
              </a:extLst>
            </p:cNvPr>
            <p:cNvSpPr/>
            <p:nvPr/>
          </p:nvSpPr>
          <p:spPr>
            <a:xfrm>
              <a:off x="8544524" y="4160724"/>
              <a:ext cx="97631" cy="97631"/>
            </a:xfrm>
            <a:custGeom>
              <a:avLst/>
              <a:gdLst>
                <a:gd name="connsiteX0" fmla="*/ 97631 w 97631"/>
                <a:gd name="connsiteY0" fmla="*/ 48816 h 97631"/>
                <a:gd name="connsiteX1" fmla="*/ 48816 w 97631"/>
                <a:gd name="connsiteY1" fmla="*/ 97631 h 97631"/>
                <a:gd name="connsiteX2" fmla="*/ 0 w 97631"/>
                <a:gd name="connsiteY2" fmla="*/ 48816 h 97631"/>
                <a:gd name="connsiteX3" fmla="*/ 48816 w 97631"/>
                <a:gd name="connsiteY3" fmla="*/ 0 h 97631"/>
                <a:gd name="connsiteX4" fmla="*/ 97631 w 97631"/>
                <a:gd name="connsiteY4" fmla="*/ 48816 h 97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631" h="97631">
                  <a:moveTo>
                    <a:pt x="97631" y="48816"/>
                  </a:moveTo>
                  <a:cubicBezTo>
                    <a:pt x="97631" y="75776"/>
                    <a:pt x="75776" y="97631"/>
                    <a:pt x="48816" y="97631"/>
                  </a:cubicBezTo>
                  <a:cubicBezTo>
                    <a:pt x="21855" y="97631"/>
                    <a:pt x="0" y="75776"/>
                    <a:pt x="0" y="48816"/>
                  </a:cubicBezTo>
                  <a:cubicBezTo>
                    <a:pt x="0" y="21855"/>
                    <a:pt x="21855" y="0"/>
                    <a:pt x="48816" y="0"/>
                  </a:cubicBezTo>
                  <a:cubicBezTo>
                    <a:pt x="75776" y="0"/>
                    <a:pt x="97631" y="21855"/>
                    <a:pt x="97631" y="48816"/>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0" name="Freeform: Shape 19">
              <a:extLst>
                <a:ext uri="{FF2B5EF4-FFF2-40B4-BE49-F238E27FC236}">
                  <a16:creationId xmlns:a16="http://schemas.microsoft.com/office/drawing/2014/main" id="{53C3207E-66FF-4401-ADC8-1879BABBF2B2}"/>
                </a:ext>
              </a:extLst>
            </p:cNvPr>
            <p:cNvSpPr/>
            <p:nvPr/>
          </p:nvSpPr>
          <p:spPr>
            <a:xfrm>
              <a:off x="8644325" y="4195437"/>
              <a:ext cx="176820" cy="97631"/>
            </a:xfrm>
            <a:custGeom>
              <a:avLst/>
              <a:gdLst>
                <a:gd name="connsiteX0" fmla="*/ 167058 w 176820"/>
                <a:gd name="connsiteY0" fmla="*/ 29289 h 97631"/>
                <a:gd name="connsiteX1" fmla="*/ 119327 w 176820"/>
                <a:gd name="connsiteY1" fmla="*/ 6509 h 97631"/>
                <a:gd name="connsiteX2" fmla="*/ 79190 w 176820"/>
                <a:gd name="connsiteY2" fmla="*/ 0 h 97631"/>
                <a:gd name="connsiteX3" fmla="*/ 39052 w 176820"/>
                <a:gd name="connsiteY3" fmla="*/ 6509 h 97631"/>
                <a:gd name="connsiteX4" fmla="*/ 19526 w 176820"/>
                <a:gd name="connsiteY4" fmla="*/ 14102 h 97631"/>
                <a:gd name="connsiteX5" fmla="*/ 19526 w 176820"/>
                <a:gd name="connsiteY5" fmla="*/ 15187 h 97631"/>
                <a:gd name="connsiteX6" fmla="*/ 0 w 176820"/>
                <a:gd name="connsiteY6" fmla="*/ 62918 h 97631"/>
                <a:gd name="connsiteX7" fmla="*/ 49900 w 176820"/>
                <a:gd name="connsiteY7" fmla="*/ 87868 h 97631"/>
                <a:gd name="connsiteX8" fmla="*/ 58579 w 176820"/>
                <a:gd name="connsiteY8" fmla="*/ 97631 h 97631"/>
                <a:gd name="connsiteX9" fmla="*/ 176821 w 176820"/>
                <a:gd name="connsiteY9" fmla="*/ 97631 h 97631"/>
                <a:gd name="connsiteX10" fmla="*/ 176821 w 176820"/>
                <a:gd name="connsiteY10" fmla="*/ 48816 h 97631"/>
                <a:gd name="connsiteX11" fmla="*/ 167058 w 176820"/>
                <a:gd name="connsiteY11" fmla="*/ 29289 h 9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6820" h="97631">
                  <a:moveTo>
                    <a:pt x="167058" y="29289"/>
                  </a:moveTo>
                  <a:cubicBezTo>
                    <a:pt x="154040" y="18441"/>
                    <a:pt x="136683" y="10848"/>
                    <a:pt x="119327" y="6509"/>
                  </a:cubicBezTo>
                  <a:cubicBezTo>
                    <a:pt x="107394" y="3254"/>
                    <a:pt x="93292" y="0"/>
                    <a:pt x="79190" y="0"/>
                  </a:cubicBezTo>
                  <a:cubicBezTo>
                    <a:pt x="66172" y="0"/>
                    <a:pt x="52070" y="2170"/>
                    <a:pt x="39052" y="6509"/>
                  </a:cubicBezTo>
                  <a:cubicBezTo>
                    <a:pt x="32544" y="8678"/>
                    <a:pt x="26035" y="10848"/>
                    <a:pt x="19526" y="14102"/>
                  </a:cubicBezTo>
                  <a:lnTo>
                    <a:pt x="19526" y="15187"/>
                  </a:lnTo>
                  <a:cubicBezTo>
                    <a:pt x="19526" y="33628"/>
                    <a:pt x="11933" y="50985"/>
                    <a:pt x="0" y="62918"/>
                  </a:cubicBezTo>
                  <a:cubicBezTo>
                    <a:pt x="20611" y="69427"/>
                    <a:pt x="36883" y="78105"/>
                    <a:pt x="49900" y="87868"/>
                  </a:cubicBezTo>
                  <a:cubicBezTo>
                    <a:pt x="53155" y="91122"/>
                    <a:pt x="56409" y="93292"/>
                    <a:pt x="58579" y="97631"/>
                  </a:cubicBezTo>
                  <a:lnTo>
                    <a:pt x="176821" y="97631"/>
                  </a:lnTo>
                  <a:lnTo>
                    <a:pt x="176821" y="48816"/>
                  </a:lnTo>
                  <a:cubicBezTo>
                    <a:pt x="176821" y="41222"/>
                    <a:pt x="173566" y="33628"/>
                    <a:pt x="167058" y="29289"/>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1" name="Freeform: Shape 20">
              <a:extLst>
                <a:ext uri="{FF2B5EF4-FFF2-40B4-BE49-F238E27FC236}">
                  <a16:creationId xmlns:a16="http://schemas.microsoft.com/office/drawing/2014/main" id="{C0D6FCC1-6C3B-49E4-840C-734927630066}"/>
                </a:ext>
              </a:extLst>
            </p:cNvPr>
            <p:cNvSpPr/>
            <p:nvPr/>
          </p:nvSpPr>
          <p:spPr>
            <a:xfrm>
              <a:off x="8365534" y="4195437"/>
              <a:ext cx="176820" cy="97631"/>
            </a:xfrm>
            <a:custGeom>
              <a:avLst/>
              <a:gdLst>
                <a:gd name="connsiteX0" fmla="*/ 126920 w 176820"/>
                <a:gd name="connsiteY0" fmla="*/ 87868 h 97631"/>
                <a:gd name="connsiteX1" fmla="*/ 126920 w 176820"/>
                <a:gd name="connsiteY1" fmla="*/ 87868 h 97631"/>
                <a:gd name="connsiteX2" fmla="*/ 176821 w 176820"/>
                <a:gd name="connsiteY2" fmla="*/ 62918 h 97631"/>
                <a:gd name="connsiteX3" fmla="*/ 157294 w 176820"/>
                <a:gd name="connsiteY3" fmla="*/ 15187 h 97631"/>
                <a:gd name="connsiteX4" fmla="*/ 157294 w 176820"/>
                <a:gd name="connsiteY4" fmla="*/ 13017 h 97631"/>
                <a:gd name="connsiteX5" fmla="*/ 137768 w 176820"/>
                <a:gd name="connsiteY5" fmla="*/ 6509 h 97631"/>
                <a:gd name="connsiteX6" fmla="*/ 97631 w 176820"/>
                <a:gd name="connsiteY6" fmla="*/ 0 h 97631"/>
                <a:gd name="connsiteX7" fmla="*/ 57494 w 176820"/>
                <a:gd name="connsiteY7" fmla="*/ 6509 h 97631"/>
                <a:gd name="connsiteX8" fmla="*/ 9763 w 176820"/>
                <a:gd name="connsiteY8" fmla="*/ 29289 h 97631"/>
                <a:gd name="connsiteX9" fmla="*/ 0 w 176820"/>
                <a:gd name="connsiteY9" fmla="*/ 48816 h 97631"/>
                <a:gd name="connsiteX10" fmla="*/ 0 w 176820"/>
                <a:gd name="connsiteY10" fmla="*/ 97631 h 97631"/>
                <a:gd name="connsiteX11" fmla="*/ 117157 w 176820"/>
                <a:gd name="connsiteY11" fmla="*/ 97631 h 97631"/>
                <a:gd name="connsiteX12" fmla="*/ 126920 w 176820"/>
                <a:gd name="connsiteY12" fmla="*/ 87868 h 9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6820" h="97631">
                  <a:moveTo>
                    <a:pt x="126920" y="87868"/>
                  </a:moveTo>
                  <a:lnTo>
                    <a:pt x="126920" y="87868"/>
                  </a:lnTo>
                  <a:cubicBezTo>
                    <a:pt x="142107" y="77020"/>
                    <a:pt x="159464" y="68342"/>
                    <a:pt x="176821" y="62918"/>
                  </a:cubicBezTo>
                  <a:cubicBezTo>
                    <a:pt x="164888" y="49900"/>
                    <a:pt x="157294" y="33628"/>
                    <a:pt x="157294" y="15187"/>
                  </a:cubicBezTo>
                  <a:cubicBezTo>
                    <a:pt x="157294" y="14102"/>
                    <a:pt x="157294" y="14102"/>
                    <a:pt x="157294" y="13017"/>
                  </a:cubicBezTo>
                  <a:cubicBezTo>
                    <a:pt x="150786" y="10848"/>
                    <a:pt x="144277" y="7594"/>
                    <a:pt x="137768" y="6509"/>
                  </a:cubicBezTo>
                  <a:cubicBezTo>
                    <a:pt x="125836" y="3254"/>
                    <a:pt x="111733" y="0"/>
                    <a:pt x="97631" y="0"/>
                  </a:cubicBezTo>
                  <a:cubicBezTo>
                    <a:pt x="84614" y="0"/>
                    <a:pt x="70511" y="2170"/>
                    <a:pt x="57494" y="6509"/>
                  </a:cubicBezTo>
                  <a:cubicBezTo>
                    <a:pt x="40137" y="11933"/>
                    <a:pt x="23865" y="19526"/>
                    <a:pt x="9763" y="29289"/>
                  </a:cubicBezTo>
                  <a:cubicBezTo>
                    <a:pt x="3254" y="33628"/>
                    <a:pt x="0" y="41222"/>
                    <a:pt x="0" y="48816"/>
                  </a:cubicBezTo>
                  <a:lnTo>
                    <a:pt x="0" y="97631"/>
                  </a:lnTo>
                  <a:lnTo>
                    <a:pt x="117157" y="97631"/>
                  </a:lnTo>
                  <a:cubicBezTo>
                    <a:pt x="120412" y="93292"/>
                    <a:pt x="122581" y="91122"/>
                    <a:pt x="126920" y="87868"/>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4" name="Graphic 41" descr="Rocket">
            <a:extLst>
              <a:ext uri="{FF2B5EF4-FFF2-40B4-BE49-F238E27FC236}">
                <a16:creationId xmlns:a16="http://schemas.microsoft.com/office/drawing/2014/main" id="{528E3CD1-D613-4073-A35C-0CAFBD2194DC}"/>
              </a:ext>
            </a:extLst>
          </p:cNvPr>
          <p:cNvGrpSpPr/>
          <p:nvPr/>
        </p:nvGrpSpPr>
        <p:grpSpPr>
          <a:xfrm>
            <a:off x="1264680" y="3832162"/>
            <a:ext cx="390524" cy="390524"/>
            <a:chOff x="1686239" y="3966548"/>
            <a:chExt cx="520699" cy="520699"/>
          </a:xfrm>
        </p:grpSpPr>
        <p:sp>
          <p:nvSpPr>
            <p:cNvPr id="65" name="Freeform: Shape 64">
              <a:extLst>
                <a:ext uri="{FF2B5EF4-FFF2-40B4-BE49-F238E27FC236}">
                  <a16:creationId xmlns:a16="http://schemas.microsoft.com/office/drawing/2014/main" id="{0FD4E8E7-9329-4A0E-9F6D-1E4AE85AF67B}"/>
                </a:ext>
              </a:extLst>
            </p:cNvPr>
            <p:cNvSpPr/>
            <p:nvPr/>
          </p:nvSpPr>
          <p:spPr>
            <a:xfrm>
              <a:off x="2065372" y="4009237"/>
              <a:ext cx="99508" cy="95620"/>
            </a:xfrm>
            <a:custGeom>
              <a:avLst/>
              <a:gdLst>
                <a:gd name="connsiteX0" fmla="*/ 97089 w 99508"/>
                <a:gd name="connsiteY0" fmla="*/ 2871 h 95620"/>
                <a:gd name="connsiteX1" fmla="*/ 0 w 99508"/>
                <a:gd name="connsiteY1" fmla="*/ 14804 h 95620"/>
                <a:gd name="connsiteX2" fmla="*/ 44476 w 99508"/>
                <a:gd name="connsiteY2" fmla="*/ 50060 h 95620"/>
                <a:gd name="connsiteX3" fmla="*/ 80274 w 99508"/>
                <a:gd name="connsiteY3" fmla="*/ 95621 h 95620"/>
                <a:gd name="connsiteX4" fmla="*/ 97089 w 99508"/>
                <a:gd name="connsiteY4" fmla="*/ 2871 h 95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508" h="95620">
                  <a:moveTo>
                    <a:pt x="97089" y="2871"/>
                  </a:moveTo>
                  <a:cubicBezTo>
                    <a:pt x="89495" y="-4722"/>
                    <a:pt x="40680" y="3956"/>
                    <a:pt x="0" y="14804"/>
                  </a:cubicBezTo>
                  <a:cubicBezTo>
                    <a:pt x="14645" y="23482"/>
                    <a:pt x="29832" y="35415"/>
                    <a:pt x="44476" y="50060"/>
                  </a:cubicBezTo>
                  <a:cubicBezTo>
                    <a:pt x="59663" y="65247"/>
                    <a:pt x="71596" y="80434"/>
                    <a:pt x="80274" y="95621"/>
                  </a:cubicBezTo>
                  <a:cubicBezTo>
                    <a:pt x="91122" y="53856"/>
                    <a:pt x="105225" y="10465"/>
                    <a:pt x="97089" y="2871"/>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6" name="Freeform: Shape 65">
              <a:extLst>
                <a:ext uri="{FF2B5EF4-FFF2-40B4-BE49-F238E27FC236}">
                  <a16:creationId xmlns:a16="http://schemas.microsoft.com/office/drawing/2014/main" id="{A95D5808-00EE-44E6-AC44-9B50C70828FC}"/>
                </a:ext>
              </a:extLst>
            </p:cNvPr>
            <p:cNvSpPr/>
            <p:nvPr/>
          </p:nvSpPr>
          <p:spPr>
            <a:xfrm>
              <a:off x="1728039" y="4158352"/>
              <a:ext cx="132307" cy="126548"/>
            </a:xfrm>
            <a:custGeom>
              <a:avLst/>
              <a:gdLst>
                <a:gd name="connsiteX0" fmla="*/ 132308 w 132307"/>
                <a:gd name="connsiteY0" fmla="*/ 8339 h 126548"/>
                <a:gd name="connsiteX1" fmla="*/ 113866 w 132307"/>
                <a:gd name="connsiteY1" fmla="*/ 1288 h 126548"/>
                <a:gd name="connsiteX2" fmla="*/ 92171 w 132307"/>
                <a:gd name="connsiteY2" fmla="*/ 5627 h 126548"/>
                <a:gd name="connsiteX3" fmla="*/ 5930 w 132307"/>
                <a:gd name="connsiteY3" fmla="*/ 91868 h 126548"/>
                <a:gd name="connsiteX4" fmla="*/ 24371 w 132307"/>
                <a:gd name="connsiteY4" fmla="*/ 126039 h 126548"/>
                <a:gd name="connsiteX5" fmla="*/ 96510 w 132307"/>
                <a:gd name="connsiteY5" fmla="*/ 109767 h 126548"/>
                <a:gd name="connsiteX6" fmla="*/ 132308 w 132307"/>
                <a:gd name="connsiteY6" fmla="*/ 8339 h 12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07" h="126548">
                  <a:moveTo>
                    <a:pt x="132308" y="8339"/>
                  </a:moveTo>
                  <a:lnTo>
                    <a:pt x="113866" y="1288"/>
                  </a:lnTo>
                  <a:cubicBezTo>
                    <a:pt x="106273" y="-1424"/>
                    <a:pt x="98137" y="204"/>
                    <a:pt x="92171" y="5627"/>
                  </a:cubicBezTo>
                  <a:lnTo>
                    <a:pt x="5930" y="91868"/>
                  </a:lnTo>
                  <a:cubicBezTo>
                    <a:pt x="-8173" y="105971"/>
                    <a:pt x="4845" y="130378"/>
                    <a:pt x="24371" y="126039"/>
                  </a:cubicBezTo>
                  <a:lnTo>
                    <a:pt x="96510" y="109767"/>
                  </a:lnTo>
                  <a:cubicBezTo>
                    <a:pt x="102476" y="82648"/>
                    <a:pt x="112239" y="46307"/>
                    <a:pt x="132308" y="8339"/>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7" name="Freeform: Shape 66">
              <a:extLst>
                <a:ext uri="{FF2B5EF4-FFF2-40B4-BE49-F238E27FC236}">
                  <a16:creationId xmlns:a16="http://schemas.microsoft.com/office/drawing/2014/main" id="{9E8F87E6-7BB6-49CA-8477-6F5551AD397A}"/>
                </a:ext>
              </a:extLst>
            </p:cNvPr>
            <p:cNvSpPr/>
            <p:nvPr/>
          </p:nvSpPr>
          <p:spPr>
            <a:xfrm>
              <a:off x="1887490" y="4308256"/>
              <a:ext cx="126799" cy="136342"/>
            </a:xfrm>
            <a:custGeom>
              <a:avLst/>
              <a:gdLst>
                <a:gd name="connsiteX0" fmla="*/ 116592 w 126799"/>
                <a:gd name="connsiteY0" fmla="*/ 0 h 136342"/>
                <a:gd name="connsiteX1" fmla="*/ 17333 w 126799"/>
                <a:gd name="connsiteY1" fmla="*/ 34713 h 136342"/>
                <a:gd name="connsiteX2" fmla="*/ 519 w 126799"/>
                <a:gd name="connsiteY2" fmla="*/ 111733 h 136342"/>
                <a:gd name="connsiteX3" fmla="*/ 34690 w 126799"/>
                <a:gd name="connsiteY3" fmla="*/ 130175 h 136342"/>
                <a:gd name="connsiteX4" fmla="*/ 120931 w 126799"/>
                <a:gd name="connsiteY4" fmla="*/ 43934 h 136342"/>
                <a:gd name="connsiteX5" fmla="*/ 125270 w 126799"/>
                <a:gd name="connsiteY5" fmla="*/ 22238 h 136342"/>
                <a:gd name="connsiteX6" fmla="*/ 116592 w 126799"/>
                <a:gd name="connsiteY6" fmla="*/ 0 h 136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799" h="136342">
                  <a:moveTo>
                    <a:pt x="116592" y="0"/>
                  </a:moveTo>
                  <a:cubicBezTo>
                    <a:pt x="80251" y="18984"/>
                    <a:pt x="45538" y="29289"/>
                    <a:pt x="17333" y="34713"/>
                  </a:cubicBezTo>
                  <a:lnTo>
                    <a:pt x="519" y="111733"/>
                  </a:lnTo>
                  <a:cubicBezTo>
                    <a:pt x="-3820" y="131260"/>
                    <a:pt x="20045" y="144819"/>
                    <a:pt x="34690" y="130175"/>
                  </a:cubicBezTo>
                  <a:lnTo>
                    <a:pt x="120931" y="43934"/>
                  </a:lnTo>
                  <a:cubicBezTo>
                    <a:pt x="126355" y="38510"/>
                    <a:pt x="128524" y="29832"/>
                    <a:pt x="125270" y="22238"/>
                  </a:cubicBezTo>
                  <a:lnTo>
                    <a:pt x="116592" y="0"/>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8" name="Freeform: Shape 67">
              <a:extLst>
                <a:ext uri="{FF2B5EF4-FFF2-40B4-BE49-F238E27FC236}">
                  <a16:creationId xmlns:a16="http://schemas.microsoft.com/office/drawing/2014/main" id="{4056A14B-CA27-4DBA-BAF8-043F4D6814E1}"/>
                </a:ext>
              </a:extLst>
            </p:cNvPr>
            <p:cNvSpPr/>
            <p:nvPr/>
          </p:nvSpPr>
          <p:spPr>
            <a:xfrm>
              <a:off x="1843533" y="4033804"/>
              <a:ext cx="291808" cy="291265"/>
            </a:xfrm>
            <a:custGeom>
              <a:avLst/>
              <a:gdLst>
                <a:gd name="connsiteX0" fmla="*/ 192550 w 291808"/>
                <a:gd name="connsiteY0" fmla="*/ 0 h 291265"/>
                <a:gd name="connsiteX1" fmla="*/ 88953 w 291808"/>
                <a:gd name="connsiteY1" fmla="*/ 70511 h 291265"/>
                <a:gd name="connsiteX2" fmla="*/ 0 w 291808"/>
                <a:gd name="connsiteY2" fmla="*/ 257638 h 291265"/>
                <a:gd name="connsiteX3" fmla="*/ 33628 w 291808"/>
                <a:gd name="connsiteY3" fmla="*/ 291266 h 291265"/>
                <a:gd name="connsiteX4" fmla="*/ 221297 w 291808"/>
                <a:gd name="connsiteY4" fmla="*/ 202856 h 291265"/>
                <a:gd name="connsiteX5" fmla="*/ 291808 w 291808"/>
                <a:gd name="connsiteY5" fmla="*/ 99801 h 291265"/>
                <a:gd name="connsiteX6" fmla="*/ 250586 w 291808"/>
                <a:gd name="connsiteY6" fmla="*/ 40137 h 291265"/>
                <a:gd name="connsiteX7" fmla="*/ 192550 w 291808"/>
                <a:gd name="connsiteY7" fmla="*/ 0 h 291265"/>
                <a:gd name="connsiteX8" fmla="*/ 220212 w 291808"/>
                <a:gd name="connsiteY8" fmla="*/ 117157 h 291265"/>
                <a:gd name="connsiteX9" fmla="*/ 174109 w 291808"/>
                <a:gd name="connsiteY9" fmla="*/ 117157 h 291265"/>
                <a:gd name="connsiteX10" fmla="*/ 174109 w 291808"/>
                <a:gd name="connsiteY10" fmla="*/ 71054 h 291265"/>
                <a:gd name="connsiteX11" fmla="*/ 220212 w 291808"/>
                <a:gd name="connsiteY11" fmla="*/ 71054 h 291265"/>
                <a:gd name="connsiteX12" fmla="*/ 220212 w 291808"/>
                <a:gd name="connsiteY12" fmla="*/ 117157 h 29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808" h="291265">
                  <a:moveTo>
                    <a:pt x="192550" y="0"/>
                  </a:moveTo>
                  <a:cubicBezTo>
                    <a:pt x="160549" y="13017"/>
                    <a:pt x="124208" y="35256"/>
                    <a:pt x="88953" y="70511"/>
                  </a:cubicBezTo>
                  <a:cubicBezTo>
                    <a:pt x="24408" y="135056"/>
                    <a:pt x="5424" y="213161"/>
                    <a:pt x="0" y="257638"/>
                  </a:cubicBezTo>
                  <a:lnTo>
                    <a:pt x="33628" y="291266"/>
                  </a:lnTo>
                  <a:cubicBezTo>
                    <a:pt x="78105" y="285842"/>
                    <a:pt x="156752" y="267401"/>
                    <a:pt x="221297" y="202856"/>
                  </a:cubicBezTo>
                  <a:cubicBezTo>
                    <a:pt x="256553" y="167600"/>
                    <a:pt x="278791" y="131802"/>
                    <a:pt x="291808" y="99801"/>
                  </a:cubicBezTo>
                  <a:cubicBezTo>
                    <a:pt x="284757" y="81902"/>
                    <a:pt x="270655" y="60748"/>
                    <a:pt x="250586" y="40137"/>
                  </a:cubicBezTo>
                  <a:cubicBezTo>
                    <a:pt x="231060" y="21153"/>
                    <a:pt x="210449" y="7051"/>
                    <a:pt x="192550" y="0"/>
                  </a:cubicBezTo>
                  <a:close/>
                  <a:moveTo>
                    <a:pt x="220212" y="117157"/>
                  </a:moveTo>
                  <a:cubicBezTo>
                    <a:pt x="207737" y="129632"/>
                    <a:pt x="187126" y="129632"/>
                    <a:pt x="174109" y="117157"/>
                  </a:cubicBezTo>
                  <a:cubicBezTo>
                    <a:pt x="161634" y="104682"/>
                    <a:pt x="161634" y="84071"/>
                    <a:pt x="174109" y="71054"/>
                  </a:cubicBezTo>
                  <a:cubicBezTo>
                    <a:pt x="186584" y="58579"/>
                    <a:pt x="207195" y="58579"/>
                    <a:pt x="220212" y="71054"/>
                  </a:cubicBezTo>
                  <a:cubicBezTo>
                    <a:pt x="232687" y="84071"/>
                    <a:pt x="232687" y="104682"/>
                    <a:pt x="220212" y="117157"/>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9" name="Freeform: Shape 68">
              <a:extLst>
                <a:ext uri="{FF2B5EF4-FFF2-40B4-BE49-F238E27FC236}">
                  <a16:creationId xmlns:a16="http://schemas.microsoft.com/office/drawing/2014/main" id="{100A10A4-59FD-4FB2-A857-C357D1336CF1}"/>
                </a:ext>
              </a:extLst>
            </p:cNvPr>
            <p:cNvSpPr/>
            <p:nvPr/>
          </p:nvSpPr>
          <p:spPr>
            <a:xfrm>
              <a:off x="1779649" y="4311703"/>
              <a:ext cx="77252" cy="77412"/>
            </a:xfrm>
            <a:custGeom>
              <a:avLst/>
              <a:gdLst>
                <a:gd name="connsiteX0" fmla="*/ 63342 w 77252"/>
                <a:gd name="connsiteY0" fmla="*/ 13910 h 77412"/>
                <a:gd name="connsiteX1" fmla="*/ 37849 w 77252"/>
                <a:gd name="connsiteY1" fmla="*/ 8486 h 77412"/>
                <a:gd name="connsiteX2" fmla="*/ 1509 w 77252"/>
                <a:gd name="connsiteY2" fmla="*/ 75743 h 77412"/>
                <a:gd name="connsiteX3" fmla="*/ 68766 w 77252"/>
                <a:gd name="connsiteY3" fmla="*/ 39403 h 77412"/>
                <a:gd name="connsiteX4" fmla="*/ 63342 w 77252"/>
                <a:gd name="connsiteY4" fmla="*/ 13910 h 7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52" h="77412">
                  <a:moveTo>
                    <a:pt x="63342" y="13910"/>
                  </a:moveTo>
                  <a:cubicBezTo>
                    <a:pt x="54664" y="5232"/>
                    <a:pt x="55748" y="-9413"/>
                    <a:pt x="37849" y="8486"/>
                  </a:cubicBezTo>
                  <a:cubicBezTo>
                    <a:pt x="19950" y="26385"/>
                    <a:pt x="-6627" y="67065"/>
                    <a:pt x="1509" y="75743"/>
                  </a:cubicBezTo>
                  <a:cubicBezTo>
                    <a:pt x="10187" y="84422"/>
                    <a:pt x="50867" y="57302"/>
                    <a:pt x="68766" y="39403"/>
                  </a:cubicBezTo>
                  <a:cubicBezTo>
                    <a:pt x="86665" y="20961"/>
                    <a:pt x="72020" y="22046"/>
                    <a:pt x="63342" y="13910"/>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72" name="Group 71">
            <a:extLst>
              <a:ext uri="{FF2B5EF4-FFF2-40B4-BE49-F238E27FC236}">
                <a16:creationId xmlns:a16="http://schemas.microsoft.com/office/drawing/2014/main" id="{91CF46A6-EA5E-4146-9281-B0A0CA879D8A}"/>
              </a:ext>
            </a:extLst>
          </p:cNvPr>
          <p:cNvGrpSpPr/>
          <p:nvPr/>
        </p:nvGrpSpPr>
        <p:grpSpPr>
          <a:xfrm>
            <a:off x="1949232" y="1338622"/>
            <a:ext cx="1496339" cy="2224249"/>
            <a:chOff x="332936" y="2555951"/>
            <a:chExt cx="2937088" cy="2965664"/>
          </a:xfrm>
        </p:grpSpPr>
        <p:sp>
          <p:nvSpPr>
            <p:cNvPr id="73" name="TextBox 72">
              <a:extLst>
                <a:ext uri="{FF2B5EF4-FFF2-40B4-BE49-F238E27FC236}">
                  <a16:creationId xmlns:a16="http://schemas.microsoft.com/office/drawing/2014/main" id="{0200FC85-198B-4DA1-8D97-3507ACAFB259}"/>
                </a:ext>
              </a:extLst>
            </p:cNvPr>
            <p:cNvSpPr txBox="1"/>
            <p:nvPr/>
          </p:nvSpPr>
          <p:spPr>
            <a:xfrm>
              <a:off x="332936" y="2555951"/>
              <a:ext cx="2937088" cy="533480"/>
            </a:xfrm>
            <a:prstGeom prst="rect">
              <a:avLst/>
            </a:prstGeom>
            <a:noFill/>
          </p:spPr>
          <p:txBody>
            <a:bodyPr wrap="square" lIns="0" rIns="0" rtlCol="0" anchor="b">
              <a:spAutoFit/>
            </a:bodyPr>
            <a:lstStyle/>
            <a:p>
              <a:pPr algn="ctr"/>
              <a:r>
                <a:rPr lang="en-US" sz="2000" b="1" noProof="1"/>
                <a:t>Lorem Ipsum</a:t>
              </a:r>
            </a:p>
          </p:txBody>
        </p:sp>
        <p:sp>
          <p:nvSpPr>
            <p:cNvPr id="74" name="TextBox 73">
              <a:extLst>
                <a:ext uri="{FF2B5EF4-FFF2-40B4-BE49-F238E27FC236}">
                  <a16:creationId xmlns:a16="http://schemas.microsoft.com/office/drawing/2014/main" id="{10946D99-3381-4FDF-92DC-DEC7AF4C1040}"/>
                </a:ext>
              </a:extLst>
            </p:cNvPr>
            <p:cNvSpPr txBox="1"/>
            <p:nvPr/>
          </p:nvSpPr>
          <p:spPr>
            <a:xfrm>
              <a:off x="340730" y="3161996"/>
              <a:ext cx="2929294" cy="2359619"/>
            </a:xfrm>
            <a:prstGeom prst="rect">
              <a:avLst/>
            </a:prstGeom>
            <a:noFill/>
          </p:spPr>
          <p:txBody>
            <a:bodyPr wrap="square" lIns="0" rIns="0" rtlCol="0" anchor="t">
              <a:spAutoFit/>
            </a:bodyPr>
            <a:lstStyle/>
            <a:p>
              <a:pPr algn="just">
                <a:spcAft>
                  <a:spcPts val="1200"/>
                </a:spcAft>
              </a:pPr>
              <a:r>
                <a:rPr lang="en-US" sz="900" noProof="1">
                  <a:solidFill>
                    <a:schemeClr val="tx1">
                      <a:lumMod val="75000"/>
                      <a:lumOff val="25000"/>
                    </a:schemeClr>
                  </a:solidFill>
                </a:rPr>
                <a:t>Lorem ipsum dolor sit amet, consectetur adipiscing elit, sed do eiusmod tempor incididunt ut labore et dolore magna.</a:t>
              </a:r>
            </a:p>
            <a:p>
              <a:pPr algn="just">
                <a:spcAft>
                  <a:spcPts val="1200"/>
                </a:spcAft>
              </a:pPr>
              <a:r>
                <a:rPr lang="en-US" sz="900" noProof="1">
                  <a:solidFill>
                    <a:schemeClr val="tx1">
                      <a:lumMod val="75000"/>
                      <a:lumOff val="25000"/>
                    </a:schemeClr>
                  </a:solidFill>
                </a:rPr>
                <a:t>Duis aute irure dolor in reprehenderit in voluptate velit esse cillum dolore eu fugiat nulla pariatur. Excepteur sint occaecat cupidatat non proi dent, sunt in culpa qui officia deserunt mollit anim id est.</a:t>
              </a:r>
            </a:p>
          </p:txBody>
        </p:sp>
      </p:grpSp>
      <p:grpSp>
        <p:nvGrpSpPr>
          <p:cNvPr id="75" name="Group 74">
            <a:extLst>
              <a:ext uri="{FF2B5EF4-FFF2-40B4-BE49-F238E27FC236}">
                <a16:creationId xmlns:a16="http://schemas.microsoft.com/office/drawing/2014/main" id="{9D3774F2-473D-40C2-BCD7-5D69F9B052F4}"/>
              </a:ext>
            </a:extLst>
          </p:cNvPr>
          <p:cNvGrpSpPr/>
          <p:nvPr/>
        </p:nvGrpSpPr>
        <p:grpSpPr>
          <a:xfrm>
            <a:off x="4443043" y="1338622"/>
            <a:ext cx="1496339" cy="2224249"/>
            <a:chOff x="332936" y="2555951"/>
            <a:chExt cx="2937088" cy="2965664"/>
          </a:xfrm>
        </p:grpSpPr>
        <p:sp>
          <p:nvSpPr>
            <p:cNvPr id="82" name="TextBox 81">
              <a:extLst>
                <a:ext uri="{FF2B5EF4-FFF2-40B4-BE49-F238E27FC236}">
                  <a16:creationId xmlns:a16="http://schemas.microsoft.com/office/drawing/2014/main" id="{6C28CC83-1D39-4A6C-901E-3F6598B60351}"/>
                </a:ext>
              </a:extLst>
            </p:cNvPr>
            <p:cNvSpPr txBox="1"/>
            <p:nvPr/>
          </p:nvSpPr>
          <p:spPr>
            <a:xfrm>
              <a:off x="332936" y="2555951"/>
              <a:ext cx="2937088" cy="533480"/>
            </a:xfrm>
            <a:prstGeom prst="rect">
              <a:avLst/>
            </a:prstGeom>
            <a:noFill/>
          </p:spPr>
          <p:txBody>
            <a:bodyPr wrap="square" lIns="0" rIns="0" rtlCol="0" anchor="b">
              <a:spAutoFit/>
            </a:bodyPr>
            <a:lstStyle/>
            <a:p>
              <a:pPr algn="ctr"/>
              <a:r>
                <a:rPr lang="en-US" sz="2000" b="1" noProof="1"/>
                <a:t>Lorem Ipsum</a:t>
              </a:r>
            </a:p>
          </p:txBody>
        </p:sp>
        <p:sp>
          <p:nvSpPr>
            <p:cNvPr id="83" name="TextBox 82">
              <a:extLst>
                <a:ext uri="{FF2B5EF4-FFF2-40B4-BE49-F238E27FC236}">
                  <a16:creationId xmlns:a16="http://schemas.microsoft.com/office/drawing/2014/main" id="{F59CBB34-C611-4B05-BFC9-7DD134669F54}"/>
                </a:ext>
              </a:extLst>
            </p:cNvPr>
            <p:cNvSpPr txBox="1"/>
            <p:nvPr/>
          </p:nvSpPr>
          <p:spPr>
            <a:xfrm>
              <a:off x="340730" y="3161996"/>
              <a:ext cx="2929294" cy="2359619"/>
            </a:xfrm>
            <a:prstGeom prst="rect">
              <a:avLst/>
            </a:prstGeom>
            <a:noFill/>
          </p:spPr>
          <p:txBody>
            <a:bodyPr wrap="square" lIns="0" rIns="0" rtlCol="0" anchor="t">
              <a:spAutoFit/>
            </a:bodyPr>
            <a:lstStyle/>
            <a:p>
              <a:pPr algn="just">
                <a:spcAft>
                  <a:spcPts val="1200"/>
                </a:spcAft>
              </a:pPr>
              <a:r>
                <a:rPr lang="en-US" sz="900" noProof="1">
                  <a:solidFill>
                    <a:schemeClr val="tx1">
                      <a:lumMod val="75000"/>
                      <a:lumOff val="25000"/>
                    </a:schemeClr>
                  </a:solidFill>
                </a:rPr>
                <a:t>Lorem ipsum dolor sit amet, consectetur adipiscing elit, sed do eiusmod tempor incididunt ut labore et dolore magna.</a:t>
              </a:r>
            </a:p>
            <a:p>
              <a:pPr algn="just">
                <a:spcAft>
                  <a:spcPts val="1200"/>
                </a:spcAft>
              </a:pPr>
              <a:r>
                <a:rPr lang="en-US" sz="900" noProof="1">
                  <a:solidFill>
                    <a:schemeClr val="tx1">
                      <a:lumMod val="75000"/>
                      <a:lumOff val="25000"/>
                    </a:schemeClr>
                  </a:solidFill>
                </a:rPr>
                <a:t>Duis aute irure dolor in reprehenderit in voluptate velit esse cillum dolore eu fugiat nulla pariatur. Excepteur sint occaecat cupidatat non proi dent, sunt in culpa qui officia deserunt mollit anim id est.</a:t>
              </a:r>
            </a:p>
          </p:txBody>
        </p:sp>
      </p:grpSp>
      <p:grpSp>
        <p:nvGrpSpPr>
          <p:cNvPr id="84" name="Group 83">
            <a:extLst>
              <a:ext uri="{FF2B5EF4-FFF2-40B4-BE49-F238E27FC236}">
                <a16:creationId xmlns:a16="http://schemas.microsoft.com/office/drawing/2014/main" id="{42D4C91F-C8E5-4779-B651-927CA358342A}"/>
              </a:ext>
            </a:extLst>
          </p:cNvPr>
          <p:cNvGrpSpPr/>
          <p:nvPr/>
        </p:nvGrpSpPr>
        <p:grpSpPr>
          <a:xfrm>
            <a:off x="6936854" y="1338622"/>
            <a:ext cx="1496339" cy="2224249"/>
            <a:chOff x="332936" y="2555951"/>
            <a:chExt cx="2937088" cy="2965664"/>
          </a:xfrm>
        </p:grpSpPr>
        <p:sp>
          <p:nvSpPr>
            <p:cNvPr id="85" name="TextBox 84">
              <a:extLst>
                <a:ext uri="{FF2B5EF4-FFF2-40B4-BE49-F238E27FC236}">
                  <a16:creationId xmlns:a16="http://schemas.microsoft.com/office/drawing/2014/main" id="{463A2882-4017-46B3-A117-8A20693E46CC}"/>
                </a:ext>
              </a:extLst>
            </p:cNvPr>
            <p:cNvSpPr txBox="1"/>
            <p:nvPr/>
          </p:nvSpPr>
          <p:spPr>
            <a:xfrm>
              <a:off x="332936" y="2555951"/>
              <a:ext cx="2937088" cy="533480"/>
            </a:xfrm>
            <a:prstGeom prst="rect">
              <a:avLst/>
            </a:prstGeom>
            <a:noFill/>
          </p:spPr>
          <p:txBody>
            <a:bodyPr wrap="square" lIns="0" rIns="0" rtlCol="0" anchor="b">
              <a:spAutoFit/>
            </a:bodyPr>
            <a:lstStyle/>
            <a:p>
              <a:pPr algn="ctr"/>
              <a:r>
                <a:rPr lang="en-US" sz="2000" b="1" noProof="1"/>
                <a:t>Lorem Ipsum</a:t>
              </a:r>
            </a:p>
          </p:txBody>
        </p:sp>
        <p:sp>
          <p:nvSpPr>
            <p:cNvPr id="86" name="TextBox 85">
              <a:extLst>
                <a:ext uri="{FF2B5EF4-FFF2-40B4-BE49-F238E27FC236}">
                  <a16:creationId xmlns:a16="http://schemas.microsoft.com/office/drawing/2014/main" id="{DC7CF0C9-3AB5-4EA3-B970-160B7188BDAB}"/>
                </a:ext>
              </a:extLst>
            </p:cNvPr>
            <p:cNvSpPr txBox="1"/>
            <p:nvPr/>
          </p:nvSpPr>
          <p:spPr>
            <a:xfrm>
              <a:off x="340730" y="3161996"/>
              <a:ext cx="2929294" cy="2359619"/>
            </a:xfrm>
            <a:prstGeom prst="rect">
              <a:avLst/>
            </a:prstGeom>
            <a:noFill/>
          </p:spPr>
          <p:txBody>
            <a:bodyPr wrap="square" lIns="0" rIns="0" rtlCol="0" anchor="t">
              <a:spAutoFit/>
            </a:bodyPr>
            <a:lstStyle/>
            <a:p>
              <a:pPr algn="just">
                <a:spcAft>
                  <a:spcPts val="1200"/>
                </a:spcAft>
              </a:pPr>
              <a:r>
                <a:rPr lang="en-US" sz="900" noProof="1">
                  <a:solidFill>
                    <a:schemeClr val="tx1">
                      <a:lumMod val="75000"/>
                      <a:lumOff val="25000"/>
                    </a:schemeClr>
                  </a:solidFill>
                </a:rPr>
                <a:t>Lorem ipsum dolor sit amet, consectetur adipiscing elit, sed do eiusmod tempor incididunt ut labore et dolore magna.</a:t>
              </a:r>
            </a:p>
            <a:p>
              <a:pPr algn="just">
                <a:spcAft>
                  <a:spcPts val="1200"/>
                </a:spcAft>
              </a:pPr>
              <a:r>
                <a:rPr lang="en-US" sz="900" noProof="1">
                  <a:solidFill>
                    <a:schemeClr val="tx1">
                      <a:lumMod val="75000"/>
                      <a:lumOff val="25000"/>
                    </a:schemeClr>
                  </a:solidFill>
                </a:rPr>
                <a:t>Duis aute irure dolor in reprehenderit in voluptate velit esse cillum dolore eu fugiat nulla pariatur. Excepteur sint occaecat cupidatat non proi dent, sunt in culpa qui officia deserunt mollit anim id est.</a:t>
              </a:r>
            </a:p>
          </p:txBody>
        </p:sp>
      </p:grpSp>
    </p:spTree>
    <p:extLst>
      <p:ext uri="{BB962C8B-B14F-4D97-AF65-F5344CB8AC3E}">
        <p14:creationId xmlns:p14="http://schemas.microsoft.com/office/powerpoint/2010/main" val="1281112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Cluster – Slide Template</a:t>
            </a:r>
          </a:p>
        </p:txBody>
      </p:sp>
      <p:sp>
        <p:nvSpPr>
          <p:cNvPr id="36" name="Freeform: Shape 35">
            <a:extLst>
              <a:ext uri="{FF2B5EF4-FFF2-40B4-BE49-F238E27FC236}">
                <a16:creationId xmlns:a16="http://schemas.microsoft.com/office/drawing/2014/main" id="{7619C2D0-8C6F-4E00-B268-A1BDE7B51556}"/>
              </a:ext>
            </a:extLst>
          </p:cNvPr>
          <p:cNvSpPr/>
          <p:nvPr/>
        </p:nvSpPr>
        <p:spPr>
          <a:xfrm>
            <a:off x="6854697" y="2450843"/>
            <a:ext cx="1660653" cy="1660653"/>
          </a:xfrm>
          <a:custGeom>
            <a:avLst/>
            <a:gdLst>
              <a:gd name="connsiteX0" fmla="*/ 120626 w 1116331"/>
              <a:gd name="connsiteY0" fmla="*/ 0 h 1116331"/>
              <a:gd name="connsiteX1" fmla="*/ 295120 w 1116331"/>
              <a:gd name="connsiteY1" fmla="*/ 0 h 1116331"/>
              <a:gd name="connsiteX2" fmla="*/ 470694 w 1116331"/>
              <a:gd name="connsiteY2" fmla="*/ 0 h 1116331"/>
              <a:gd name="connsiteX3" fmla="*/ 645957 w 1116331"/>
              <a:gd name="connsiteY3" fmla="*/ 0 h 1116331"/>
              <a:gd name="connsiteX4" fmla="*/ 765494 w 1116331"/>
              <a:gd name="connsiteY4" fmla="*/ 0 h 1116331"/>
              <a:gd name="connsiteX5" fmla="*/ 995786 w 1116331"/>
              <a:gd name="connsiteY5" fmla="*/ 0 h 1116331"/>
              <a:gd name="connsiteX6" fmla="*/ 1116331 w 1116331"/>
              <a:gd name="connsiteY6" fmla="*/ 120626 h 1116331"/>
              <a:gd name="connsiteX7" fmla="*/ 1116331 w 1116331"/>
              <a:gd name="connsiteY7" fmla="*/ 273049 h 1116331"/>
              <a:gd name="connsiteX8" fmla="*/ 1116331 w 1116331"/>
              <a:gd name="connsiteY8" fmla="*/ 317660 h 1116331"/>
              <a:gd name="connsiteX9" fmla="*/ 1116331 w 1116331"/>
              <a:gd name="connsiteY9" fmla="*/ 558800 h 1116331"/>
              <a:gd name="connsiteX10" fmla="*/ 1116331 w 1116331"/>
              <a:gd name="connsiteY10" fmla="*/ 646438 h 1116331"/>
              <a:gd name="connsiteX11" fmla="*/ 1116331 w 1116331"/>
              <a:gd name="connsiteY11" fmla="*/ 647699 h 1116331"/>
              <a:gd name="connsiteX12" fmla="*/ 1116076 w 1116331"/>
              <a:gd name="connsiteY12" fmla="*/ 647699 h 1116331"/>
              <a:gd name="connsiteX13" fmla="*/ 1106764 w 1116331"/>
              <a:gd name="connsiteY13" fmla="*/ 693674 h 1116331"/>
              <a:gd name="connsiteX14" fmla="*/ 995705 w 1116331"/>
              <a:gd name="connsiteY14" fmla="*/ 767064 h 1116331"/>
              <a:gd name="connsiteX15" fmla="*/ 887742 w 1116331"/>
              <a:gd name="connsiteY15" fmla="*/ 767064 h 1116331"/>
              <a:gd name="connsiteX16" fmla="*/ 767064 w 1116331"/>
              <a:gd name="connsiteY16" fmla="*/ 887742 h 1116331"/>
              <a:gd name="connsiteX17" fmla="*/ 767064 w 1116331"/>
              <a:gd name="connsiteY17" fmla="*/ 995705 h 1116331"/>
              <a:gd name="connsiteX18" fmla="*/ 646438 w 1116331"/>
              <a:gd name="connsiteY18" fmla="*/ 1116331 h 1116331"/>
              <a:gd name="connsiteX19" fmla="*/ 469893 w 1116331"/>
              <a:gd name="connsiteY19" fmla="*/ 1116331 h 1116331"/>
              <a:gd name="connsiteX20" fmla="*/ 349267 w 1116331"/>
              <a:gd name="connsiteY20" fmla="*/ 995705 h 1116331"/>
              <a:gd name="connsiteX21" fmla="*/ 349267 w 1116331"/>
              <a:gd name="connsiteY21" fmla="*/ 887742 h 1116331"/>
              <a:gd name="connsiteX22" fmla="*/ 228589 w 1116331"/>
              <a:gd name="connsiteY22" fmla="*/ 767064 h 1116331"/>
              <a:gd name="connsiteX23" fmla="*/ 120626 w 1116331"/>
              <a:gd name="connsiteY23" fmla="*/ 767064 h 1116331"/>
              <a:gd name="connsiteX24" fmla="*/ 0 w 1116331"/>
              <a:gd name="connsiteY24" fmla="*/ 646438 h 1116331"/>
              <a:gd name="connsiteX25" fmla="*/ 0 w 1116331"/>
              <a:gd name="connsiteY25" fmla="*/ 120626 h 1116331"/>
              <a:gd name="connsiteX26" fmla="*/ 120626 w 1116331"/>
              <a:gd name="connsiteY26" fmla="*/ 0 h 1116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16331" h="1116331">
                <a:moveTo>
                  <a:pt x="120626" y="0"/>
                </a:moveTo>
                <a:lnTo>
                  <a:pt x="295120" y="0"/>
                </a:lnTo>
                <a:lnTo>
                  <a:pt x="470694" y="0"/>
                </a:lnTo>
                <a:lnTo>
                  <a:pt x="645957" y="0"/>
                </a:lnTo>
                <a:lnTo>
                  <a:pt x="765494" y="0"/>
                </a:lnTo>
                <a:lnTo>
                  <a:pt x="995786" y="0"/>
                </a:lnTo>
                <a:cubicBezTo>
                  <a:pt x="1061791" y="0"/>
                  <a:pt x="1116331" y="53336"/>
                  <a:pt x="1116331" y="120626"/>
                </a:cubicBezTo>
                <a:lnTo>
                  <a:pt x="1116331" y="273049"/>
                </a:lnTo>
                <a:lnTo>
                  <a:pt x="1116331" y="317660"/>
                </a:lnTo>
                <a:lnTo>
                  <a:pt x="1116331" y="558800"/>
                </a:lnTo>
                <a:lnTo>
                  <a:pt x="1116331" y="646438"/>
                </a:lnTo>
                <a:lnTo>
                  <a:pt x="1116331" y="647699"/>
                </a:lnTo>
                <a:lnTo>
                  <a:pt x="1116076" y="647699"/>
                </a:lnTo>
                <a:lnTo>
                  <a:pt x="1106764" y="693674"/>
                </a:lnTo>
                <a:cubicBezTo>
                  <a:pt x="1088306" y="737063"/>
                  <a:pt x="1045203" y="767064"/>
                  <a:pt x="995705" y="767064"/>
                </a:cubicBezTo>
                <a:lnTo>
                  <a:pt x="887742" y="767064"/>
                </a:lnTo>
                <a:cubicBezTo>
                  <a:pt x="820400" y="767064"/>
                  <a:pt x="767064" y="821692"/>
                  <a:pt x="767064" y="887742"/>
                </a:cubicBezTo>
                <a:lnTo>
                  <a:pt x="767064" y="995705"/>
                </a:lnTo>
                <a:cubicBezTo>
                  <a:pt x="767064" y="1062995"/>
                  <a:pt x="712488" y="1116331"/>
                  <a:pt x="646438" y="1116331"/>
                </a:cubicBezTo>
                <a:lnTo>
                  <a:pt x="469893" y="1116331"/>
                </a:lnTo>
                <a:cubicBezTo>
                  <a:pt x="402603" y="1116331"/>
                  <a:pt x="349267" y="1061703"/>
                  <a:pt x="349267" y="995705"/>
                </a:cubicBezTo>
                <a:lnTo>
                  <a:pt x="349267" y="887742"/>
                </a:lnTo>
                <a:cubicBezTo>
                  <a:pt x="349267" y="820400"/>
                  <a:pt x="294639" y="767064"/>
                  <a:pt x="228589" y="767064"/>
                </a:cubicBezTo>
                <a:lnTo>
                  <a:pt x="120626" y="767064"/>
                </a:lnTo>
                <a:cubicBezTo>
                  <a:pt x="53336" y="767064"/>
                  <a:pt x="0" y="712488"/>
                  <a:pt x="0" y="646438"/>
                </a:cubicBezTo>
                <a:lnTo>
                  <a:pt x="0" y="120626"/>
                </a:lnTo>
                <a:cubicBezTo>
                  <a:pt x="0" y="53336"/>
                  <a:pt x="54576" y="0"/>
                  <a:pt x="120626" y="0"/>
                </a:cubicBezTo>
                <a:close/>
              </a:path>
            </a:pathLst>
          </a:custGeom>
          <a:solidFill>
            <a:schemeClr val="accent2"/>
          </a:solidFill>
          <a:ln w="12700">
            <a:miter lim="400000"/>
          </a:ln>
        </p:spPr>
        <p:txBody>
          <a:bodyPr rot="0" spcFirstLastPara="0" vertOverflow="overflow" horzOverflow="overflow" vert="horz" wrap="square" lIns="28575" tIns="28575" rIns="28575" bIns="28575" numCol="1" spcCol="0" rtlCol="0" fromWordArt="0" anchor="ctr" anchorCtr="0" forceAA="0" compatLnSpc="1">
            <a:prstTxWarp prst="textNoShape">
              <a:avLst/>
            </a:prstTxWarp>
            <a:noAutofit/>
          </a:bodyPr>
          <a:lstStyle/>
          <a:p>
            <a:endParaRPr lang="en-US" sz="2250">
              <a:solidFill>
                <a:srgbClr val="FFFFFF"/>
              </a:solidFill>
            </a:endParaRPr>
          </a:p>
        </p:txBody>
      </p:sp>
      <p:sp>
        <p:nvSpPr>
          <p:cNvPr id="37" name="Freeform: Shape 36">
            <a:extLst>
              <a:ext uri="{FF2B5EF4-FFF2-40B4-BE49-F238E27FC236}">
                <a16:creationId xmlns:a16="http://schemas.microsoft.com/office/drawing/2014/main" id="{B2824401-776B-4085-8876-9B27ED1CA27B}"/>
              </a:ext>
            </a:extLst>
          </p:cNvPr>
          <p:cNvSpPr/>
          <p:nvPr/>
        </p:nvSpPr>
        <p:spPr>
          <a:xfrm>
            <a:off x="1867075" y="2450843"/>
            <a:ext cx="1660653" cy="1660653"/>
          </a:xfrm>
          <a:custGeom>
            <a:avLst/>
            <a:gdLst>
              <a:gd name="connsiteX0" fmla="*/ 120626 w 1116331"/>
              <a:gd name="connsiteY0" fmla="*/ 0 h 1116331"/>
              <a:gd name="connsiteX1" fmla="*/ 295120 w 1116331"/>
              <a:gd name="connsiteY1" fmla="*/ 0 h 1116331"/>
              <a:gd name="connsiteX2" fmla="*/ 470694 w 1116331"/>
              <a:gd name="connsiteY2" fmla="*/ 0 h 1116331"/>
              <a:gd name="connsiteX3" fmla="*/ 645957 w 1116331"/>
              <a:gd name="connsiteY3" fmla="*/ 0 h 1116331"/>
              <a:gd name="connsiteX4" fmla="*/ 765494 w 1116331"/>
              <a:gd name="connsiteY4" fmla="*/ 0 h 1116331"/>
              <a:gd name="connsiteX5" fmla="*/ 995786 w 1116331"/>
              <a:gd name="connsiteY5" fmla="*/ 0 h 1116331"/>
              <a:gd name="connsiteX6" fmla="*/ 1116331 w 1116331"/>
              <a:gd name="connsiteY6" fmla="*/ 120626 h 1116331"/>
              <a:gd name="connsiteX7" fmla="*/ 1116331 w 1116331"/>
              <a:gd name="connsiteY7" fmla="*/ 273049 h 1116331"/>
              <a:gd name="connsiteX8" fmla="*/ 1116331 w 1116331"/>
              <a:gd name="connsiteY8" fmla="*/ 317660 h 1116331"/>
              <a:gd name="connsiteX9" fmla="*/ 1116331 w 1116331"/>
              <a:gd name="connsiteY9" fmla="*/ 558800 h 1116331"/>
              <a:gd name="connsiteX10" fmla="*/ 1116331 w 1116331"/>
              <a:gd name="connsiteY10" fmla="*/ 646438 h 1116331"/>
              <a:gd name="connsiteX11" fmla="*/ 1116331 w 1116331"/>
              <a:gd name="connsiteY11" fmla="*/ 647699 h 1116331"/>
              <a:gd name="connsiteX12" fmla="*/ 1116076 w 1116331"/>
              <a:gd name="connsiteY12" fmla="*/ 647699 h 1116331"/>
              <a:gd name="connsiteX13" fmla="*/ 1106764 w 1116331"/>
              <a:gd name="connsiteY13" fmla="*/ 693674 h 1116331"/>
              <a:gd name="connsiteX14" fmla="*/ 995705 w 1116331"/>
              <a:gd name="connsiteY14" fmla="*/ 767064 h 1116331"/>
              <a:gd name="connsiteX15" fmla="*/ 887742 w 1116331"/>
              <a:gd name="connsiteY15" fmla="*/ 767064 h 1116331"/>
              <a:gd name="connsiteX16" fmla="*/ 767064 w 1116331"/>
              <a:gd name="connsiteY16" fmla="*/ 887742 h 1116331"/>
              <a:gd name="connsiteX17" fmla="*/ 767064 w 1116331"/>
              <a:gd name="connsiteY17" fmla="*/ 995705 h 1116331"/>
              <a:gd name="connsiteX18" fmla="*/ 646438 w 1116331"/>
              <a:gd name="connsiteY18" fmla="*/ 1116331 h 1116331"/>
              <a:gd name="connsiteX19" fmla="*/ 469893 w 1116331"/>
              <a:gd name="connsiteY19" fmla="*/ 1116331 h 1116331"/>
              <a:gd name="connsiteX20" fmla="*/ 349267 w 1116331"/>
              <a:gd name="connsiteY20" fmla="*/ 995705 h 1116331"/>
              <a:gd name="connsiteX21" fmla="*/ 349267 w 1116331"/>
              <a:gd name="connsiteY21" fmla="*/ 887742 h 1116331"/>
              <a:gd name="connsiteX22" fmla="*/ 228589 w 1116331"/>
              <a:gd name="connsiteY22" fmla="*/ 767064 h 1116331"/>
              <a:gd name="connsiteX23" fmla="*/ 120626 w 1116331"/>
              <a:gd name="connsiteY23" fmla="*/ 767064 h 1116331"/>
              <a:gd name="connsiteX24" fmla="*/ 0 w 1116331"/>
              <a:gd name="connsiteY24" fmla="*/ 646438 h 1116331"/>
              <a:gd name="connsiteX25" fmla="*/ 0 w 1116331"/>
              <a:gd name="connsiteY25" fmla="*/ 120626 h 1116331"/>
              <a:gd name="connsiteX26" fmla="*/ 120626 w 1116331"/>
              <a:gd name="connsiteY26" fmla="*/ 0 h 1116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16331" h="1116331">
                <a:moveTo>
                  <a:pt x="120626" y="0"/>
                </a:moveTo>
                <a:lnTo>
                  <a:pt x="295120" y="0"/>
                </a:lnTo>
                <a:lnTo>
                  <a:pt x="470694" y="0"/>
                </a:lnTo>
                <a:lnTo>
                  <a:pt x="645957" y="0"/>
                </a:lnTo>
                <a:lnTo>
                  <a:pt x="765494" y="0"/>
                </a:lnTo>
                <a:lnTo>
                  <a:pt x="995786" y="0"/>
                </a:lnTo>
                <a:cubicBezTo>
                  <a:pt x="1061791" y="0"/>
                  <a:pt x="1116331" y="53336"/>
                  <a:pt x="1116331" y="120626"/>
                </a:cubicBezTo>
                <a:lnTo>
                  <a:pt x="1116331" y="273049"/>
                </a:lnTo>
                <a:lnTo>
                  <a:pt x="1116331" y="317660"/>
                </a:lnTo>
                <a:lnTo>
                  <a:pt x="1116331" y="558800"/>
                </a:lnTo>
                <a:lnTo>
                  <a:pt x="1116331" y="646438"/>
                </a:lnTo>
                <a:lnTo>
                  <a:pt x="1116331" y="647699"/>
                </a:lnTo>
                <a:lnTo>
                  <a:pt x="1116076" y="647699"/>
                </a:lnTo>
                <a:lnTo>
                  <a:pt x="1106764" y="693674"/>
                </a:lnTo>
                <a:cubicBezTo>
                  <a:pt x="1088306" y="737063"/>
                  <a:pt x="1045203" y="767064"/>
                  <a:pt x="995705" y="767064"/>
                </a:cubicBezTo>
                <a:lnTo>
                  <a:pt x="887742" y="767064"/>
                </a:lnTo>
                <a:cubicBezTo>
                  <a:pt x="820400" y="767064"/>
                  <a:pt x="767064" y="821692"/>
                  <a:pt x="767064" y="887742"/>
                </a:cubicBezTo>
                <a:lnTo>
                  <a:pt x="767064" y="995705"/>
                </a:lnTo>
                <a:cubicBezTo>
                  <a:pt x="767064" y="1062995"/>
                  <a:pt x="712488" y="1116331"/>
                  <a:pt x="646438" y="1116331"/>
                </a:cubicBezTo>
                <a:lnTo>
                  <a:pt x="469893" y="1116331"/>
                </a:lnTo>
                <a:cubicBezTo>
                  <a:pt x="402603" y="1116331"/>
                  <a:pt x="349267" y="1061703"/>
                  <a:pt x="349267" y="995705"/>
                </a:cubicBezTo>
                <a:lnTo>
                  <a:pt x="349267" y="887742"/>
                </a:lnTo>
                <a:cubicBezTo>
                  <a:pt x="349267" y="820400"/>
                  <a:pt x="294639" y="767064"/>
                  <a:pt x="228589" y="767064"/>
                </a:cubicBezTo>
                <a:lnTo>
                  <a:pt x="120626" y="767064"/>
                </a:lnTo>
                <a:cubicBezTo>
                  <a:pt x="53336" y="767064"/>
                  <a:pt x="0" y="712488"/>
                  <a:pt x="0" y="646438"/>
                </a:cubicBezTo>
                <a:lnTo>
                  <a:pt x="0" y="120626"/>
                </a:lnTo>
                <a:cubicBezTo>
                  <a:pt x="0" y="53336"/>
                  <a:pt x="54576" y="0"/>
                  <a:pt x="120626" y="0"/>
                </a:cubicBezTo>
                <a:close/>
              </a:path>
            </a:pathLst>
          </a:custGeom>
          <a:solidFill>
            <a:schemeClr val="accent6"/>
          </a:solidFill>
          <a:ln w="12700">
            <a:miter lim="400000"/>
          </a:ln>
        </p:spPr>
        <p:txBody>
          <a:bodyPr rot="0" spcFirstLastPara="0" vertOverflow="overflow" horzOverflow="overflow" vert="horz" wrap="square" lIns="28575" tIns="28575" rIns="28575" bIns="28575" numCol="1" spcCol="0" rtlCol="0" fromWordArt="0" anchor="ctr" anchorCtr="0" forceAA="0" compatLnSpc="1">
            <a:prstTxWarp prst="textNoShape">
              <a:avLst/>
            </a:prstTxWarp>
            <a:noAutofit/>
          </a:bodyPr>
          <a:lstStyle/>
          <a:p>
            <a:endParaRPr lang="en-US" sz="2250">
              <a:solidFill>
                <a:srgbClr val="FFFFFF"/>
              </a:solidFill>
            </a:endParaRPr>
          </a:p>
        </p:txBody>
      </p:sp>
      <p:sp>
        <p:nvSpPr>
          <p:cNvPr id="38" name="Freeform: Shape 37">
            <a:extLst>
              <a:ext uri="{FF2B5EF4-FFF2-40B4-BE49-F238E27FC236}">
                <a16:creationId xmlns:a16="http://schemas.microsoft.com/office/drawing/2014/main" id="{EAB487F5-5179-437C-9CFB-E346DF2BA371}"/>
              </a:ext>
            </a:extLst>
          </p:cNvPr>
          <p:cNvSpPr/>
          <p:nvPr/>
        </p:nvSpPr>
        <p:spPr>
          <a:xfrm>
            <a:off x="4360886" y="2450843"/>
            <a:ext cx="1660653" cy="1660653"/>
          </a:xfrm>
          <a:custGeom>
            <a:avLst/>
            <a:gdLst>
              <a:gd name="connsiteX0" fmla="*/ 120626 w 1116331"/>
              <a:gd name="connsiteY0" fmla="*/ 0 h 1116331"/>
              <a:gd name="connsiteX1" fmla="*/ 295120 w 1116331"/>
              <a:gd name="connsiteY1" fmla="*/ 0 h 1116331"/>
              <a:gd name="connsiteX2" fmla="*/ 470694 w 1116331"/>
              <a:gd name="connsiteY2" fmla="*/ 0 h 1116331"/>
              <a:gd name="connsiteX3" fmla="*/ 645957 w 1116331"/>
              <a:gd name="connsiteY3" fmla="*/ 0 h 1116331"/>
              <a:gd name="connsiteX4" fmla="*/ 765494 w 1116331"/>
              <a:gd name="connsiteY4" fmla="*/ 0 h 1116331"/>
              <a:gd name="connsiteX5" fmla="*/ 995786 w 1116331"/>
              <a:gd name="connsiteY5" fmla="*/ 0 h 1116331"/>
              <a:gd name="connsiteX6" fmla="*/ 1116331 w 1116331"/>
              <a:gd name="connsiteY6" fmla="*/ 120626 h 1116331"/>
              <a:gd name="connsiteX7" fmla="*/ 1116331 w 1116331"/>
              <a:gd name="connsiteY7" fmla="*/ 273049 h 1116331"/>
              <a:gd name="connsiteX8" fmla="*/ 1116331 w 1116331"/>
              <a:gd name="connsiteY8" fmla="*/ 317660 h 1116331"/>
              <a:gd name="connsiteX9" fmla="*/ 1116331 w 1116331"/>
              <a:gd name="connsiteY9" fmla="*/ 558800 h 1116331"/>
              <a:gd name="connsiteX10" fmla="*/ 1116331 w 1116331"/>
              <a:gd name="connsiteY10" fmla="*/ 646438 h 1116331"/>
              <a:gd name="connsiteX11" fmla="*/ 1116331 w 1116331"/>
              <a:gd name="connsiteY11" fmla="*/ 647699 h 1116331"/>
              <a:gd name="connsiteX12" fmla="*/ 1116076 w 1116331"/>
              <a:gd name="connsiteY12" fmla="*/ 647699 h 1116331"/>
              <a:gd name="connsiteX13" fmla="*/ 1106764 w 1116331"/>
              <a:gd name="connsiteY13" fmla="*/ 693674 h 1116331"/>
              <a:gd name="connsiteX14" fmla="*/ 995705 w 1116331"/>
              <a:gd name="connsiteY14" fmla="*/ 767064 h 1116331"/>
              <a:gd name="connsiteX15" fmla="*/ 887742 w 1116331"/>
              <a:gd name="connsiteY15" fmla="*/ 767064 h 1116331"/>
              <a:gd name="connsiteX16" fmla="*/ 767064 w 1116331"/>
              <a:gd name="connsiteY16" fmla="*/ 887742 h 1116331"/>
              <a:gd name="connsiteX17" fmla="*/ 767064 w 1116331"/>
              <a:gd name="connsiteY17" fmla="*/ 995705 h 1116331"/>
              <a:gd name="connsiteX18" fmla="*/ 646438 w 1116331"/>
              <a:gd name="connsiteY18" fmla="*/ 1116331 h 1116331"/>
              <a:gd name="connsiteX19" fmla="*/ 469893 w 1116331"/>
              <a:gd name="connsiteY19" fmla="*/ 1116331 h 1116331"/>
              <a:gd name="connsiteX20" fmla="*/ 349267 w 1116331"/>
              <a:gd name="connsiteY20" fmla="*/ 995705 h 1116331"/>
              <a:gd name="connsiteX21" fmla="*/ 349267 w 1116331"/>
              <a:gd name="connsiteY21" fmla="*/ 887742 h 1116331"/>
              <a:gd name="connsiteX22" fmla="*/ 228589 w 1116331"/>
              <a:gd name="connsiteY22" fmla="*/ 767064 h 1116331"/>
              <a:gd name="connsiteX23" fmla="*/ 120626 w 1116331"/>
              <a:gd name="connsiteY23" fmla="*/ 767064 h 1116331"/>
              <a:gd name="connsiteX24" fmla="*/ 0 w 1116331"/>
              <a:gd name="connsiteY24" fmla="*/ 646438 h 1116331"/>
              <a:gd name="connsiteX25" fmla="*/ 0 w 1116331"/>
              <a:gd name="connsiteY25" fmla="*/ 120626 h 1116331"/>
              <a:gd name="connsiteX26" fmla="*/ 120626 w 1116331"/>
              <a:gd name="connsiteY26" fmla="*/ 0 h 1116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16331" h="1116331">
                <a:moveTo>
                  <a:pt x="120626" y="0"/>
                </a:moveTo>
                <a:lnTo>
                  <a:pt x="295120" y="0"/>
                </a:lnTo>
                <a:lnTo>
                  <a:pt x="470694" y="0"/>
                </a:lnTo>
                <a:lnTo>
                  <a:pt x="645957" y="0"/>
                </a:lnTo>
                <a:lnTo>
                  <a:pt x="765494" y="0"/>
                </a:lnTo>
                <a:lnTo>
                  <a:pt x="995786" y="0"/>
                </a:lnTo>
                <a:cubicBezTo>
                  <a:pt x="1061791" y="0"/>
                  <a:pt x="1116331" y="53336"/>
                  <a:pt x="1116331" y="120626"/>
                </a:cubicBezTo>
                <a:lnTo>
                  <a:pt x="1116331" y="273049"/>
                </a:lnTo>
                <a:lnTo>
                  <a:pt x="1116331" y="317660"/>
                </a:lnTo>
                <a:lnTo>
                  <a:pt x="1116331" y="558800"/>
                </a:lnTo>
                <a:lnTo>
                  <a:pt x="1116331" y="646438"/>
                </a:lnTo>
                <a:lnTo>
                  <a:pt x="1116331" y="647699"/>
                </a:lnTo>
                <a:lnTo>
                  <a:pt x="1116076" y="647699"/>
                </a:lnTo>
                <a:lnTo>
                  <a:pt x="1106764" y="693674"/>
                </a:lnTo>
                <a:cubicBezTo>
                  <a:pt x="1088306" y="737063"/>
                  <a:pt x="1045203" y="767064"/>
                  <a:pt x="995705" y="767064"/>
                </a:cubicBezTo>
                <a:lnTo>
                  <a:pt x="887742" y="767064"/>
                </a:lnTo>
                <a:cubicBezTo>
                  <a:pt x="820400" y="767064"/>
                  <a:pt x="767064" y="821692"/>
                  <a:pt x="767064" y="887742"/>
                </a:cubicBezTo>
                <a:lnTo>
                  <a:pt x="767064" y="995705"/>
                </a:lnTo>
                <a:cubicBezTo>
                  <a:pt x="767064" y="1062995"/>
                  <a:pt x="712488" y="1116331"/>
                  <a:pt x="646438" y="1116331"/>
                </a:cubicBezTo>
                <a:lnTo>
                  <a:pt x="469893" y="1116331"/>
                </a:lnTo>
                <a:cubicBezTo>
                  <a:pt x="402603" y="1116331"/>
                  <a:pt x="349267" y="1061703"/>
                  <a:pt x="349267" y="995705"/>
                </a:cubicBezTo>
                <a:lnTo>
                  <a:pt x="349267" y="887742"/>
                </a:lnTo>
                <a:cubicBezTo>
                  <a:pt x="349267" y="820400"/>
                  <a:pt x="294639" y="767064"/>
                  <a:pt x="228589" y="767064"/>
                </a:cubicBezTo>
                <a:lnTo>
                  <a:pt x="120626" y="767064"/>
                </a:lnTo>
                <a:cubicBezTo>
                  <a:pt x="53336" y="767064"/>
                  <a:pt x="0" y="712488"/>
                  <a:pt x="0" y="646438"/>
                </a:cubicBezTo>
                <a:lnTo>
                  <a:pt x="0" y="120626"/>
                </a:lnTo>
                <a:cubicBezTo>
                  <a:pt x="0" y="53336"/>
                  <a:pt x="54576" y="0"/>
                  <a:pt x="120626" y="0"/>
                </a:cubicBezTo>
                <a:close/>
              </a:path>
            </a:pathLst>
          </a:custGeom>
          <a:solidFill>
            <a:schemeClr val="accent3"/>
          </a:solidFill>
          <a:ln w="12700">
            <a:miter lim="400000"/>
          </a:ln>
        </p:spPr>
        <p:txBody>
          <a:bodyPr rot="0" spcFirstLastPara="0" vertOverflow="overflow" horzOverflow="overflow" vert="horz" wrap="square" lIns="28575" tIns="28575" rIns="28575" bIns="28575" numCol="1" spcCol="0" rtlCol="0" fromWordArt="0" anchor="ctr" anchorCtr="0" forceAA="0" compatLnSpc="1">
            <a:prstTxWarp prst="textNoShape">
              <a:avLst/>
            </a:prstTxWarp>
            <a:noAutofit/>
          </a:bodyPr>
          <a:lstStyle/>
          <a:p>
            <a:endParaRPr lang="en-US" sz="2250">
              <a:solidFill>
                <a:srgbClr val="FFFFFF"/>
              </a:solidFill>
            </a:endParaRPr>
          </a:p>
        </p:txBody>
      </p:sp>
      <p:grpSp>
        <p:nvGrpSpPr>
          <p:cNvPr id="73" name="Group 72">
            <a:extLst>
              <a:ext uri="{FF2B5EF4-FFF2-40B4-BE49-F238E27FC236}">
                <a16:creationId xmlns:a16="http://schemas.microsoft.com/office/drawing/2014/main" id="{253EAA22-2FFE-47BF-BEBE-2387523FB5E3}"/>
              </a:ext>
            </a:extLst>
          </p:cNvPr>
          <p:cNvGrpSpPr/>
          <p:nvPr/>
        </p:nvGrpSpPr>
        <p:grpSpPr>
          <a:xfrm>
            <a:off x="1949232" y="2059771"/>
            <a:ext cx="1496339" cy="1377864"/>
            <a:chOff x="332936" y="2555951"/>
            <a:chExt cx="2937088" cy="1837151"/>
          </a:xfrm>
        </p:grpSpPr>
        <p:sp>
          <p:nvSpPr>
            <p:cNvPr id="74" name="TextBox 73">
              <a:extLst>
                <a:ext uri="{FF2B5EF4-FFF2-40B4-BE49-F238E27FC236}">
                  <a16:creationId xmlns:a16="http://schemas.microsoft.com/office/drawing/2014/main" id="{1CAB47BE-8052-45A6-A4D0-91DABBFA2751}"/>
                </a:ext>
              </a:extLst>
            </p:cNvPr>
            <p:cNvSpPr txBox="1"/>
            <p:nvPr/>
          </p:nvSpPr>
          <p:spPr>
            <a:xfrm>
              <a:off x="332936" y="2555951"/>
              <a:ext cx="2937088" cy="533480"/>
            </a:xfrm>
            <a:prstGeom prst="rect">
              <a:avLst/>
            </a:prstGeom>
            <a:noFill/>
          </p:spPr>
          <p:txBody>
            <a:bodyPr wrap="square" lIns="0" rIns="0" rtlCol="0" anchor="b">
              <a:spAutoFit/>
            </a:bodyPr>
            <a:lstStyle/>
            <a:p>
              <a:pPr algn="ctr"/>
              <a:r>
                <a:rPr lang="en-US" sz="2000" b="1" noProof="1"/>
                <a:t>Lorem Ipsum</a:t>
              </a:r>
            </a:p>
          </p:txBody>
        </p:sp>
        <p:sp>
          <p:nvSpPr>
            <p:cNvPr id="75" name="TextBox 74">
              <a:extLst>
                <a:ext uri="{FF2B5EF4-FFF2-40B4-BE49-F238E27FC236}">
                  <a16:creationId xmlns:a16="http://schemas.microsoft.com/office/drawing/2014/main" id="{61A09A75-9F8D-405C-92C3-3CC0FC1F0A4F}"/>
                </a:ext>
              </a:extLst>
            </p:cNvPr>
            <p:cNvSpPr txBox="1"/>
            <p:nvPr/>
          </p:nvSpPr>
          <p:spPr>
            <a:xfrm>
              <a:off x="340730" y="3161996"/>
              <a:ext cx="2929294" cy="1231106"/>
            </a:xfrm>
            <a:prstGeom prst="rect">
              <a:avLst/>
            </a:prstGeom>
            <a:noFill/>
          </p:spPr>
          <p:txBody>
            <a:bodyPr wrap="square" lIns="0" rIns="0" rtlCol="0" anchor="t">
              <a:spAutoFit/>
            </a:bodyPr>
            <a:lstStyle/>
            <a:p>
              <a:pPr algn="just"/>
              <a:r>
                <a:rPr lang="en-US" sz="900" noProof="1">
                  <a:solidFill>
                    <a:schemeClr val="tx1">
                      <a:lumMod val="75000"/>
                      <a:lumOff val="25000"/>
                    </a:schemeClr>
                  </a:solidFill>
                </a:rPr>
                <a:t>Lorem ipsum dolor sit amet, nibh est. A magna maecenas, quam magna nec quis, lorem nunc. Suspendisse viverra sodales mauris, cras pharetra proin egestas arcu erat dolor.</a:t>
              </a:r>
            </a:p>
          </p:txBody>
        </p:sp>
      </p:grpSp>
      <p:grpSp>
        <p:nvGrpSpPr>
          <p:cNvPr id="76" name="Group 75">
            <a:extLst>
              <a:ext uri="{FF2B5EF4-FFF2-40B4-BE49-F238E27FC236}">
                <a16:creationId xmlns:a16="http://schemas.microsoft.com/office/drawing/2014/main" id="{F4AC9A70-77A4-4C95-A5AD-7BE75DAA01E2}"/>
              </a:ext>
            </a:extLst>
          </p:cNvPr>
          <p:cNvGrpSpPr/>
          <p:nvPr/>
        </p:nvGrpSpPr>
        <p:grpSpPr>
          <a:xfrm>
            <a:off x="4446265" y="2059771"/>
            <a:ext cx="1496339" cy="1377864"/>
            <a:chOff x="332936" y="2555951"/>
            <a:chExt cx="2937088" cy="1837151"/>
          </a:xfrm>
        </p:grpSpPr>
        <p:sp>
          <p:nvSpPr>
            <p:cNvPr id="77" name="TextBox 76">
              <a:extLst>
                <a:ext uri="{FF2B5EF4-FFF2-40B4-BE49-F238E27FC236}">
                  <a16:creationId xmlns:a16="http://schemas.microsoft.com/office/drawing/2014/main" id="{FD2C7D88-D654-4ACA-BD7E-043AED0DA403}"/>
                </a:ext>
              </a:extLst>
            </p:cNvPr>
            <p:cNvSpPr txBox="1"/>
            <p:nvPr/>
          </p:nvSpPr>
          <p:spPr>
            <a:xfrm>
              <a:off x="332936" y="2555951"/>
              <a:ext cx="2937088" cy="533480"/>
            </a:xfrm>
            <a:prstGeom prst="rect">
              <a:avLst/>
            </a:prstGeom>
            <a:noFill/>
          </p:spPr>
          <p:txBody>
            <a:bodyPr wrap="square" lIns="0" rIns="0" rtlCol="0" anchor="b">
              <a:spAutoFit/>
            </a:bodyPr>
            <a:lstStyle/>
            <a:p>
              <a:pPr algn="ctr"/>
              <a:r>
                <a:rPr lang="en-US" sz="2000" b="1" noProof="1"/>
                <a:t>Lorem Ipsum</a:t>
              </a:r>
            </a:p>
          </p:txBody>
        </p:sp>
        <p:sp>
          <p:nvSpPr>
            <p:cNvPr id="78" name="TextBox 77">
              <a:extLst>
                <a:ext uri="{FF2B5EF4-FFF2-40B4-BE49-F238E27FC236}">
                  <a16:creationId xmlns:a16="http://schemas.microsoft.com/office/drawing/2014/main" id="{FD28D99F-6BB4-4396-ADC8-A2DC8A4263F3}"/>
                </a:ext>
              </a:extLst>
            </p:cNvPr>
            <p:cNvSpPr txBox="1"/>
            <p:nvPr/>
          </p:nvSpPr>
          <p:spPr>
            <a:xfrm>
              <a:off x="340730" y="3161996"/>
              <a:ext cx="2929294" cy="1231106"/>
            </a:xfrm>
            <a:prstGeom prst="rect">
              <a:avLst/>
            </a:prstGeom>
            <a:noFill/>
          </p:spPr>
          <p:txBody>
            <a:bodyPr wrap="square" lIns="0" rIns="0" rtlCol="0" anchor="t">
              <a:spAutoFit/>
            </a:bodyPr>
            <a:lstStyle/>
            <a:p>
              <a:pPr algn="just"/>
              <a:r>
                <a:rPr lang="en-US" sz="900" noProof="1">
                  <a:solidFill>
                    <a:schemeClr val="tx1">
                      <a:lumMod val="75000"/>
                      <a:lumOff val="25000"/>
                    </a:schemeClr>
                  </a:solidFill>
                </a:rPr>
                <a:t>Lorem ipsum dolor sit amet, nibh est. A magna maecenas, quam magna nec quis, lorem nunc. Suspendisse viverra sodales mauris, cras pharetra proin egestas arcu erat dolor.</a:t>
              </a:r>
            </a:p>
          </p:txBody>
        </p:sp>
      </p:grpSp>
      <p:grpSp>
        <p:nvGrpSpPr>
          <p:cNvPr id="79" name="Group 78">
            <a:extLst>
              <a:ext uri="{FF2B5EF4-FFF2-40B4-BE49-F238E27FC236}">
                <a16:creationId xmlns:a16="http://schemas.microsoft.com/office/drawing/2014/main" id="{77C9689C-E038-4245-8AF5-0BC6337B06DE}"/>
              </a:ext>
            </a:extLst>
          </p:cNvPr>
          <p:cNvGrpSpPr/>
          <p:nvPr/>
        </p:nvGrpSpPr>
        <p:grpSpPr>
          <a:xfrm>
            <a:off x="6936854" y="2059771"/>
            <a:ext cx="1496339" cy="1377864"/>
            <a:chOff x="332936" y="2555951"/>
            <a:chExt cx="2937088" cy="1837151"/>
          </a:xfrm>
        </p:grpSpPr>
        <p:sp>
          <p:nvSpPr>
            <p:cNvPr id="80" name="TextBox 79">
              <a:extLst>
                <a:ext uri="{FF2B5EF4-FFF2-40B4-BE49-F238E27FC236}">
                  <a16:creationId xmlns:a16="http://schemas.microsoft.com/office/drawing/2014/main" id="{43573B6D-CB99-406F-AE7C-69E0BB06EB4B}"/>
                </a:ext>
              </a:extLst>
            </p:cNvPr>
            <p:cNvSpPr txBox="1"/>
            <p:nvPr/>
          </p:nvSpPr>
          <p:spPr>
            <a:xfrm>
              <a:off x="332936" y="2555951"/>
              <a:ext cx="2937088" cy="533480"/>
            </a:xfrm>
            <a:prstGeom prst="rect">
              <a:avLst/>
            </a:prstGeom>
            <a:noFill/>
          </p:spPr>
          <p:txBody>
            <a:bodyPr wrap="square" lIns="0" rIns="0" rtlCol="0" anchor="b">
              <a:spAutoFit/>
            </a:bodyPr>
            <a:lstStyle/>
            <a:p>
              <a:pPr algn="ctr"/>
              <a:r>
                <a:rPr lang="en-US" sz="2000" b="1" noProof="1"/>
                <a:t>Lorem Ipsum</a:t>
              </a:r>
            </a:p>
          </p:txBody>
        </p:sp>
        <p:sp>
          <p:nvSpPr>
            <p:cNvPr id="81" name="TextBox 80">
              <a:extLst>
                <a:ext uri="{FF2B5EF4-FFF2-40B4-BE49-F238E27FC236}">
                  <a16:creationId xmlns:a16="http://schemas.microsoft.com/office/drawing/2014/main" id="{A8546DCE-2D54-4691-AD08-6AF0217271C5}"/>
                </a:ext>
              </a:extLst>
            </p:cNvPr>
            <p:cNvSpPr txBox="1"/>
            <p:nvPr/>
          </p:nvSpPr>
          <p:spPr>
            <a:xfrm>
              <a:off x="340730" y="3161996"/>
              <a:ext cx="2929294" cy="1231106"/>
            </a:xfrm>
            <a:prstGeom prst="rect">
              <a:avLst/>
            </a:prstGeom>
            <a:noFill/>
          </p:spPr>
          <p:txBody>
            <a:bodyPr wrap="square" lIns="0" rIns="0" rtlCol="0" anchor="t">
              <a:spAutoFit/>
            </a:bodyPr>
            <a:lstStyle/>
            <a:p>
              <a:pPr algn="just"/>
              <a:r>
                <a:rPr lang="en-US" sz="900" noProof="1">
                  <a:solidFill>
                    <a:schemeClr val="tx1">
                      <a:lumMod val="75000"/>
                      <a:lumOff val="25000"/>
                    </a:schemeClr>
                  </a:solidFill>
                </a:rPr>
                <a:t>Lorem ipsum dolor sit amet, nibh est. A magna maecenas, quam magna nec quis, lorem nunc. Suspendisse viverra sodales mauris, cras pharetra proin egestas arcu erat dolor.</a:t>
              </a:r>
            </a:p>
          </p:txBody>
        </p:sp>
      </p:grpSp>
      <p:grpSp>
        <p:nvGrpSpPr>
          <p:cNvPr id="39" name="Group 38">
            <a:extLst>
              <a:ext uri="{FF2B5EF4-FFF2-40B4-BE49-F238E27FC236}">
                <a16:creationId xmlns:a16="http://schemas.microsoft.com/office/drawing/2014/main" id="{4F2810E9-D7B7-40EC-8D43-E2C6B937AFC2}"/>
              </a:ext>
            </a:extLst>
          </p:cNvPr>
          <p:cNvGrpSpPr/>
          <p:nvPr/>
        </p:nvGrpSpPr>
        <p:grpSpPr>
          <a:xfrm>
            <a:off x="1174375" y="3741859"/>
            <a:ext cx="571133" cy="587726"/>
            <a:chOff x="1565834" y="3846144"/>
            <a:chExt cx="761510" cy="783635"/>
          </a:xfrm>
        </p:grpSpPr>
        <p:sp>
          <p:nvSpPr>
            <p:cNvPr id="40" name="Freeform: Shape 39">
              <a:extLst>
                <a:ext uri="{FF2B5EF4-FFF2-40B4-BE49-F238E27FC236}">
                  <a16:creationId xmlns:a16="http://schemas.microsoft.com/office/drawing/2014/main" id="{B188CBBF-74F1-4B91-A233-71136883900E}"/>
                </a:ext>
              </a:extLst>
            </p:cNvPr>
            <p:cNvSpPr/>
            <p:nvPr/>
          </p:nvSpPr>
          <p:spPr>
            <a:xfrm>
              <a:off x="1565834" y="3846144"/>
              <a:ext cx="761510" cy="761509"/>
            </a:xfrm>
            <a:custGeom>
              <a:avLst/>
              <a:gdLst>
                <a:gd name="connsiteX0" fmla="*/ 211580 w 697680"/>
                <a:gd name="connsiteY0" fmla="*/ 0 h 697679"/>
                <a:gd name="connsiteX1" fmla="*/ 486100 w 697680"/>
                <a:gd name="connsiteY1" fmla="*/ 0 h 697679"/>
                <a:gd name="connsiteX2" fmla="*/ 697680 w 697680"/>
                <a:gd name="connsiteY2" fmla="*/ 211579 h 697679"/>
                <a:gd name="connsiteX3" fmla="*/ 697680 w 697680"/>
                <a:gd name="connsiteY3" fmla="*/ 486099 h 697679"/>
                <a:gd name="connsiteX4" fmla="*/ 486100 w 697680"/>
                <a:gd name="connsiteY4" fmla="*/ 697679 h 697679"/>
                <a:gd name="connsiteX5" fmla="*/ 211580 w 697680"/>
                <a:gd name="connsiteY5" fmla="*/ 697679 h 697679"/>
                <a:gd name="connsiteX6" fmla="*/ 0 w 697680"/>
                <a:gd name="connsiteY6" fmla="*/ 486099 h 697679"/>
                <a:gd name="connsiteX7" fmla="*/ 0 w 697680"/>
                <a:gd name="connsiteY7" fmla="*/ 211579 h 697679"/>
                <a:gd name="connsiteX8" fmla="*/ 211580 w 697680"/>
                <a:gd name="connsiteY8" fmla="*/ 0 h 697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680" h="697679">
                  <a:moveTo>
                    <a:pt x="211580" y="0"/>
                  </a:moveTo>
                  <a:lnTo>
                    <a:pt x="486100" y="0"/>
                  </a:lnTo>
                  <a:cubicBezTo>
                    <a:pt x="602039" y="0"/>
                    <a:pt x="697680" y="95641"/>
                    <a:pt x="697680" y="211579"/>
                  </a:cubicBezTo>
                  <a:lnTo>
                    <a:pt x="697680" y="486099"/>
                  </a:lnTo>
                  <a:cubicBezTo>
                    <a:pt x="697680" y="602038"/>
                    <a:pt x="602039" y="697679"/>
                    <a:pt x="486100" y="697679"/>
                  </a:cubicBezTo>
                  <a:lnTo>
                    <a:pt x="211580" y="697679"/>
                  </a:lnTo>
                  <a:cubicBezTo>
                    <a:pt x="95642" y="697679"/>
                    <a:pt x="0" y="602038"/>
                    <a:pt x="0" y="486099"/>
                  </a:cubicBezTo>
                  <a:lnTo>
                    <a:pt x="0" y="211579"/>
                  </a:lnTo>
                  <a:cubicBezTo>
                    <a:pt x="0" y="95641"/>
                    <a:pt x="95642" y="0"/>
                    <a:pt x="2115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1" name="Freeform: Shape 40">
              <a:extLst>
                <a:ext uri="{FF2B5EF4-FFF2-40B4-BE49-F238E27FC236}">
                  <a16:creationId xmlns:a16="http://schemas.microsoft.com/office/drawing/2014/main" id="{C930C62A-610A-42DE-9BAE-F9A93198D009}"/>
                </a:ext>
              </a:extLst>
            </p:cNvPr>
            <p:cNvSpPr/>
            <p:nvPr/>
          </p:nvSpPr>
          <p:spPr>
            <a:xfrm>
              <a:off x="1665552" y="3912964"/>
              <a:ext cx="642398" cy="716815"/>
            </a:xfrm>
            <a:custGeom>
              <a:avLst/>
              <a:gdLst>
                <a:gd name="connsiteX0" fmla="*/ 628665 w 716631"/>
                <a:gd name="connsiteY0" fmla="*/ 0 h 709991"/>
                <a:gd name="connsiteX1" fmla="*/ 648617 w 716631"/>
                <a:gd name="connsiteY1" fmla="*/ 16496 h 709991"/>
                <a:gd name="connsiteX2" fmla="*/ 716631 w 716631"/>
                <a:gd name="connsiteY2" fmla="*/ 179418 h 709991"/>
                <a:gd name="connsiteX3" fmla="*/ 716631 w 716631"/>
                <a:gd name="connsiteY3" fmla="*/ 479054 h 709991"/>
                <a:gd name="connsiteX4" fmla="*/ 485694 w 716631"/>
                <a:gd name="connsiteY4" fmla="*/ 709991 h 709991"/>
                <a:gd name="connsiteX5" fmla="*/ 186058 w 716631"/>
                <a:gd name="connsiteY5" fmla="*/ 709991 h 709991"/>
                <a:gd name="connsiteX6" fmla="*/ 23135 w 716631"/>
                <a:gd name="connsiteY6" fmla="*/ 641977 h 709991"/>
                <a:gd name="connsiteX7" fmla="*/ 0 w 716631"/>
                <a:gd name="connsiteY7" fmla="*/ 613994 h 709991"/>
                <a:gd name="connsiteX8" fmla="*/ 14290 w 716631"/>
                <a:gd name="connsiteY8" fmla="*/ 625809 h 709991"/>
                <a:gd name="connsiteX9" fmla="*/ 142970 w 716631"/>
                <a:gd name="connsiteY9" fmla="*/ 665512 h 709991"/>
                <a:gd name="connsiteX10" fmla="*/ 442606 w 716631"/>
                <a:gd name="connsiteY10" fmla="*/ 665512 h 709991"/>
                <a:gd name="connsiteX11" fmla="*/ 673543 w 716631"/>
                <a:gd name="connsiteY11" fmla="*/ 434575 h 709991"/>
                <a:gd name="connsiteX12" fmla="*/ 673543 w 716631"/>
                <a:gd name="connsiteY12" fmla="*/ 134939 h 709991"/>
                <a:gd name="connsiteX13" fmla="*/ 633840 w 716631"/>
                <a:gd name="connsiteY13" fmla="*/ 6259 h 70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631" h="709991">
                  <a:moveTo>
                    <a:pt x="628665" y="0"/>
                  </a:moveTo>
                  <a:lnTo>
                    <a:pt x="648617" y="16496"/>
                  </a:lnTo>
                  <a:cubicBezTo>
                    <a:pt x="690533" y="58412"/>
                    <a:pt x="716631" y="116146"/>
                    <a:pt x="716631" y="179418"/>
                  </a:cubicBezTo>
                  <a:lnTo>
                    <a:pt x="716631" y="479054"/>
                  </a:lnTo>
                  <a:cubicBezTo>
                    <a:pt x="716631" y="605600"/>
                    <a:pt x="612240" y="709991"/>
                    <a:pt x="485694" y="709991"/>
                  </a:cubicBezTo>
                  <a:lnTo>
                    <a:pt x="186058" y="709991"/>
                  </a:lnTo>
                  <a:cubicBezTo>
                    <a:pt x="122786" y="709991"/>
                    <a:pt x="65052" y="683893"/>
                    <a:pt x="23135" y="641977"/>
                  </a:cubicBezTo>
                  <a:lnTo>
                    <a:pt x="0" y="613994"/>
                  </a:lnTo>
                  <a:lnTo>
                    <a:pt x="14290" y="625809"/>
                  </a:lnTo>
                  <a:cubicBezTo>
                    <a:pt x="51177" y="650832"/>
                    <a:pt x="95516" y="665512"/>
                    <a:pt x="142970" y="665512"/>
                  </a:cubicBezTo>
                  <a:lnTo>
                    <a:pt x="442606" y="665512"/>
                  </a:lnTo>
                  <a:cubicBezTo>
                    <a:pt x="569152" y="665512"/>
                    <a:pt x="673543" y="561121"/>
                    <a:pt x="673543" y="434575"/>
                  </a:cubicBezTo>
                  <a:lnTo>
                    <a:pt x="673543" y="134939"/>
                  </a:lnTo>
                  <a:cubicBezTo>
                    <a:pt x="673543" y="87485"/>
                    <a:pt x="658863" y="43146"/>
                    <a:pt x="633840" y="6259"/>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nvGrpSpPr>
          <p:cNvPr id="42" name="Group 41">
            <a:extLst>
              <a:ext uri="{FF2B5EF4-FFF2-40B4-BE49-F238E27FC236}">
                <a16:creationId xmlns:a16="http://schemas.microsoft.com/office/drawing/2014/main" id="{9613493B-AE52-4C69-B26E-FFFA60F2EA16}"/>
              </a:ext>
            </a:extLst>
          </p:cNvPr>
          <p:cNvGrpSpPr/>
          <p:nvPr/>
        </p:nvGrpSpPr>
        <p:grpSpPr>
          <a:xfrm>
            <a:off x="3668188" y="3741859"/>
            <a:ext cx="571133" cy="587726"/>
            <a:chOff x="1565834" y="3846144"/>
            <a:chExt cx="761510" cy="783635"/>
          </a:xfrm>
        </p:grpSpPr>
        <p:sp>
          <p:nvSpPr>
            <p:cNvPr id="43" name="Freeform: Shape 42">
              <a:extLst>
                <a:ext uri="{FF2B5EF4-FFF2-40B4-BE49-F238E27FC236}">
                  <a16:creationId xmlns:a16="http://schemas.microsoft.com/office/drawing/2014/main" id="{C9E5581C-1402-4FD0-96C8-FA057DDB90B8}"/>
                </a:ext>
              </a:extLst>
            </p:cNvPr>
            <p:cNvSpPr/>
            <p:nvPr/>
          </p:nvSpPr>
          <p:spPr>
            <a:xfrm>
              <a:off x="1565834" y="3846144"/>
              <a:ext cx="761510" cy="761509"/>
            </a:xfrm>
            <a:custGeom>
              <a:avLst/>
              <a:gdLst>
                <a:gd name="connsiteX0" fmla="*/ 211580 w 697680"/>
                <a:gd name="connsiteY0" fmla="*/ 0 h 697679"/>
                <a:gd name="connsiteX1" fmla="*/ 486100 w 697680"/>
                <a:gd name="connsiteY1" fmla="*/ 0 h 697679"/>
                <a:gd name="connsiteX2" fmla="*/ 697680 w 697680"/>
                <a:gd name="connsiteY2" fmla="*/ 211579 h 697679"/>
                <a:gd name="connsiteX3" fmla="*/ 697680 w 697680"/>
                <a:gd name="connsiteY3" fmla="*/ 486099 h 697679"/>
                <a:gd name="connsiteX4" fmla="*/ 486100 w 697680"/>
                <a:gd name="connsiteY4" fmla="*/ 697679 h 697679"/>
                <a:gd name="connsiteX5" fmla="*/ 211580 w 697680"/>
                <a:gd name="connsiteY5" fmla="*/ 697679 h 697679"/>
                <a:gd name="connsiteX6" fmla="*/ 0 w 697680"/>
                <a:gd name="connsiteY6" fmla="*/ 486099 h 697679"/>
                <a:gd name="connsiteX7" fmla="*/ 0 w 697680"/>
                <a:gd name="connsiteY7" fmla="*/ 211579 h 697679"/>
                <a:gd name="connsiteX8" fmla="*/ 211580 w 697680"/>
                <a:gd name="connsiteY8" fmla="*/ 0 h 697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680" h="697679">
                  <a:moveTo>
                    <a:pt x="211580" y="0"/>
                  </a:moveTo>
                  <a:lnTo>
                    <a:pt x="486100" y="0"/>
                  </a:lnTo>
                  <a:cubicBezTo>
                    <a:pt x="602039" y="0"/>
                    <a:pt x="697680" y="95641"/>
                    <a:pt x="697680" y="211579"/>
                  </a:cubicBezTo>
                  <a:lnTo>
                    <a:pt x="697680" y="486099"/>
                  </a:lnTo>
                  <a:cubicBezTo>
                    <a:pt x="697680" y="602038"/>
                    <a:pt x="602039" y="697679"/>
                    <a:pt x="486100" y="697679"/>
                  </a:cubicBezTo>
                  <a:lnTo>
                    <a:pt x="211580" y="697679"/>
                  </a:lnTo>
                  <a:cubicBezTo>
                    <a:pt x="95642" y="697679"/>
                    <a:pt x="0" y="602038"/>
                    <a:pt x="0" y="486099"/>
                  </a:cubicBezTo>
                  <a:lnTo>
                    <a:pt x="0" y="211579"/>
                  </a:lnTo>
                  <a:cubicBezTo>
                    <a:pt x="0" y="95641"/>
                    <a:pt x="95642" y="0"/>
                    <a:pt x="2115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4" name="Freeform: Shape 43">
              <a:extLst>
                <a:ext uri="{FF2B5EF4-FFF2-40B4-BE49-F238E27FC236}">
                  <a16:creationId xmlns:a16="http://schemas.microsoft.com/office/drawing/2014/main" id="{AB2CE9F1-1416-4095-95E2-27DA2705936E}"/>
                </a:ext>
              </a:extLst>
            </p:cNvPr>
            <p:cNvSpPr/>
            <p:nvPr/>
          </p:nvSpPr>
          <p:spPr>
            <a:xfrm>
              <a:off x="1665552" y="3912964"/>
              <a:ext cx="642398" cy="716815"/>
            </a:xfrm>
            <a:custGeom>
              <a:avLst/>
              <a:gdLst>
                <a:gd name="connsiteX0" fmla="*/ 628665 w 716631"/>
                <a:gd name="connsiteY0" fmla="*/ 0 h 709991"/>
                <a:gd name="connsiteX1" fmla="*/ 648617 w 716631"/>
                <a:gd name="connsiteY1" fmla="*/ 16496 h 709991"/>
                <a:gd name="connsiteX2" fmla="*/ 716631 w 716631"/>
                <a:gd name="connsiteY2" fmla="*/ 179418 h 709991"/>
                <a:gd name="connsiteX3" fmla="*/ 716631 w 716631"/>
                <a:gd name="connsiteY3" fmla="*/ 479054 h 709991"/>
                <a:gd name="connsiteX4" fmla="*/ 485694 w 716631"/>
                <a:gd name="connsiteY4" fmla="*/ 709991 h 709991"/>
                <a:gd name="connsiteX5" fmla="*/ 186058 w 716631"/>
                <a:gd name="connsiteY5" fmla="*/ 709991 h 709991"/>
                <a:gd name="connsiteX6" fmla="*/ 23135 w 716631"/>
                <a:gd name="connsiteY6" fmla="*/ 641977 h 709991"/>
                <a:gd name="connsiteX7" fmla="*/ 0 w 716631"/>
                <a:gd name="connsiteY7" fmla="*/ 613994 h 709991"/>
                <a:gd name="connsiteX8" fmla="*/ 14290 w 716631"/>
                <a:gd name="connsiteY8" fmla="*/ 625809 h 709991"/>
                <a:gd name="connsiteX9" fmla="*/ 142970 w 716631"/>
                <a:gd name="connsiteY9" fmla="*/ 665512 h 709991"/>
                <a:gd name="connsiteX10" fmla="*/ 442606 w 716631"/>
                <a:gd name="connsiteY10" fmla="*/ 665512 h 709991"/>
                <a:gd name="connsiteX11" fmla="*/ 673543 w 716631"/>
                <a:gd name="connsiteY11" fmla="*/ 434575 h 709991"/>
                <a:gd name="connsiteX12" fmla="*/ 673543 w 716631"/>
                <a:gd name="connsiteY12" fmla="*/ 134939 h 709991"/>
                <a:gd name="connsiteX13" fmla="*/ 633840 w 716631"/>
                <a:gd name="connsiteY13" fmla="*/ 6259 h 70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631" h="709991">
                  <a:moveTo>
                    <a:pt x="628665" y="0"/>
                  </a:moveTo>
                  <a:lnTo>
                    <a:pt x="648617" y="16496"/>
                  </a:lnTo>
                  <a:cubicBezTo>
                    <a:pt x="690533" y="58412"/>
                    <a:pt x="716631" y="116146"/>
                    <a:pt x="716631" y="179418"/>
                  </a:cubicBezTo>
                  <a:lnTo>
                    <a:pt x="716631" y="479054"/>
                  </a:lnTo>
                  <a:cubicBezTo>
                    <a:pt x="716631" y="605600"/>
                    <a:pt x="612240" y="709991"/>
                    <a:pt x="485694" y="709991"/>
                  </a:cubicBezTo>
                  <a:lnTo>
                    <a:pt x="186058" y="709991"/>
                  </a:lnTo>
                  <a:cubicBezTo>
                    <a:pt x="122786" y="709991"/>
                    <a:pt x="65052" y="683893"/>
                    <a:pt x="23135" y="641977"/>
                  </a:cubicBezTo>
                  <a:lnTo>
                    <a:pt x="0" y="613994"/>
                  </a:lnTo>
                  <a:lnTo>
                    <a:pt x="14290" y="625809"/>
                  </a:lnTo>
                  <a:cubicBezTo>
                    <a:pt x="51177" y="650832"/>
                    <a:pt x="95516" y="665512"/>
                    <a:pt x="142970" y="665512"/>
                  </a:cubicBezTo>
                  <a:lnTo>
                    <a:pt x="442606" y="665512"/>
                  </a:lnTo>
                  <a:cubicBezTo>
                    <a:pt x="569152" y="665512"/>
                    <a:pt x="673543" y="561121"/>
                    <a:pt x="673543" y="434575"/>
                  </a:cubicBezTo>
                  <a:lnTo>
                    <a:pt x="673543" y="134939"/>
                  </a:lnTo>
                  <a:cubicBezTo>
                    <a:pt x="673543" y="87485"/>
                    <a:pt x="658863" y="43146"/>
                    <a:pt x="633840" y="6259"/>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nvGrpSpPr>
          <p:cNvPr id="45" name="Group 44">
            <a:extLst>
              <a:ext uri="{FF2B5EF4-FFF2-40B4-BE49-F238E27FC236}">
                <a16:creationId xmlns:a16="http://schemas.microsoft.com/office/drawing/2014/main" id="{C5B062C0-AA75-4448-855D-3DC02A85391A}"/>
              </a:ext>
            </a:extLst>
          </p:cNvPr>
          <p:cNvGrpSpPr/>
          <p:nvPr/>
        </p:nvGrpSpPr>
        <p:grpSpPr>
          <a:xfrm>
            <a:off x="6161998" y="3741859"/>
            <a:ext cx="571133" cy="587726"/>
            <a:chOff x="1565834" y="3846144"/>
            <a:chExt cx="761510" cy="783635"/>
          </a:xfrm>
        </p:grpSpPr>
        <p:sp>
          <p:nvSpPr>
            <p:cNvPr id="46" name="Freeform: Shape 45">
              <a:extLst>
                <a:ext uri="{FF2B5EF4-FFF2-40B4-BE49-F238E27FC236}">
                  <a16:creationId xmlns:a16="http://schemas.microsoft.com/office/drawing/2014/main" id="{A0D7DE75-9376-4FB2-85F3-3D25BABE8D9A}"/>
                </a:ext>
              </a:extLst>
            </p:cNvPr>
            <p:cNvSpPr/>
            <p:nvPr/>
          </p:nvSpPr>
          <p:spPr>
            <a:xfrm>
              <a:off x="1565834" y="3846144"/>
              <a:ext cx="761510" cy="761509"/>
            </a:xfrm>
            <a:custGeom>
              <a:avLst/>
              <a:gdLst>
                <a:gd name="connsiteX0" fmla="*/ 211580 w 697680"/>
                <a:gd name="connsiteY0" fmla="*/ 0 h 697679"/>
                <a:gd name="connsiteX1" fmla="*/ 486100 w 697680"/>
                <a:gd name="connsiteY1" fmla="*/ 0 h 697679"/>
                <a:gd name="connsiteX2" fmla="*/ 697680 w 697680"/>
                <a:gd name="connsiteY2" fmla="*/ 211579 h 697679"/>
                <a:gd name="connsiteX3" fmla="*/ 697680 w 697680"/>
                <a:gd name="connsiteY3" fmla="*/ 486099 h 697679"/>
                <a:gd name="connsiteX4" fmla="*/ 486100 w 697680"/>
                <a:gd name="connsiteY4" fmla="*/ 697679 h 697679"/>
                <a:gd name="connsiteX5" fmla="*/ 211580 w 697680"/>
                <a:gd name="connsiteY5" fmla="*/ 697679 h 697679"/>
                <a:gd name="connsiteX6" fmla="*/ 0 w 697680"/>
                <a:gd name="connsiteY6" fmla="*/ 486099 h 697679"/>
                <a:gd name="connsiteX7" fmla="*/ 0 w 697680"/>
                <a:gd name="connsiteY7" fmla="*/ 211579 h 697679"/>
                <a:gd name="connsiteX8" fmla="*/ 211580 w 697680"/>
                <a:gd name="connsiteY8" fmla="*/ 0 h 697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680" h="697679">
                  <a:moveTo>
                    <a:pt x="211580" y="0"/>
                  </a:moveTo>
                  <a:lnTo>
                    <a:pt x="486100" y="0"/>
                  </a:lnTo>
                  <a:cubicBezTo>
                    <a:pt x="602039" y="0"/>
                    <a:pt x="697680" y="95641"/>
                    <a:pt x="697680" y="211579"/>
                  </a:cubicBezTo>
                  <a:lnTo>
                    <a:pt x="697680" y="486099"/>
                  </a:lnTo>
                  <a:cubicBezTo>
                    <a:pt x="697680" y="602038"/>
                    <a:pt x="602039" y="697679"/>
                    <a:pt x="486100" y="697679"/>
                  </a:cubicBezTo>
                  <a:lnTo>
                    <a:pt x="211580" y="697679"/>
                  </a:lnTo>
                  <a:cubicBezTo>
                    <a:pt x="95642" y="697679"/>
                    <a:pt x="0" y="602038"/>
                    <a:pt x="0" y="486099"/>
                  </a:cubicBezTo>
                  <a:lnTo>
                    <a:pt x="0" y="211579"/>
                  </a:lnTo>
                  <a:cubicBezTo>
                    <a:pt x="0" y="95641"/>
                    <a:pt x="95642" y="0"/>
                    <a:pt x="2115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47" name="Freeform: Shape 46">
              <a:extLst>
                <a:ext uri="{FF2B5EF4-FFF2-40B4-BE49-F238E27FC236}">
                  <a16:creationId xmlns:a16="http://schemas.microsoft.com/office/drawing/2014/main" id="{4DA7E19E-FA75-4156-A277-730B10731F2A}"/>
                </a:ext>
              </a:extLst>
            </p:cNvPr>
            <p:cNvSpPr/>
            <p:nvPr/>
          </p:nvSpPr>
          <p:spPr>
            <a:xfrm>
              <a:off x="1665552" y="3912964"/>
              <a:ext cx="642398" cy="716815"/>
            </a:xfrm>
            <a:custGeom>
              <a:avLst/>
              <a:gdLst>
                <a:gd name="connsiteX0" fmla="*/ 628665 w 716631"/>
                <a:gd name="connsiteY0" fmla="*/ 0 h 709991"/>
                <a:gd name="connsiteX1" fmla="*/ 648617 w 716631"/>
                <a:gd name="connsiteY1" fmla="*/ 16496 h 709991"/>
                <a:gd name="connsiteX2" fmla="*/ 716631 w 716631"/>
                <a:gd name="connsiteY2" fmla="*/ 179418 h 709991"/>
                <a:gd name="connsiteX3" fmla="*/ 716631 w 716631"/>
                <a:gd name="connsiteY3" fmla="*/ 479054 h 709991"/>
                <a:gd name="connsiteX4" fmla="*/ 485694 w 716631"/>
                <a:gd name="connsiteY4" fmla="*/ 709991 h 709991"/>
                <a:gd name="connsiteX5" fmla="*/ 186058 w 716631"/>
                <a:gd name="connsiteY5" fmla="*/ 709991 h 709991"/>
                <a:gd name="connsiteX6" fmla="*/ 23135 w 716631"/>
                <a:gd name="connsiteY6" fmla="*/ 641977 h 709991"/>
                <a:gd name="connsiteX7" fmla="*/ 0 w 716631"/>
                <a:gd name="connsiteY7" fmla="*/ 613994 h 709991"/>
                <a:gd name="connsiteX8" fmla="*/ 14290 w 716631"/>
                <a:gd name="connsiteY8" fmla="*/ 625809 h 709991"/>
                <a:gd name="connsiteX9" fmla="*/ 142970 w 716631"/>
                <a:gd name="connsiteY9" fmla="*/ 665512 h 709991"/>
                <a:gd name="connsiteX10" fmla="*/ 442606 w 716631"/>
                <a:gd name="connsiteY10" fmla="*/ 665512 h 709991"/>
                <a:gd name="connsiteX11" fmla="*/ 673543 w 716631"/>
                <a:gd name="connsiteY11" fmla="*/ 434575 h 709991"/>
                <a:gd name="connsiteX12" fmla="*/ 673543 w 716631"/>
                <a:gd name="connsiteY12" fmla="*/ 134939 h 709991"/>
                <a:gd name="connsiteX13" fmla="*/ 633840 w 716631"/>
                <a:gd name="connsiteY13" fmla="*/ 6259 h 70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631" h="709991">
                  <a:moveTo>
                    <a:pt x="628665" y="0"/>
                  </a:moveTo>
                  <a:lnTo>
                    <a:pt x="648617" y="16496"/>
                  </a:lnTo>
                  <a:cubicBezTo>
                    <a:pt x="690533" y="58412"/>
                    <a:pt x="716631" y="116146"/>
                    <a:pt x="716631" y="179418"/>
                  </a:cubicBezTo>
                  <a:lnTo>
                    <a:pt x="716631" y="479054"/>
                  </a:lnTo>
                  <a:cubicBezTo>
                    <a:pt x="716631" y="605600"/>
                    <a:pt x="612240" y="709991"/>
                    <a:pt x="485694" y="709991"/>
                  </a:cubicBezTo>
                  <a:lnTo>
                    <a:pt x="186058" y="709991"/>
                  </a:lnTo>
                  <a:cubicBezTo>
                    <a:pt x="122786" y="709991"/>
                    <a:pt x="65052" y="683893"/>
                    <a:pt x="23135" y="641977"/>
                  </a:cubicBezTo>
                  <a:lnTo>
                    <a:pt x="0" y="613994"/>
                  </a:lnTo>
                  <a:lnTo>
                    <a:pt x="14290" y="625809"/>
                  </a:lnTo>
                  <a:cubicBezTo>
                    <a:pt x="51177" y="650832"/>
                    <a:pt x="95516" y="665512"/>
                    <a:pt x="142970" y="665512"/>
                  </a:cubicBezTo>
                  <a:lnTo>
                    <a:pt x="442606" y="665512"/>
                  </a:lnTo>
                  <a:cubicBezTo>
                    <a:pt x="569152" y="665512"/>
                    <a:pt x="673543" y="561121"/>
                    <a:pt x="673543" y="434575"/>
                  </a:cubicBezTo>
                  <a:lnTo>
                    <a:pt x="673543" y="134939"/>
                  </a:lnTo>
                  <a:cubicBezTo>
                    <a:pt x="673543" y="87485"/>
                    <a:pt x="658863" y="43146"/>
                    <a:pt x="633840" y="6259"/>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48" name="Shape">
            <a:extLst>
              <a:ext uri="{FF2B5EF4-FFF2-40B4-BE49-F238E27FC236}">
                <a16:creationId xmlns:a16="http://schemas.microsoft.com/office/drawing/2014/main" id="{99D5CC5F-DB98-404F-8DD8-A498EB93CB42}"/>
              </a:ext>
            </a:extLst>
          </p:cNvPr>
          <p:cNvSpPr/>
          <p:nvPr/>
        </p:nvSpPr>
        <p:spPr>
          <a:xfrm>
            <a:off x="629615" y="3197097"/>
            <a:ext cx="1660653" cy="1660653"/>
          </a:xfrm>
          <a:custGeom>
            <a:avLst/>
            <a:gdLst/>
            <a:ahLst/>
            <a:cxnLst>
              <a:cxn ang="0">
                <a:pos x="wd2" y="hd2"/>
              </a:cxn>
              <a:cxn ang="5400000">
                <a:pos x="wd2" y="hd2"/>
              </a:cxn>
              <a:cxn ang="10800000">
                <a:pos x="wd2" y="hd2"/>
              </a:cxn>
              <a:cxn ang="16200000">
                <a:pos x="wd2" y="hd2"/>
              </a:cxn>
            </a:cxnLst>
            <a:rect l="0" t="0" r="r" b="b"/>
            <a:pathLst>
              <a:path w="21600" h="21600" extrusionOk="0">
                <a:moveTo>
                  <a:pt x="19266" y="6758"/>
                </a:moveTo>
                <a:lnTo>
                  <a:pt x="17177" y="6758"/>
                </a:lnTo>
                <a:cubicBezTo>
                  <a:pt x="15899" y="6758"/>
                  <a:pt x="14842" y="5726"/>
                  <a:pt x="14842" y="4423"/>
                </a:cubicBezTo>
                <a:lnTo>
                  <a:pt x="14842" y="2334"/>
                </a:lnTo>
                <a:cubicBezTo>
                  <a:pt x="14842" y="1057"/>
                  <a:pt x="13810" y="0"/>
                  <a:pt x="12508" y="0"/>
                </a:cubicBezTo>
                <a:lnTo>
                  <a:pt x="9092" y="0"/>
                </a:lnTo>
                <a:cubicBezTo>
                  <a:pt x="7814" y="0"/>
                  <a:pt x="6758" y="1032"/>
                  <a:pt x="6758" y="2334"/>
                </a:cubicBezTo>
                <a:lnTo>
                  <a:pt x="6758" y="4423"/>
                </a:lnTo>
                <a:cubicBezTo>
                  <a:pt x="6758" y="5701"/>
                  <a:pt x="5726" y="6758"/>
                  <a:pt x="4423" y="6758"/>
                </a:cubicBezTo>
                <a:lnTo>
                  <a:pt x="2334" y="6758"/>
                </a:lnTo>
                <a:cubicBezTo>
                  <a:pt x="1057" y="6758"/>
                  <a:pt x="0" y="7790"/>
                  <a:pt x="0" y="9092"/>
                </a:cubicBezTo>
                <a:lnTo>
                  <a:pt x="0" y="12508"/>
                </a:lnTo>
                <a:cubicBezTo>
                  <a:pt x="0" y="13786"/>
                  <a:pt x="1032" y="14842"/>
                  <a:pt x="2334" y="14842"/>
                </a:cubicBezTo>
                <a:lnTo>
                  <a:pt x="4423" y="14842"/>
                </a:lnTo>
                <a:cubicBezTo>
                  <a:pt x="5701" y="14842"/>
                  <a:pt x="6758" y="15874"/>
                  <a:pt x="6758" y="17177"/>
                </a:cubicBezTo>
                <a:lnTo>
                  <a:pt x="6758" y="19266"/>
                </a:lnTo>
                <a:cubicBezTo>
                  <a:pt x="6758" y="20543"/>
                  <a:pt x="7790" y="21600"/>
                  <a:pt x="9092" y="21600"/>
                </a:cubicBezTo>
                <a:lnTo>
                  <a:pt x="12508" y="21600"/>
                </a:lnTo>
                <a:cubicBezTo>
                  <a:pt x="13786" y="21600"/>
                  <a:pt x="14842" y="20568"/>
                  <a:pt x="14842" y="19266"/>
                </a:cubicBezTo>
                <a:lnTo>
                  <a:pt x="14842" y="17177"/>
                </a:lnTo>
                <a:cubicBezTo>
                  <a:pt x="14842" y="15899"/>
                  <a:pt x="15874" y="14842"/>
                  <a:pt x="17177" y="14842"/>
                </a:cubicBezTo>
                <a:lnTo>
                  <a:pt x="19266" y="14842"/>
                </a:lnTo>
                <a:cubicBezTo>
                  <a:pt x="20543" y="14842"/>
                  <a:pt x="21600" y="13810"/>
                  <a:pt x="21600" y="12508"/>
                </a:cubicBezTo>
                <a:lnTo>
                  <a:pt x="21600" y="9092"/>
                </a:lnTo>
                <a:cubicBezTo>
                  <a:pt x="21600" y="7790"/>
                  <a:pt x="20543" y="6758"/>
                  <a:pt x="19266" y="6758"/>
                </a:cubicBezTo>
                <a:close/>
                <a:moveTo>
                  <a:pt x="14203" y="12139"/>
                </a:moveTo>
                <a:cubicBezTo>
                  <a:pt x="14203" y="13270"/>
                  <a:pt x="13270" y="14203"/>
                  <a:pt x="12139" y="14203"/>
                </a:cubicBezTo>
                <a:lnTo>
                  <a:pt x="9461" y="14203"/>
                </a:lnTo>
                <a:cubicBezTo>
                  <a:pt x="8330" y="14203"/>
                  <a:pt x="7397" y="13270"/>
                  <a:pt x="7397" y="12139"/>
                </a:cubicBezTo>
                <a:lnTo>
                  <a:pt x="7397" y="9461"/>
                </a:lnTo>
                <a:cubicBezTo>
                  <a:pt x="7397" y="8330"/>
                  <a:pt x="8330" y="7397"/>
                  <a:pt x="9461" y="7397"/>
                </a:cubicBezTo>
                <a:lnTo>
                  <a:pt x="12139" y="7397"/>
                </a:lnTo>
                <a:cubicBezTo>
                  <a:pt x="13270" y="7397"/>
                  <a:pt x="14203" y="8330"/>
                  <a:pt x="14203" y="9461"/>
                </a:cubicBezTo>
                <a:lnTo>
                  <a:pt x="14203" y="12139"/>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9" name="Shape">
            <a:extLst>
              <a:ext uri="{FF2B5EF4-FFF2-40B4-BE49-F238E27FC236}">
                <a16:creationId xmlns:a16="http://schemas.microsoft.com/office/drawing/2014/main" id="{F99236BF-8099-4C16-BEA0-7DC8D4D614C4}"/>
              </a:ext>
            </a:extLst>
          </p:cNvPr>
          <p:cNvSpPr/>
          <p:nvPr/>
        </p:nvSpPr>
        <p:spPr>
          <a:xfrm>
            <a:off x="5617238" y="3197097"/>
            <a:ext cx="1660653" cy="1660653"/>
          </a:xfrm>
          <a:custGeom>
            <a:avLst/>
            <a:gdLst/>
            <a:ahLst/>
            <a:cxnLst>
              <a:cxn ang="0">
                <a:pos x="wd2" y="hd2"/>
              </a:cxn>
              <a:cxn ang="5400000">
                <a:pos x="wd2" y="hd2"/>
              </a:cxn>
              <a:cxn ang="10800000">
                <a:pos x="wd2" y="hd2"/>
              </a:cxn>
              <a:cxn ang="16200000">
                <a:pos x="wd2" y="hd2"/>
              </a:cxn>
            </a:cxnLst>
            <a:rect l="0" t="0" r="r" b="b"/>
            <a:pathLst>
              <a:path w="21600" h="21600" extrusionOk="0">
                <a:moveTo>
                  <a:pt x="19266" y="6758"/>
                </a:moveTo>
                <a:lnTo>
                  <a:pt x="17177" y="6758"/>
                </a:lnTo>
                <a:cubicBezTo>
                  <a:pt x="15899" y="6758"/>
                  <a:pt x="14842" y="5726"/>
                  <a:pt x="14842" y="4423"/>
                </a:cubicBezTo>
                <a:lnTo>
                  <a:pt x="14842" y="2334"/>
                </a:lnTo>
                <a:cubicBezTo>
                  <a:pt x="14842" y="1057"/>
                  <a:pt x="13810" y="0"/>
                  <a:pt x="12508" y="0"/>
                </a:cubicBezTo>
                <a:lnTo>
                  <a:pt x="9092" y="0"/>
                </a:lnTo>
                <a:cubicBezTo>
                  <a:pt x="7814" y="0"/>
                  <a:pt x="6758" y="1032"/>
                  <a:pt x="6758" y="2334"/>
                </a:cubicBezTo>
                <a:lnTo>
                  <a:pt x="6758" y="4423"/>
                </a:lnTo>
                <a:cubicBezTo>
                  <a:pt x="6758" y="5701"/>
                  <a:pt x="5726" y="6758"/>
                  <a:pt x="4423" y="6758"/>
                </a:cubicBezTo>
                <a:lnTo>
                  <a:pt x="2334" y="6758"/>
                </a:lnTo>
                <a:cubicBezTo>
                  <a:pt x="1057" y="6758"/>
                  <a:pt x="0" y="7790"/>
                  <a:pt x="0" y="9092"/>
                </a:cubicBezTo>
                <a:lnTo>
                  <a:pt x="0" y="12508"/>
                </a:lnTo>
                <a:cubicBezTo>
                  <a:pt x="0" y="13786"/>
                  <a:pt x="1032" y="14842"/>
                  <a:pt x="2334" y="14842"/>
                </a:cubicBezTo>
                <a:lnTo>
                  <a:pt x="4423" y="14842"/>
                </a:lnTo>
                <a:cubicBezTo>
                  <a:pt x="5701" y="14842"/>
                  <a:pt x="6758" y="15874"/>
                  <a:pt x="6758" y="17177"/>
                </a:cubicBezTo>
                <a:lnTo>
                  <a:pt x="6758" y="19266"/>
                </a:lnTo>
                <a:cubicBezTo>
                  <a:pt x="6758" y="20543"/>
                  <a:pt x="7790" y="21600"/>
                  <a:pt x="9092" y="21600"/>
                </a:cubicBezTo>
                <a:lnTo>
                  <a:pt x="12508" y="21600"/>
                </a:lnTo>
                <a:cubicBezTo>
                  <a:pt x="13786" y="21600"/>
                  <a:pt x="14842" y="20568"/>
                  <a:pt x="14842" y="19266"/>
                </a:cubicBezTo>
                <a:lnTo>
                  <a:pt x="14842" y="17177"/>
                </a:lnTo>
                <a:cubicBezTo>
                  <a:pt x="14842" y="15899"/>
                  <a:pt x="15874" y="14842"/>
                  <a:pt x="17177" y="14842"/>
                </a:cubicBezTo>
                <a:lnTo>
                  <a:pt x="19266" y="14842"/>
                </a:lnTo>
                <a:cubicBezTo>
                  <a:pt x="20543" y="14842"/>
                  <a:pt x="21600" y="13810"/>
                  <a:pt x="21600" y="12508"/>
                </a:cubicBezTo>
                <a:lnTo>
                  <a:pt x="21600" y="9092"/>
                </a:lnTo>
                <a:cubicBezTo>
                  <a:pt x="21600" y="7790"/>
                  <a:pt x="20543" y="6758"/>
                  <a:pt x="19266" y="6758"/>
                </a:cubicBezTo>
                <a:close/>
                <a:moveTo>
                  <a:pt x="14203" y="12139"/>
                </a:moveTo>
                <a:cubicBezTo>
                  <a:pt x="14203" y="13270"/>
                  <a:pt x="13270" y="14203"/>
                  <a:pt x="12139" y="14203"/>
                </a:cubicBezTo>
                <a:lnTo>
                  <a:pt x="9461" y="14203"/>
                </a:lnTo>
                <a:cubicBezTo>
                  <a:pt x="8330" y="14203"/>
                  <a:pt x="7397" y="13270"/>
                  <a:pt x="7397" y="12139"/>
                </a:cubicBezTo>
                <a:lnTo>
                  <a:pt x="7397" y="9461"/>
                </a:lnTo>
                <a:cubicBezTo>
                  <a:pt x="7397" y="8330"/>
                  <a:pt x="8330" y="7397"/>
                  <a:pt x="9461" y="7397"/>
                </a:cubicBezTo>
                <a:lnTo>
                  <a:pt x="12139" y="7397"/>
                </a:lnTo>
                <a:cubicBezTo>
                  <a:pt x="13270" y="7397"/>
                  <a:pt x="14203" y="8330"/>
                  <a:pt x="14203" y="9461"/>
                </a:cubicBezTo>
                <a:lnTo>
                  <a:pt x="14203" y="12139"/>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0" name="Shape">
            <a:extLst>
              <a:ext uri="{FF2B5EF4-FFF2-40B4-BE49-F238E27FC236}">
                <a16:creationId xmlns:a16="http://schemas.microsoft.com/office/drawing/2014/main" id="{609E871E-3C40-479E-A8AC-7371DA4B859E}"/>
              </a:ext>
            </a:extLst>
          </p:cNvPr>
          <p:cNvSpPr/>
          <p:nvPr/>
        </p:nvSpPr>
        <p:spPr>
          <a:xfrm>
            <a:off x="3123427" y="3197097"/>
            <a:ext cx="1660653" cy="1660653"/>
          </a:xfrm>
          <a:custGeom>
            <a:avLst/>
            <a:gdLst/>
            <a:ahLst/>
            <a:cxnLst>
              <a:cxn ang="0">
                <a:pos x="wd2" y="hd2"/>
              </a:cxn>
              <a:cxn ang="5400000">
                <a:pos x="wd2" y="hd2"/>
              </a:cxn>
              <a:cxn ang="10800000">
                <a:pos x="wd2" y="hd2"/>
              </a:cxn>
              <a:cxn ang="16200000">
                <a:pos x="wd2" y="hd2"/>
              </a:cxn>
            </a:cxnLst>
            <a:rect l="0" t="0" r="r" b="b"/>
            <a:pathLst>
              <a:path w="21600" h="21600" extrusionOk="0">
                <a:moveTo>
                  <a:pt x="19266" y="6758"/>
                </a:moveTo>
                <a:lnTo>
                  <a:pt x="17177" y="6758"/>
                </a:lnTo>
                <a:cubicBezTo>
                  <a:pt x="15899" y="6758"/>
                  <a:pt x="14842" y="5726"/>
                  <a:pt x="14842" y="4423"/>
                </a:cubicBezTo>
                <a:lnTo>
                  <a:pt x="14842" y="2334"/>
                </a:lnTo>
                <a:cubicBezTo>
                  <a:pt x="14842" y="1057"/>
                  <a:pt x="13810" y="0"/>
                  <a:pt x="12508" y="0"/>
                </a:cubicBezTo>
                <a:lnTo>
                  <a:pt x="9092" y="0"/>
                </a:lnTo>
                <a:cubicBezTo>
                  <a:pt x="7814" y="0"/>
                  <a:pt x="6758" y="1032"/>
                  <a:pt x="6758" y="2334"/>
                </a:cubicBezTo>
                <a:lnTo>
                  <a:pt x="6758" y="4423"/>
                </a:lnTo>
                <a:cubicBezTo>
                  <a:pt x="6758" y="5701"/>
                  <a:pt x="5726" y="6758"/>
                  <a:pt x="4423" y="6758"/>
                </a:cubicBezTo>
                <a:lnTo>
                  <a:pt x="2334" y="6758"/>
                </a:lnTo>
                <a:cubicBezTo>
                  <a:pt x="1057" y="6758"/>
                  <a:pt x="0" y="7790"/>
                  <a:pt x="0" y="9092"/>
                </a:cubicBezTo>
                <a:lnTo>
                  <a:pt x="0" y="12508"/>
                </a:lnTo>
                <a:cubicBezTo>
                  <a:pt x="0" y="13786"/>
                  <a:pt x="1032" y="14842"/>
                  <a:pt x="2334" y="14842"/>
                </a:cubicBezTo>
                <a:lnTo>
                  <a:pt x="4423" y="14842"/>
                </a:lnTo>
                <a:cubicBezTo>
                  <a:pt x="5701" y="14842"/>
                  <a:pt x="6758" y="15874"/>
                  <a:pt x="6758" y="17177"/>
                </a:cubicBezTo>
                <a:lnTo>
                  <a:pt x="6758" y="19266"/>
                </a:lnTo>
                <a:cubicBezTo>
                  <a:pt x="6758" y="20543"/>
                  <a:pt x="7790" y="21600"/>
                  <a:pt x="9092" y="21600"/>
                </a:cubicBezTo>
                <a:lnTo>
                  <a:pt x="12508" y="21600"/>
                </a:lnTo>
                <a:cubicBezTo>
                  <a:pt x="13786" y="21600"/>
                  <a:pt x="14842" y="20568"/>
                  <a:pt x="14842" y="19266"/>
                </a:cubicBezTo>
                <a:lnTo>
                  <a:pt x="14842" y="17177"/>
                </a:lnTo>
                <a:cubicBezTo>
                  <a:pt x="14842" y="15899"/>
                  <a:pt x="15874" y="14842"/>
                  <a:pt x="17177" y="14842"/>
                </a:cubicBezTo>
                <a:lnTo>
                  <a:pt x="19266" y="14842"/>
                </a:lnTo>
                <a:cubicBezTo>
                  <a:pt x="20543" y="14842"/>
                  <a:pt x="21600" y="13810"/>
                  <a:pt x="21600" y="12508"/>
                </a:cubicBezTo>
                <a:lnTo>
                  <a:pt x="21600" y="9092"/>
                </a:lnTo>
                <a:cubicBezTo>
                  <a:pt x="21600" y="7790"/>
                  <a:pt x="20543" y="6758"/>
                  <a:pt x="19266" y="6758"/>
                </a:cubicBezTo>
                <a:close/>
                <a:moveTo>
                  <a:pt x="14203" y="12139"/>
                </a:moveTo>
                <a:cubicBezTo>
                  <a:pt x="14203" y="13270"/>
                  <a:pt x="13270" y="14203"/>
                  <a:pt x="12139" y="14203"/>
                </a:cubicBezTo>
                <a:lnTo>
                  <a:pt x="9461" y="14203"/>
                </a:lnTo>
                <a:cubicBezTo>
                  <a:pt x="8330" y="14203"/>
                  <a:pt x="7397" y="13270"/>
                  <a:pt x="7397" y="12139"/>
                </a:cubicBezTo>
                <a:lnTo>
                  <a:pt x="7397" y="9461"/>
                </a:lnTo>
                <a:cubicBezTo>
                  <a:pt x="7397" y="8330"/>
                  <a:pt x="8330" y="7397"/>
                  <a:pt x="9461" y="7397"/>
                </a:cubicBezTo>
                <a:lnTo>
                  <a:pt x="12139" y="7397"/>
                </a:lnTo>
                <a:cubicBezTo>
                  <a:pt x="13270" y="7397"/>
                  <a:pt x="14203" y="8330"/>
                  <a:pt x="14203" y="9461"/>
                </a:cubicBezTo>
                <a:lnTo>
                  <a:pt x="14203" y="12139"/>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grpSp>
        <p:nvGrpSpPr>
          <p:cNvPr id="51" name="Graphic 40" descr="Lightbulb">
            <a:extLst>
              <a:ext uri="{FF2B5EF4-FFF2-40B4-BE49-F238E27FC236}">
                <a16:creationId xmlns:a16="http://schemas.microsoft.com/office/drawing/2014/main" id="{C815E3E8-4D9F-47CE-881C-0CBCA1A8E5CC}"/>
              </a:ext>
            </a:extLst>
          </p:cNvPr>
          <p:cNvGrpSpPr/>
          <p:nvPr/>
        </p:nvGrpSpPr>
        <p:grpSpPr>
          <a:xfrm>
            <a:off x="3755933" y="3832161"/>
            <a:ext cx="390524" cy="390524"/>
            <a:chOff x="5007910" y="3966547"/>
            <a:chExt cx="520699" cy="520699"/>
          </a:xfrm>
        </p:grpSpPr>
        <p:sp>
          <p:nvSpPr>
            <p:cNvPr id="52" name="Freeform: Shape 51">
              <a:extLst>
                <a:ext uri="{FF2B5EF4-FFF2-40B4-BE49-F238E27FC236}">
                  <a16:creationId xmlns:a16="http://schemas.microsoft.com/office/drawing/2014/main" id="{151B9D2E-7AC6-4F9D-B381-F0B601842028}"/>
                </a:ext>
              </a:extLst>
            </p:cNvPr>
            <p:cNvSpPr/>
            <p:nvPr/>
          </p:nvSpPr>
          <p:spPr>
            <a:xfrm>
              <a:off x="5197748" y="4313679"/>
              <a:ext cx="141022" cy="32543"/>
            </a:xfrm>
            <a:custGeom>
              <a:avLst/>
              <a:gdLst>
                <a:gd name="connsiteX0" fmla="*/ 16272 w 141022"/>
                <a:gd name="connsiteY0" fmla="*/ 0 h 32543"/>
                <a:gd name="connsiteX1" fmla="*/ 124751 w 141022"/>
                <a:gd name="connsiteY1" fmla="*/ 0 h 32543"/>
                <a:gd name="connsiteX2" fmla="*/ 141023 w 141022"/>
                <a:gd name="connsiteY2" fmla="*/ 16272 h 32543"/>
                <a:gd name="connsiteX3" fmla="*/ 124751 w 141022"/>
                <a:gd name="connsiteY3" fmla="*/ 32544 h 32543"/>
                <a:gd name="connsiteX4" fmla="*/ 16272 w 141022"/>
                <a:gd name="connsiteY4" fmla="*/ 32544 h 32543"/>
                <a:gd name="connsiteX5" fmla="*/ 0 w 141022"/>
                <a:gd name="connsiteY5" fmla="*/ 16272 h 32543"/>
                <a:gd name="connsiteX6" fmla="*/ 16272 w 141022"/>
                <a:gd name="connsiteY6" fmla="*/ 0 h 32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022" h="32543">
                  <a:moveTo>
                    <a:pt x="16272" y="0"/>
                  </a:moveTo>
                  <a:lnTo>
                    <a:pt x="124751" y="0"/>
                  </a:lnTo>
                  <a:cubicBezTo>
                    <a:pt x="133972" y="0"/>
                    <a:pt x="141023" y="7051"/>
                    <a:pt x="141023" y="16272"/>
                  </a:cubicBezTo>
                  <a:cubicBezTo>
                    <a:pt x="141023" y="25493"/>
                    <a:pt x="133972" y="32544"/>
                    <a:pt x="124751" y="32544"/>
                  </a:cubicBezTo>
                  <a:lnTo>
                    <a:pt x="16272" y="32544"/>
                  </a:lnTo>
                  <a:cubicBezTo>
                    <a:pt x="7051" y="32544"/>
                    <a:pt x="0" y="25493"/>
                    <a:pt x="0" y="16272"/>
                  </a:cubicBezTo>
                  <a:cubicBezTo>
                    <a:pt x="0" y="7051"/>
                    <a:pt x="7051" y="0"/>
                    <a:pt x="16272" y="0"/>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3" name="Freeform: Shape 52">
              <a:extLst>
                <a:ext uri="{FF2B5EF4-FFF2-40B4-BE49-F238E27FC236}">
                  <a16:creationId xmlns:a16="http://schemas.microsoft.com/office/drawing/2014/main" id="{67F6F126-5B78-4607-9E85-E24FBA702793}"/>
                </a:ext>
              </a:extLst>
            </p:cNvPr>
            <p:cNvSpPr/>
            <p:nvPr/>
          </p:nvSpPr>
          <p:spPr>
            <a:xfrm>
              <a:off x="5197748" y="4367919"/>
              <a:ext cx="141022" cy="32543"/>
            </a:xfrm>
            <a:custGeom>
              <a:avLst/>
              <a:gdLst>
                <a:gd name="connsiteX0" fmla="*/ 16272 w 141022"/>
                <a:gd name="connsiteY0" fmla="*/ 0 h 32543"/>
                <a:gd name="connsiteX1" fmla="*/ 124751 w 141022"/>
                <a:gd name="connsiteY1" fmla="*/ 0 h 32543"/>
                <a:gd name="connsiteX2" fmla="*/ 141023 w 141022"/>
                <a:gd name="connsiteY2" fmla="*/ 16272 h 32543"/>
                <a:gd name="connsiteX3" fmla="*/ 124751 w 141022"/>
                <a:gd name="connsiteY3" fmla="*/ 32544 h 32543"/>
                <a:gd name="connsiteX4" fmla="*/ 16272 w 141022"/>
                <a:gd name="connsiteY4" fmla="*/ 32544 h 32543"/>
                <a:gd name="connsiteX5" fmla="*/ 0 w 141022"/>
                <a:gd name="connsiteY5" fmla="*/ 16272 h 32543"/>
                <a:gd name="connsiteX6" fmla="*/ 16272 w 141022"/>
                <a:gd name="connsiteY6" fmla="*/ 0 h 32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022" h="32543">
                  <a:moveTo>
                    <a:pt x="16272" y="0"/>
                  </a:moveTo>
                  <a:lnTo>
                    <a:pt x="124751" y="0"/>
                  </a:lnTo>
                  <a:cubicBezTo>
                    <a:pt x="133972" y="0"/>
                    <a:pt x="141023" y="7051"/>
                    <a:pt x="141023" y="16272"/>
                  </a:cubicBezTo>
                  <a:cubicBezTo>
                    <a:pt x="141023" y="25493"/>
                    <a:pt x="133972" y="32544"/>
                    <a:pt x="124751" y="32544"/>
                  </a:cubicBezTo>
                  <a:lnTo>
                    <a:pt x="16272" y="32544"/>
                  </a:lnTo>
                  <a:cubicBezTo>
                    <a:pt x="7051" y="32544"/>
                    <a:pt x="0" y="25493"/>
                    <a:pt x="0" y="16272"/>
                  </a:cubicBezTo>
                  <a:cubicBezTo>
                    <a:pt x="0" y="7051"/>
                    <a:pt x="7051" y="0"/>
                    <a:pt x="16272" y="0"/>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4" name="Freeform: Shape 53">
              <a:extLst>
                <a:ext uri="{FF2B5EF4-FFF2-40B4-BE49-F238E27FC236}">
                  <a16:creationId xmlns:a16="http://schemas.microsoft.com/office/drawing/2014/main" id="{9611C365-9627-4D4A-B42C-45D6517A88E1}"/>
                </a:ext>
              </a:extLst>
            </p:cNvPr>
            <p:cNvSpPr/>
            <p:nvPr/>
          </p:nvSpPr>
          <p:spPr>
            <a:xfrm>
              <a:off x="5233003" y="4422158"/>
              <a:ext cx="70511" cy="32543"/>
            </a:xfrm>
            <a:custGeom>
              <a:avLst/>
              <a:gdLst>
                <a:gd name="connsiteX0" fmla="*/ 0 w 70511"/>
                <a:gd name="connsiteY0" fmla="*/ 0 h 32543"/>
                <a:gd name="connsiteX1" fmla="*/ 35256 w 70511"/>
                <a:gd name="connsiteY1" fmla="*/ 32544 h 32543"/>
                <a:gd name="connsiteX2" fmla="*/ 70511 w 70511"/>
                <a:gd name="connsiteY2" fmla="*/ 0 h 32543"/>
                <a:gd name="connsiteX3" fmla="*/ 0 w 70511"/>
                <a:gd name="connsiteY3" fmla="*/ 0 h 32543"/>
              </a:gdLst>
              <a:ahLst/>
              <a:cxnLst>
                <a:cxn ang="0">
                  <a:pos x="connsiteX0" y="connsiteY0"/>
                </a:cxn>
                <a:cxn ang="0">
                  <a:pos x="connsiteX1" y="connsiteY1"/>
                </a:cxn>
                <a:cxn ang="0">
                  <a:pos x="connsiteX2" y="connsiteY2"/>
                </a:cxn>
                <a:cxn ang="0">
                  <a:pos x="connsiteX3" y="connsiteY3"/>
                </a:cxn>
              </a:cxnLst>
              <a:rect l="l" t="t" r="r" b="b"/>
              <a:pathLst>
                <a:path w="70511" h="32543">
                  <a:moveTo>
                    <a:pt x="0" y="0"/>
                  </a:moveTo>
                  <a:cubicBezTo>
                    <a:pt x="1627" y="18441"/>
                    <a:pt x="16814" y="32544"/>
                    <a:pt x="35256" y="32544"/>
                  </a:cubicBezTo>
                  <a:cubicBezTo>
                    <a:pt x="53697" y="32544"/>
                    <a:pt x="68884" y="18441"/>
                    <a:pt x="70511" y="0"/>
                  </a:cubicBezTo>
                  <a:lnTo>
                    <a:pt x="0" y="0"/>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5" name="Freeform: Shape 54">
              <a:extLst>
                <a:ext uri="{FF2B5EF4-FFF2-40B4-BE49-F238E27FC236}">
                  <a16:creationId xmlns:a16="http://schemas.microsoft.com/office/drawing/2014/main" id="{094ADE23-45F6-4310-BDBC-DF93DFEA483C}"/>
                </a:ext>
              </a:extLst>
            </p:cNvPr>
            <p:cNvSpPr/>
            <p:nvPr/>
          </p:nvSpPr>
          <p:spPr>
            <a:xfrm>
              <a:off x="5127236" y="3999090"/>
              <a:ext cx="282045" cy="292893"/>
            </a:xfrm>
            <a:custGeom>
              <a:avLst/>
              <a:gdLst>
                <a:gd name="connsiteX0" fmla="*/ 141023 w 282045"/>
                <a:gd name="connsiteY0" fmla="*/ 0 h 292893"/>
                <a:gd name="connsiteX1" fmla="*/ 141023 w 282045"/>
                <a:gd name="connsiteY1" fmla="*/ 0 h 292893"/>
                <a:gd name="connsiteX2" fmla="*/ 141023 w 282045"/>
                <a:gd name="connsiteY2" fmla="*/ 0 h 292893"/>
                <a:gd name="connsiteX3" fmla="*/ 0 w 282045"/>
                <a:gd name="connsiteY3" fmla="*/ 139395 h 292893"/>
                <a:gd name="connsiteX4" fmla="*/ 0 w 282045"/>
                <a:gd name="connsiteY4" fmla="*/ 144277 h 292893"/>
                <a:gd name="connsiteX5" fmla="*/ 9763 w 282045"/>
                <a:gd name="connsiteY5" fmla="*/ 193093 h 292893"/>
                <a:gd name="connsiteX6" fmla="*/ 34171 w 282045"/>
                <a:gd name="connsiteY6" fmla="*/ 233230 h 292893"/>
                <a:gd name="connsiteX7" fmla="*/ 67257 w 282045"/>
                <a:gd name="connsiteY7" fmla="*/ 286927 h 292893"/>
                <a:gd name="connsiteX8" fmla="*/ 77020 w 282045"/>
                <a:gd name="connsiteY8" fmla="*/ 292893 h 292893"/>
                <a:gd name="connsiteX9" fmla="*/ 205025 w 282045"/>
                <a:gd name="connsiteY9" fmla="*/ 292893 h 292893"/>
                <a:gd name="connsiteX10" fmla="*/ 214788 w 282045"/>
                <a:gd name="connsiteY10" fmla="*/ 286927 h 292893"/>
                <a:gd name="connsiteX11" fmla="*/ 247874 w 282045"/>
                <a:gd name="connsiteY11" fmla="*/ 233230 h 292893"/>
                <a:gd name="connsiteX12" fmla="*/ 272282 w 282045"/>
                <a:gd name="connsiteY12" fmla="*/ 193093 h 292893"/>
                <a:gd name="connsiteX13" fmla="*/ 282045 w 282045"/>
                <a:gd name="connsiteY13" fmla="*/ 144277 h 292893"/>
                <a:gd name="connsiteX14" fmla="*/ 282045 w 282045"/>
                <a:gd name="connsiteY14" fmla="*/ 139395 h 292893"/>
                <a:gd name="connsiteX15" fmla="*/ 141023 w 282045"/>
                <a:gd name="connsiteY15" fmla="*/ 0 h 292893"/>
                <a:gd name="connsiteX16" fmla="*/ 249502 w 282045"/>
                <a:gd name="connsiteY16" fmla="*/ 143735 h 292893"/>
                <a:gd name="connsiteX17" fmla="*/ 241908 w 282045"/>
                <a:gd name="connsiteY17" fmla="*/ 181702 h 292893"/>
                <a:gd name="connsiteX18" fmla="*/ 223467 w 282045"/>
                <a:gd name="connsiteY18" fmla="*/ 211534 h 292893"/>
                <a:gd name="connsiteX19" fmla="*/ 192008 w 282045"/>
                <a:gd name="connsiteY19" fmla="*/ 260350 h 292893"/>
                <a:gd name="connsiteX20" fmla="*/ 141023 w 282045"/>
                <a:gd name="connsiteY20" fmla="*/ 260350 h 292893"/>
                <a:gd name="connsiteX21" fmla="*/ 90580 w 282045"/>
                <a:gd name="connsiteY21" fmla="*/ 260350 h 292893"/>
                <a:gd name="connsiteX22" fmla="*/ 59121 w 282045"/>
                <a:gd name="connsiteY22" fmla="*/ 211534 h 292893"/>
                <a:gd name="connsiteX23" fmla="*/ 40680 w 282045"/>
                <a:gd name="connsiteY23" fmla="*/ 181702 h 292893"/>
                <a:gd name="connsiteX24" fmla="*/ 33086 w 282045"/>
                <a:gd name="connsiteY24" fmla="*/ 143735 h 292893"/>
                <a:gd name="connsiteX25" fmla="*/ 33086 w 282045"/>
                <a:gd name="connsiteY25" fmla="*/ 139395 h 292893"/>
                <a:gd name="connsiteX26" fmla="*/ 141565 w 282045"/>
                <a:gd name="connsiteY26" fmla="*/ 32001 h 292893"/>
                <a:gd name="connsiteX27" fmla="*/ 141565 w 282045"/>
                <a:gd name="connsiteY27" fmla="*/ 32001 h 292893"/>
                <a:gd name="connsiteX28" fmla="*/ 141565 w 282045"/>
                <a:gd name="connsiteY28" fmla="*/ 32001 h 292893"/>
                <a:gd name="connsiteX29" fmla="*/ 141565 w 282045"/>
                <a:gd name="connsiteY29" fmla="*/ 32001 h 292893"/>
                <a:gd name="connsiteX30" fmla="*/ 141565 w 282045"/>
                <a:gd name="connsiteY30" fmla="*/ 32001 h 292893"/>
                <a:gd name="connsiteX31" fmla="*/ 141565 w 282045"/>
                <a:gd name="connsiteY31" fmla="*/ 32001 h 292893"/>
                <a:gd name="connsiteX32" fmla="*/ 141565 w 282045"/>
                <a:gd name="connsiteY32" fmla="*/ 32001 h 292893"/>
                <a:gd name="connsiteX33" fmla="*/ 250044 w 282045"/>
                <a:gd name="connsiteY33" fmla="*/ 139395 h 292893"/>
                <a:gd name="connsiteX34" fmla="*/ 250044 w 282045"/>
                <a:gd name="connsiteY34" fmla="*/ 143735 h 29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82045" h="292893">
                  <a:moveTo>
                    <a:pt x="141023" y="0"/>
                  </a:moveTo>
                  <a:cubicBezTo>
                    <a:pt x="141023" y="0"/>
                    <a:pt x="141023" y="0"/>
                    <a:pt x="141023" y="0"/>
                  </a:cubicBezTo>
                  <a:cubicBezTo>
                    <a:pt x="141023" y="0"/>
                    <a:pt x="141023" y="0"/>
                    <a:pt x="141023" y="0"/>
                  </a:cubicBezTo>
                  <a:cubicBezTo>
                    <a:pt x="64003" y="542"/>
                    <a:pt x="1627" y="62375"/>
                    <a:pt x="0" y="139395"/>
                  </a:cubicBezTo>
                  <a:lnTo>
                    <a:pt x="0" y="144277"/>
                  </a:lnTo>
                  <a:cubicBezTo>
                    <a:pt x="542" y="161091"/>
                    <a:pt x="3797" y="177363"/>
                    <a:pt x="9763" y="193093"/>
                  </a:cubicBezTo>
                  <a:cubicBezTo>
                    <a:pt x="15729" y="207737"/>
                    <a:pt x="23865" y="221297"/>
                    <a:pt x="34171" y="233230"/>
                  </a:cubicBezTo>
                  <a:cubicBezTo>
                    <a:pt x="47188" y="247332"/>
                    <a:pt x="61291" y="274994"/>
                    <a:pt x="67257" y="286927"/>
                  </a:cubicBezTo>
                  <a:cubicBezTo>
                    <a:pt x="68884" y="290724"/>
                    <a:pt x="72681" y="292893"/>
                    <a:pt x="77020" y="292893"/>
                  </a:cubicBezTo>
                  <a:lnTo>
                    <a:pt x="205025" y="292893"/>
                  </a:lnTo>
                  <a:cubicBezTo>
                    <a:pt x="209364" y="292893"/>
                    <a:pt x="213161" y="290724"/>
                    <a:pt x="214788" y="286927"/>
                  </a:cubicBezTo>
                  <a:cubicBezTo>
                    <a:pt x="220755" y="274994"/>
                    <a:pt x="234857" y="247332"/>
                    <a:pt x="247874" y="233230"/>
                  </a:cubicBezTo>
                  <a:cubicBezTo>
                    <a:pt x="258180" y="221297"/>
                    <a:pt x="266858" y="207737"/>
                    <a:pt x="272282" y="193093"/>
                  </a:cubicBezTo>
                  <a:cubicBezTo>
                    <a:pt x="278249" y="177363"/>
                    <a:pt x="281503" y="161091"/>
                    <a:pt x="282045" y="144277"/>
                  </a:cubicBezTo>
                  <a:lnTo>
                    <a:pt x="282045" y="139395"/>
                  </a:lnTo>
                  <a:cubicBezTo>
                    <a:pt x="280418" y="62375"/>
                    <a:pt x="218043" y="542"/>
                    <a:pt x="141023" y="0"/>
                  </a:cubicBezTo>
                  <a:close/>
                  <a:moveTo>
                    <a:pt x="249502" y="143735"/>
                  </a:moveTo>
                  <a:cubicBezTo>
                    <a:pt x="248959" y="156752"/>
                    <a:pt x="246247" y="169770"/>
                    <a:pt x="241908" y="181702"/>
                  </a:cubicBezTo>
                  <a:cubicBezTo>
                    <a:pt x="237569" y="192550"/>
                    <a:pt x="231603" y="202856"/>
                    <a:pt x="223467" y="211534"/>
                  </a:cubicBezTo>
                  <a:cubicBezTo>
                    <a:pt x="210992" y="226721"/>
                    <a:pt x="200144" y="242993"/>
                    <a:pt x="192008" y="260350"/>
                  </a:cubicBezTo>
                  <a:lnTo>
                    <a:pt x="141023" y="260350"/>
                  </a:lnTo>
                  <a:lnTo>
                    <a:pt x="90580" y="260350"/>
                  </a:lnTo>
                  <a:cubicBezTo>
                    <a:pt x="81902" y="242993"/>
                    <a:pt x="71054" y="226721"/>
                    <a:pt x="59121" y="211534"/>
                  </a:cubicBezTo>
                  <a:cubicBezTo>
                    <a:pt x="51528" y="202856"/>
                    <a:pt x="45019" y="192550"/>
                    <a:pt x="40680" y="181702"/>
                  </a:cubicBezTo>
                  <a:cubicBezTo>
                    <a:pt x="35798" y="169770"/>
                    <a:pt x="33628" y="156752"/>
                    <a:pt x="33086" y="143735"/>
                  </a:cubicBezTo>
                  <a:lnTo>
                    <a:pt x="33086" y="139395"/>
                  </a:lnTo>
                  <a:cubicBezTo>
                    <a:pt x="34171" y="80274"/>
                    <a:pt x="82444" y="32544"/>
                    <a:pt x="141565" y="32001"/>
                  </a:cubicBezTo>
                  <a:lnTo>
                    <a:pt x="141565" y="32001"/>
                  </a:lnTo>
                  <a:lnTo>
                    <a:pt x="141565" y="32001"/>
                  </a:lnTo>
                  <a:cubicBezTo>
                    <a:pt x="141565" y="32001"/>
                    <a:pt x="141565" y="32001"/>
                    <a:pt x="141565" y="32001"/>
                  </a:cubicBezTo>
                  <a:cubicBezTo>
                    <a:pt x="141565" y="32001"/>
                    <a:pt x="141565" y="32001"/>
                    <a:pt x="141565" y="32001"/>
                  </a:cubicBezTo>
                  <a:lnTo>
                    <a:pt x="141565" y="32001"/>
                  </a:lnTo>
                  <a:lnTo>
                    <a:pt x="141565" y="32001"/>
                  </a:lnTo>
                  <a:cubicBezTo>
                    <a:pt x="200686" y="32544"/>
                    <a:pt x="248959" y="79732"/>
                    <a:pt x="250044" y="139395"/>
                  </a:cubicBezTo>
                  <a:lnTo>
                    <a:pt x="250044" y="143735"/>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56" name="Graphic 39" descr="Users">
            <a:extLst>
              <a:ext uri="{FF2B5EF4-FFF2-40B4-BE49-F238E27FC236}">
                <a16:creationId xmlns:a16="http://schemas.microsoft.com/office/drawing/2014/main" id="{C4977872-6B6D-4C67-8F2E-0DA01386D00C}"/>
              </a:ext>
            </a:extLst>
          </p:cNvPr>
          <p:cNvGrpSpPr/>
          <p:nvPr/>
        </p:nvGrpSpPr>
        <p:grpSpPr>
          <a:xfrm>
            <a:off x="6274151" y="3920842"/>
            <a:ext cx="341708" cy="213161"/>
            <a:chOff x="8365534" y="4084789"/>
            <a:chExt cx="455611" cy="284214"/>
          </a:xfrm>
          <a:solidFill>
            <a:srgbClr val="000000"/>
          </a:solidFill>
        </p:grpSpPr>
        <p:sp>
          <p:nvSpPr>
            <p:cNvPr id="57" name="Freeform: Shape 56">
              <a:extLst>
                <a:ext uri="{FF2B5EF4-FFF2-40B4-BE49-F238E27FC236}">
                  <a16:creationId xmlns:a16="http://schemas.microsoft.com/office/drawing/2014/main" id="{E2554257-35BD-4F45-AC15-02D2BBB74489}"/>
                </a:ext>
              </a:extLst>
            </p:cNvPr>
            <p:cNvSpPr/>
            <p:nvPr/>
          </p:nvSpPr>
          <p:spPr>
            <a:xfrm>
              <a:off x="8414350" y="4084789"/>
              <a:ext cx="97631" cy="97631"/>
            </a:xfrm>
            <a:custGeom>
              <a:avLst/>
              <a:gdLst>
                <a:gd name="connsiteX0" fmla="*/ 97631 w 97631"/>
                <a:gd name="connsiteY0" fmla="*/ 48816 h 97631"/>
                <a:gd name="connsiteX1" fmla="*/ 48816 w 97631"/>
                <a:gd name="connsiteY1" fmla="*/ 97631 h 97631"/>
                <a:gd name="connsiteX2" fmla="*/ 0 w 97631"/>
                <a:gd name="connsiteY2" fmla="*/ 48816 h 97631"/>
                <a:gd name="connsiteX3" fmla="*/ 48816 w 97631"/>
                <a:gd name="connsiteY3" fmla="*/ 0 h 97631"/>
                <a:gd name="connsiteX4" fmla="*/ 97631 w 97631"/>
                <a:gd name="connsiteY4" fmla="*/ 48816 h 97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631" h="97631">
                  <a:moveTo>
                    <a:pt x="97631" y="48816"/>
                  </a:moveTo>
                  <a:cubicBezTo>
                    <a:pt x="97631" y="75776"/>
                    <a:pt x="75776" y="97631"/>
                    <a:pt x="48816" y="97631"/>
                  </a:cubicBezTo>
                  <a:cubicBezTo>
                    <a:pt x="21855" y="97631"/>
                    <a:pt x="0" y="75776"/>
                    <a:pt x="0" y="48816"/>
                  </a:cubicBezTo>
                  <a:cubicBezTo>
                    <a:pt x="0" y="21855"/>
                    <a:pt x="21855" y="0"/>
                    <a:pt x="48816" y="0"/>
                  </a:cubicBezTo>
                  <a:cubicBezTo>
                    <a:pt x="75776" y="0"/>
                    <a:pt x="97631" y="21855"/>
                    <a:pt x="97631" y="48816"/>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8" name="Freeform: Shape 57">
              <a:extLst>
                <a:ext uri="{FF2B5EF4-FFF2-40B4-BE49-F238E27FC236}">
                  <a16:creationId xmlns:a16="http://schemas.microsoft.com/office/drawing/2014/main" id="{F8692592-86C6-4A59-9F33-4D0A2759A813}"/>
                </a:ext>
              </a:extLst>
            </p:cNvPr>
            <p:cNvSpPr/>
            <p:nvPr/>
          </p:nvSpPr>
          <p:spPr>
            <a:xfrm>
              <a:off x="8674699" y="4084789"/>
              <a:ext cx="97631" cy="97631"/>
            </a:xfrm>
            <a:custGeom>
              <a:avLst/>
              <a:gdLst>
                <a:gd name="connsiteX0" fmla="*/ 97631 w 97631"/>
                <a:gd name="connsiteY0" fmla="*/ 48816 h 97631"/>
                <a:gd name="connsiteX1" fmla="*/ 48816 w 97631"/>
                <a:gd name="connsiteY1" fmla="*/ 97631 h 97631"/>
                <a:gd name="connsiteX2" fmla="*/ 0 w 97631"/>
                <a:gd name="connsiteY2" fmla="*/ 48816 h 97631"/>
                <a:gd name="connsiteX3" fmla="*/ 48816 w 97631"/>
                <a:gd name="connsiteY3" fmla="*/ 0 h 97631"/>
                <a:gd name="connsiteX4" fmla="*/ 97631 w 97631"/>
                <a:gd name="connsiteY4" fmla="*/ 48816 h 97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631" h="97631">
                  <a:moveTo>
                    <a:pt x="97631" y="48816"/>
                  </a:moveTo>
                  <a:cubicBezTo>
                    <a:pt x="97631" y="75776"/>
                    <a:pt x="75776" y="97631"/>
                    <a:pt x="48816" y="97631"/>
                  </a:cubicBezTo>
                  <a:cubicBezTo>
                    <a:pt x="21855" y="97631"/>
                    <a:pt x="0" y="75776"/>
                    <a:pt x="0" y="48816"/>
                  </a:cubicBezTo>
                  <a:cubicBezTo>
                    <a:pt x="0" y="21855"/>
                    <a:pt x="21855" y="0"/>
                    <a:pt x="48816" y="0"/>
                  </a:cubicBezTo>
                  <a:cubicBezTo>
                    <a:pt x="75776" y="0"/>
                    <a:pt x="97631" y="21855"/>
                    <a:pt x="97631" y="48816"/>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59" name="Freeform: Shape 58">
              <a:extLst>
                <a:ext uri="{FF2B5EF4-FFF2-40B4-BE49-F238E27FC236}">
                  <a16:creationId xmlns:a16="http://schemas.microsoft.com/office/drawing/2014/main" id="{1CF458EB-EC56-4F10-B18C-70CB1922D67D}"/>
                </a:ext>
              </a:extLst>
            </p:cNvPr>
            <p:cNvSpPr/>
            <p:nvPr/>
          </p:nvSpPr>
          <p:spPr>
            <a:xfrm>
              <a:off x="8495709" y="4271372"/>
              <a:ext cx="195262" cy="97631"/>
            </a:xfrm>
            <a:custGeom>
              <a:avLst/>
              <a:gdLst>
                <a:gd name="connsiteX0" fmla="*/ 195262 w 195262"/>
                <a:gd name="connsiteY0" fmla="*/ 97631 h 97631"/>
                <a:gd name="connsiteX1" fmla="*/ 195262 w 195262"/>
                <a:gd name="connsiteY1" fmla="*/ 48816 h 97631"/>
                <a:gd name="connsiteX2" fmla="*/ 185499 w 195262"/>
                <a:gd name="connsiteY2" fmla="*/ 29289 h 97631"/>
                <a:gd name="connsiteX3" fmla="*/ 137768 w 195262"/>
                <a:gd name="connsiteY3" fmla="*/ 6509 h 97631"/>
                <a:gd name="connsiteX4" fmla="*/ 97631 w 195262"/>
                <a:gd name="connsiteY4" fmla="*/ 0 h 97631"/>
                <a:gd name="connsiteX5" fmla="*/ 57494 w 195262"/>
                <a:gd name="connsiteY5" fmla="*/ 6509 h 97631"/>
                <a:gd name="connsiteX6" fmla="*/ 9763 w 195262"/>
                <a:gd name="connsiteY6" fmla="*/ 29289 h 97631"/>
                <a:gd name="connsiteX7" fmla="*/ 0 w 195262"/>
                <a:gd name="connsiteY7" fmla="*/ 48816 h 97631"/>
                <a:gd name="connsiteX8" fmla="*/ 0 w 195262"/>
                <a:gd name="connsiteY8" fmla="*/ 97631 h 97631"/>
                <a:gd name="connsiteX9" fmla="*/ 195262 w 195262"/>
                <a:gd name="connsiteY9" fmla="*/ 97631 h 9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262" h="97631">
                  <a:moveTo>
                    <a:pt x="195262" y="97631"/>
                  </a:moveTo>
                  <a:lnTo>
                    <a:pt x="195262" y="48816"/>
                  </a:lnTo>
                  <a:cubicBezTo>
                    <a:pt x="195262" y="41222"/>
                    <a:pt x="192008" y="33628"/>
                    <a:pt x="185499" y="29289"/>
                  </a:cubicBezTo>
                  <a:cubicBezTo>
                    <a:pt x="172482" y="18441"/>
                    <a:pt x="155125" y="10848"/>
                    <a:pt x="137768" y="6509"/>
                  </a:cubicBezTo>
                  <a:cubicBezTo>
                    <a:pt x="125836" y="3254"/>
                    <a:pt x="111733" y="0"/>
                    <a:pt x="97631" y="0"/>
                  </a:cubicBezTo>
                  <a:cubicBezTo>
                    <a:pt x="84614" y="0"/>
                    <a:pt x="70511" y="2170"/>
                    <a:pt x="57494" y="6509"/>
                  </a:cubicBezTo>
                  <a:cubicBezTo>
                    <a:pt x="40137" y="10848"/>
                    <a:pt x="23865" y="19526"/>
                    <a:pt x="9763" y="29289"/>
                  </a:cubicBezTo>
                  <a:cubicBezTo>
                    <a:pt x="3254" y="34713"/>
                    <a:pt x="0" y="41222"/>
                    <a:pt x="0" y="48816"/>
                  </a:cubicBezTo>
                  <a:lnTo>
                    <a:pt x="0" y="97631"/>
                  </a:lnTo>
                  <a:lnTo>
                    <a:pt x="195262" y="97631"/>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0" name="Freeform: Shape 59">
              <a:extLst>
                <a:ext uri="{FF2B5EF4-FFF2-40B4-BE49-F238E27FC236}">
                  <a16:creationId xmlns:a16="http://schemas.microsoft.com/office/drawing/2014/main" id="{EF863135-D9E5-470B-9F5D-97C1F49BC934}"/>
                </a:ext>
              </a:extLst>
            </p:cNvPr>
            <p:cNvSpPr/>
            <p:nvPr/>
          </p:nvSpPr>
          <p:spPr>
            <a:xfrm>
              <a:off x="8544524" y="4160724"/>
              <a:ext cx="97631" cy="97631"/>
            </a:xfrm>
            <a:custGeom>
              <a:avLst/>
              <a:gdLst>
                <a:gd name="connsiteX0" fmla="*/ 97631 w 97631"/>
                <a:gd name="connsiteY0" fmla="*/ 48816 h 97631"/>
                <a:gd name="connsiteX1" fmla="*/ 48816 w 97631"/>
                <a:gd name="connsiteY1" fmla="*/ 97631 h 97631"/>
                <a:gd name="connsiteX2" fmla="*/ 0 w 97631"/>
                <a:gd name="connsiteY2" fmla="*/ 48816 h 97631"/>
                <a:gd name="connsiteX3" fmla="*/ 48816 w 97631"/>
                <a:gd name="connsiteY3" fmla="*/ 0 h 97631"/>
                <a:gd name="connsiteX4" fmla="*/ 97631 w 97631"/>
                <a:gd name="connsiteY4" fmla="*/ 48816 h 97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631" h="97631">
                  <a:moveTo>
                    <a:pt x="97631" y="48816"/>
                  </a:moveTo>
                  <a:cubicBezTo>
                    <a:pt x="97631" y="75776"/>
                    <a:pt x="75776" y="97631"/>
                    <a:pt x="48816" y="97631"/>
                  </a:cubicBezTo>
                  <a:cubicBezTo>
                    <a:pt x="21855" y="97631"/>
                    <a:pt x="0" y="75776"/>
                    <a:pt x="0" y="48816"/>
                  </a:cubicBezTo>
                  <a:cubicBezTo>
                    <a:pt x="0" y="21855"/>
                    <a:pt x="21855" y="0"/>
                    <a:pt x="48816" y="0"/>
                  </a:cubicBezTo>
                  <a:cubicBezTo>
                    <a:pt x="75776" y="0"/>
                    <a:pt x="97631" y="21855"/>
                    <a:pt x="97631" y="48816"/>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1" name="Freeform: Shape 60">
              <a:extLst>
                <a:ext uri="{FF2B5EF4-FFF2-40B4-BE49-F238E27FC236}">
                  <a16:creationId xmlns:a16="http://schemas.microsoft.com/office/drawing/2014/main" id="{1DC69D10-58B2-4A3F-B768-5F854D0FFC53}"/>
                </a:ext>
              </a:extLst>
            </p:cNvPr>
            <p:cNvSpPr/>
            <p:nvPr/>
          </p:nvSpPr>
          <p:spPr>
            <a:xfrm>
              <a:off x="8644325" y="4195437"/>
              <a:ext cx="176820" cy="97631"/>
            </a:xfrm>
            <a:custGeom>
              <a:avLst/>
              <a:gdLst>
                <a:gd name="connsiteX0" fmla="*/ 167058 w 176820"/>
                <a:gd name="connsiteY0" fmla="*/ 29289 h 97631"/>
                <a:gd name="connsiteX1" fmla="*/ 119327 w 176820"/>
                <a:gd name="connsiteY1" fmla="*/ 6509 h 97631"/>
                <a:gd name="connsiteX2" fmla="*/ 79190 w 176820"/>
                <a:gd name="connsiteY2" fmla="*/ 0 h 97631"/>
                <a:gd name="connsiteX3" fmla="*/ 39052 w 176820"/>
                <a:gd name="connsiteY3" fmla="*/ 6509 h 97631"/>
                <a:gd name="connsiteX4" fmla="*/ 19526 w 176820"/>
                <a:gd name="connsiteY4" fmla="*/ 14102 h 97631"/>
                <a:gd name="connsiteX5" fmla="*/ 19526 w 176820"/>
                <a:gd name="connsiteY5" fmla="*/ 15187 h 97631"/>
                <a:gd name="connsiteX6" fmla="*/ 0 w 176820"/>
                <a:gd name="connsiteY6" fmla="*/ 62918 h 97631"/>
                <a:gd name="connsiteX7" fmla="*/ 49900 w 176820"/>
                <a:gd name="connsiteY7" fmla="*/ 87868 h 97631"/>
                <a:gd name="connsiteX8" fmla="*/ 58579 w 176820"/>
                <a:gd name="connsiteY8" fmla="*/ 97631 h 97631"/>
                <a:gd name="connsiteX9" fmla="*/ 176821 w 176820"/>
                <a:gd name="connsiteY9" fmla="*/ 97631 h 97631"/>
                <a:gd name="connsiteX10" fmla="*/ 176821 w 176820"/>
                <a:gd name="connsiteY10" fmla="*/ 48816 h 97631"/>
                <a:gd name="connsiteX11" fmla="*/ 167058 w 176820"/>
                <a:gd name="connsiteY11" fmla="*/ 29289 h 9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6820" h="97631">
                  <a:moveTo>
                    <a:pt x="167058" y="29289"/>
                  </a:moveTo>
                  <a:cubicBezTo>
                    <a:pt x="154040" y="18441"/>
                    <a:pt x="136683" y="10848"/>
                    <a:pt x="119327" y="6509"/>
                  </a:cubicBezTo>
                  <a:cubicBezTo>
                    <a:pt x="107394" y="3254"/>
                    <a:pt x="93292" y="0"/>
                    <a:pt x="79190" y="0"/>
                  </a:cubicBezTo>
                  <a:cubicBezTo>
                    <a:pt x="66172" y="0"/>
                    <a:pt x="52070" y="2170"/>
                    <a:pt x="39052" y="6509"/>
                  </a:cubicBezTo>
                  <a:cubicBezTo>
                    <a:pt x="32544" y="8678"/>
                    <a:pt x="26035" y="10848"/>
                    <a:pt x="19526" y="14102"/>
                  </a:cubicBezTo>
                  <a:lnTo>
                    <a:pt x="19526" y="15187"/>
                  </a:lnTo>
                  <a:cubicBezTo>
                    <a:pt x="19526" y="33628"/>
                    <a:pt x="11933" y="50985"/>
                    <a:pt x="0" y="62918"/>
                  </a:cubicBezTo>
                  <a:cubicBezTo>
                    <a:pt x="20611" y="69427"/>
                    <a:pt x="36883" y="78105"/>
                    <a:pt x="49900" y="87868"/>
                  </a:cubicBezTo>
                  <a:cubicBezTo>
                    <a:pt x="53155" y="91122"/>
                    <a:pt x="56409" y="93292"/>
                    <a:pt x="58579" y="97631"/>
                  </a:cubicBezTo>
                  <a:lnTo>
                    <a:pt x="176821" y="97631"/>
                  </a:lnTo>
                  <a:lnTo>
                    <a:pt x="176821" y="48816"/>
                  </a:lnTo>
                  <a:cubicBezTo>
                    <a:pt x="176821" y="41222"/>
                    <a:pt x="173566" y="33628"/>
                    <a:pt x="167058" y="29289"/>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2" name="Freeform: Shape 61">
              <a:extLst>
                <a:ext uri="{FF2B5EF4-FFF2-40B4-BE49-F238E27FC236}">
                  <a16:creationId xmlns:a16="http://schemas.microsoft.com/office/drawing/2014/main" id="{D95F786B-E0A5-4563-9310-967E0BC48A06}"/>
                </a:ext>
              </a:extLst>
            </p:cNvPr>
            <p:cNvSpPr/>
            <p:nvPr/>
          </p:nvSpPr>
          <p:spPr>
            <a:xfrm>
              <a:off x="8365534" y="4195437"/>
              <a:ext cx="176820" cy="97631"/>
            </a:xfrm>
            <a:custGeom>
              <a:avLst/>
              <a:gdLst>
                <a:gd name="connsiteX0" fmla="*/ 126920 w 176820"/>
                <a:gd name="connsiteY0" fmla="*/ 87868 h 97631"/>
                <a:gd name="connsiteX1" fmla="*/ 126920 w 176820"/>
                <a:gd name="connsiteY1" fmla="*/ 87868 h 97631"/>
                <a:gd name="connsiteX2" fmla="*/ 176821 w 176820"/>
                <a:gd name="connsiteY2" fmla="*/ 62918 h 97631"/>
                <a:gd name="connsiteX3" fmla="*/ 157294 w 176820"/>
                <a:gd name="connsiteY3" fmla="*/ 15187 h 97631"/>
                <a:gd name="connsiteX4" fmla="*/ 157294 w 176820"/>
                <a:gd name="connsiteY4" fmla="*/ 13017 h 97631"/>
                <a:gd name="connsiteX5" fmla="*/ 137768 w 176820"/>
                <a:gd name="connsiteY5" fmla="*/ 6509 h 97631"/>
                <a:gd name="connsiteX6" fmla="*/ 97631 w 176820"/>
                <a:gd name="connsiteY6" fmla="*/ 0 h 97631"/>
                <a:gd name="connsiteX7" fmla="*/ 57494 w 176820"/>
                <a:gd name="connsiteY7" fmla="*/ 6509 h 97631"/>
                <a:gd name="connsiteX8" fmla="*/ 9763 w 176820"/>
                <a:gd name="connsiteY8" fmla="*/ 29289 h 97631"/>
                <a:gd name="connsiteX9" fmla="*/ 0 w 176820"/>
                <a:gd name="connsiteY9" fmla="*/ 48816 h 97631"/>
                <a:gd name="connsiteX10" fmla="*/ 0 w 176820"/>
                <a:gd name="connsiteY10" fmla="*/ 97631 h 97631"/>
                <a:gd name="connsiteX11" fmla="*/ 117157 w 176820"/>
                <a:gd name="connsiteY11" fmla="*/ 97631 h 97631"/>
                <a:gd name="connsiteX12" fmla="*/ 126920 w 176820"/>
                <a:gd name="connsiteY12" fmla="*/ 87868 h 9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6820" h="97631">
                  <a:moveTo>
                    <a:pt x="126920" y="87868"/>
                  </a:moveTo>
                  <a:lnTo>
                    <a:pt x="126920" y="87868"/>
                  </a:lnTo>
                  <a:cubicBezTo>
                    <a:pt x="142107" y="77020"/>
                    <a:pt x="159464" y="68342"/>
                    <a:pt x="176821" y="62918"/>
                  </a:cubicBezTo>
                  <a:cubicBezTo>
                    <a:pt x="164888" y="49900"/>
                    <a:pt x="157294" y="33628"/>
                    <a:pt x="157294" y="15187"/>
                  </a:cubicBezTo>
                  <a:cubicBezTo>
                    <a:pt x="157294" y="14102"/>
                    <a:pt x="157294" y="14102"/>
                    <a:pt x="157294" y="13017"/>
                  </a:cubicBezTo>
                  <a:cubicBezTo>
                    <a:pt x="150786" y="10848"/>
                    <a:pt x="144277" y="7594"/>
                    <a:pt x="137768" y="6509"/>
                  </a:cubicBezTo>
                  <a:cubicBezTo>
                    <a:pt x="125836" y="3254"/>
                    <a:pt x="111733" y="0"/>
                    <a:pt x="97631" y="0"/>
                  </a:cubicBezTo>
                  <a:cubicBezTo>
                    <a:pt x="84614" y="0"/>
                    <a:pt x="70511" y="2170"/>
                    <a:pt x="57494" y="6509"/>
                  </a:cubicBezTo>
                  <a:cubicBezTo>
                    <a:pt x="40137" y="11933"/>
                    <a:pt x="23865" y="19526"/>
                    <a:pt x="9763" y="29289"/>
                  </a:cubicBezTo>
                  <a:cubicBezTo>
                    <a:pt x="3254" y="33628"/>
                    <a:pt x="0" y="41222"/>
                    <a:pt x="0" y="48816"/>
                  </a:cubicBezTo>
                  <a:lnTo>
                    <a:pt x="0" y="97631"/>
                  </a:lnTo>
                  <a:lnTo>
                    <a:pt x="117157" y="97631"/>
                  </a:lnTo>
                  <a:cubicBezTo>
                    <a:pt x="120412" y="93292"/>
                    <a:pt x="122581" y="91122"/>
                    <a:pt x="126920" y="87868"/>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3" name="Graphic 41" descr="Rocket">
            <a:extLst>
              <a:ext uri="{FF2B5EF4-FFF2-40B4-BE49-F238E27FC236}">
                <a16:creationId xmlns:a16="http://schemas.microsoft.com/office/drawing/2014/main" id="{F8A63D36-E9FB-4605-A9C4-B2C4EAFA009A}"/>
              </a:ext>
            </a:extLst>
          </p:cNvPr>
          <p:cNvGrpSpPr/>
          <p:nvPr/>
        </p:nvGrpSpPr>
        <p:grpSpPr>
          <a:xfrm>
            <a:off x="1264680" y="3832162"/>
            <a:ext cx="390524" cy="390524"/>
            <a:chOff x="1686239" y="3966548"/>
            <a:chExt cx="520699" cy="520699"/>
          </a:xfrm>
        </p:grpSpPr>
        <p:sp>
          <p:nvSpPr>
            <p:cNvPr id="64" name="Freeform: Shape 63">
              <a:extLst>
                <a:ext uri="{FF2B5EF4-FFF2-40B4-BE49-F238E27FC236}">
                  <a16:creationId xmlns:a16="http://schemas.microsoft.com/office/drawing/2014/main" id="{B99AF512-86C2-4142-94E2-35C860025D45}"/>
                </a:ext>
              </a:extLst>
            </p:cNvPr>
            <p:cNvSpPr/>
            <p:nvPr/>
          </p:nvSpPr>
          <p:spPr>
            <a:xfrm>
              <a:off x="2065372" y="4009237"/>
              <a:ext cx="99508" cy="95620"/>
            </a:xfrm>
            <a:custGeom>
              <a:avLst/>
              <a:gdLst>
                <a:gd name="connsiteX0" fmla="*/ 97089 w 99508"/>
                <a:gd name="connsiteY0" fmla="*/ 2871 h 95620"/>
                <a:gd name="connsiteX1" fmla="*/ 0 w 99508"/>
                <a:gd name="connsiteY1" fmla="*/ 14804 h 95620"/>
                <a:gd name="connsiteX2" fmla="*/ 44476 w 99508"/>
                <a:gd name="connsiteY2" fmla="*/ 50060 h 95620"/>
                <a:gd name="connsiteX3" fmla="*/ 80274 w 99508"/>
                <a:gd name="connsiteY3" fmla="*/ 95621 h 95620"/>
                <a:gd name="connsiteX4" fmla="*/ 97089 w 99508"/>
                <a:gd name="connsiteY4" fmla="*/ 2871 h 95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508" h="95620">
                  <a:moveTo>
                    <a:pt x="97089" y="2871"/>
                  </a:moveTo>
                  <a:cubicBezTo>
                    <a:pt x="89495" y="-4722"/>
                    <a:pt x="40680" y="3956"/>
                    <a:pt x="0" y="14804"/>
                  </a:cubicBezTo>
                  <a:cubicBezTo>
                    <a:pt x="14645" y="23482"/>
                    <a:pt x="29832" y="35415"/>
                    <a:pt x="44476" y="50060"/>
                  </a:cubicBezTo>
                  <a:cubicBezTo>
                    <a:pt x="59663" y="65247"/>
                    <a:pt x="71596" y="80434"/>
                    <a:pt x="80274" y="95621"/>
                  </a:cubicBezTo>
                  <a:cubicBezTo>
                    <a:pt x="91122" y="53856"/>
                    <a:pt x="105225" y="10465"/>
                    <a:pt x="97089" y="2871"/>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5" name="Freeform: Shape 64">
              <a:extLst>
                <a:ext uri="{FF2B5EF4-FFF2-40B4-BE49-F238E27FC236}">
                  <a16:creationId xmlns:a16="http://schemas.microsoft.com/office/drawing/2014/main" id="{BA3BF73F-92D1-4259-8E71-72B9016F3E99}"/>
                </a:ext>
              </a:extLst>
            </p:cNvPr>
            <p:cNvSpPr/>
            <p:nvPr/>
          </p:nvSpPr>
          <p:spPr>
            <a:xfrm>
              <a:off x="1728039" y="4158352"/>
              <a:ext cx="132307" cy="126548"/>
            </a:xfrm>
            <a:custGeom>
              <a:avLst/>
              <a:gdLst>
                <a:gd name="connsiteX0" fmla="*/ 132308 w 132307"/>
                <a:gd name="connsiteY0" fmla="*/ 8339 h 126548"/>
                <a:gd name="connsiteX1" fmla="*/ 113866 w 132307"/>
                <a:gd name="connsiteY1" fmla="*/ 1288 h 126548"/>
                <a:gd name="connsiteX2" fmla="*/ 92171 w 132307"/>
                <a:gd name="connsiteY2" fmla="*/ 5627 h 126548"/>
                <a:gd name="connsiteX3" fmla="*/ 5930 w 132307"/>
                <a:gd name="connsiteY3" fmla="*/ 91868 h 126548"/>
                <a:gd name="connsiteX4" fmla="*/ 24371 w 132307"/>
                <a:gd name="connsiteY4" fmla="*/ 126039 h 126548"/>
                <a:gd name="connsiteX5" fmla="*/ 96510 w 132307"/>
                <a:gd name="connsiteY5" fmla="*/ 109767 h 126548"/>
                <a:gd name="connsiteX6" fmla="*/ 132308 w 132307"/>
                <a:gd name="connsiteY6" fmla="*/ 8339 h 12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07" h="126548">
                  <a:moveTo>
                    <a:pt x="132308" y="8339"/>
                  </a:moveTo>
                  <a:lnTo>
                    <a:pt x="113866" y="1288"/>
                  </a:lnTo>
                  <a:cubicBezTo>
                    <a:pt x="106273" y="-1424"/>
                    <a:pt x="98137" y="204"/>
                    <a:pt x="92171" y="5627"/>
                  </a:cubicBezTo>
                  <a:lnTo>
                    <a:pt x="5930" y="91868"/>
                  </a:lnTo>
                  <a:cubicBezTo>
                    <a:pt x="-8173" y="105971"/>
                    <a:pt x="4845" y="130378"/>
                    <a:pt x="24371" y="126039"/>
                  </a:cubicBezTo>
                  <a:lnTo>
                    <a:pt x="96510" y="109767"/>
                  </a:lnTo>
                  <a:cubicBezTo>
                    <a:pt x="102476" y="82648"/>
                    <a:pt x="112239" y="46307"/>
                    <a:pt x="132308" y="8339"/>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6" name="Freeform: Shape 65">
              <a:extLst>
                <a:ext uri="{FF2B5EF4-FFF2-40B4-BE49-F238E27FC236}">
                  <a16:creationId xmlns:a16="http://schemas.microsoft.com/office/drawing/2014/main" id="{3696BA38-3549-4AE6-92E7-35C920D27D96}"/>
                </a:ext>
              </a:extLst>
            </p:cNvPr>
            <p:cNvSpPr/>
            <p:nvPr/>
          </p:nvSpPr>
          <p:spPr>
            <a:xfrm>
              <a:off x="1887490" y="4308256"/>
              <a:ext cx="126799" cy="136342"/>
            </a:xfrm>
            <a:custGeom>
              <a:avLst/>
              <a:gdLst>
                <a:gd name="connsiteX0" fmla="*/ 116592 w 126799"/>
                <a:gd name="connsiteY0" fmla="*/ 0 h 136342"/>
                <a:gd name="connsiteX1" fmla="*/ 17333 w 126799"/>
                <a:gd name="connsiteY1" fmla="*/ 34713 h 136342"/>
                <a:gd name="connsiteX2" fmla="*/ 519 w 126799"/>
                <a:gd name="connsiteY2" fmla="*/ 111733 h 136342"/>
                <a:gd name="connsiteX3" fmla="*/ 34690 w 126799"/>
                <a:gd name="connsiteY3" fmla="*/ 130175 h 136342"/>
                <a:gd name="connsiteX4" fmla="*/ 120931 w 126799"/>
                <a:gd name="connsiteY4" fmla="*/ 43934 h 136342"/>
                <a:gd name="connsiteX5" fmla="*/ 125270 w 126799"/>
                <a:gd name="connsiteY5" fmla="*/ 22238 h 136342"/>
                <a:gd name="connsiteX6" fmla="*/ 116592 w 126799"/>
                <a:gd name="connsiteY6" fmla="*/ 0 h 136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799" h="136342">
                  <a:moveTo>
                    <a:pt x="116592" y="0"/>
                  </a:moveTo>
                  <a:cubicBezTo>
                    <a:pt x="80251" y="18984"/>
                    <a:pt x="45538" y="29289"/>
                    <a:pt x="17333" y="34713"/>
                  </a:cubicBezTo>
                  <a:lnTo>
                    <a:pt x="519" y="111733"/>
                  </a:lnTo>
                  <a:cubicBezTo>
                    <a:pt x="-3820" y="131260"/>
                    <a:pt x="20045" y="144819"/>
                    <a:pt x="34690" y="130175"/>
                  </a:cubicBezTo>
                  <a:lnTo>
                    <a:pt x="120931" y="43934"/>
                  </a:lnTo>
                  <a:cubicBezTo>
                    <a:pt x="126355" y="38510"/>
                    <a:pt x="128524" y="29832"/>
                    <a:pt x="125270" y="22238"/>
                  </a:cubicBezTo>
                  <a:lnTo>
                    <a:pt x="116592" y="0"/>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7" name="Freeform: Shape 66">
              <a:extLst>
                <a:ext uri="{FF2B5EF4-FFF2-40B4-BE49-F238E27FC236}">
                  <a16:creationId xmlns:a16="http://schemas.microsoft.com/office/drawing/2014/main" id="{E2E1466A-B7A5-4858-AFD2-64E3D86C272F}"/>
                </a:ext>
              </a:extLst>
            </p:cNvPr>
            <p:cNvSpPr/>
            <p:nvPr/>
          </p:nvSpPr>
          <p:spPr>
            <a:xfrm>
              <a:off x="1843533" y="4033804"/>
              <a:ext cx="291808" cy="291265"/>
            </a:xfrm>
            <a:custGeom>
              <a:avLst/>
              <a:gdLst>
                <a:gd name="connsiteX0" fmla="*/ 192550 w 291808"/>
                <a:gd name="connsiteY0" fmla="*/ 0 h 291265"/>
                <a:gd name="connsiteX1" fmla="*/ 88953 w 291808"/>
                <a:gd name="connsiteY1" fmla="*/ 70511 h 291265"/>
                <a:gd name="connsiteX2" fmla="*/ 0 w 291808"/>
                <a:gd name="connsiteY2" fmla="*/ 257638 h 291265"/>
                <a:gd name="connsiteX3" fmla="*/ 33628 w 291808"/>
                <a:gd name="connsiteY3" fmla="*/ 291266 h 291265"/>
                <a:gd name="connsiteX4" fmla="*/ 221297 w 291808"/>
                <a:gd name="connsiteY4" fmla="*/ 202856 h 291265"/>
                <a:gd name="connsiteX5" fmla="*/ 291808 w 291808"/>
                <a:gd name="connsiteY5" fmla="*/ 99801 h 291265"/>
                <a:gd name="connsiteX6" fmla="*/ 250586 w 291808"/>
                <a:gd name="connsiteY6" fmla="*/ 40137 h 291265"/>
                <a:gd name="connsiteX7" fmla="*/ 192550 w 291808"/>
                <a:gd name="connsiteY7" fmla="*/ 0 h 291265"/>
                <a:gd name="connsiteX8" fmla="*/ 220212 w 291808"/>
                <a:gd name="connsiteY8" fmla="*/ 117157 h 291265"/>
                <a:gd name="connsiteX9" fmla="*/ 174109 w 291808"/>
                <a:gd name="connsiteY9" fmla="*/ 117157 h 291265"/>
                <a:gd name="connsiteX10" fmla="*/ 174109 w 291808"/>
                <a:gd name="connsiteY10" fmla="*/ 71054 h 291265"/>
                <a:gd name="connsiteX11" fmla="*/ 220212 w 291808"/>
                <a:gd name="connsiteY11" fmla="*/ 71054 h 291265"/>
                <a:gd name="connsiteX12" fmla="*/ 220212 w 291808"/>
                <a:gd name="connsiteY12" fmla="*/ 117157 h 29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808" h="291265">
                  <a:moveTo>
                    <a:pt x="192550" y="0"/>
                  </a:moveTo>
                  <a:cubicBezTo>
                    <a:pt x="160549" y="13017"/>
                    <a:pt x="124208" y="35256"/>
                    <a:pt x="88953" y="70511"/>
                  </a:cubicBezTo>
                  <a:cubicBezTo>
                    <a:pt x="24408" y="135056"/>
                    <a:pt x="5424" y="213161"/>
                    <a:pt x="0" y="257638"/>
                  </a:cubicBezTo>
                  <a:lnTo>
                    <a:pt x="33628" y="291266"/>
                  </a:lnTo>
                  <a:cubicBezTo>
                    <a:pt x="78105" y="285842"/>
                    <a:pt x="156752" y="267401"/>
                    <a:pt x="221297" y="202856"/>
                  </a:cubicBezTo>
                  <a:cubicBezTo>
                    <a:pt x="256553" y="167600"/>
                    <a:pt x="278791" y="131802"/>
                    <a:pt x="291808" y="99801"/>
                  </a:cubicBezTo>
                  <a:cubicBezTo>
                    <a:pt x="284757" y="81902"/>
                    <a:pt x="270655" y="60748"/>
                    <a:pt x="250586" y="40137"/>
                  </a:cubicBezTo>
                  <a:cubicBezTo>
                    <a:pt x="231060" y="21153"/>
                    <a:pt x="210449" y="7051"/>
                    <a:pt x="192550" y="0"/>
                  </a:cubicBezTo>
                  <a:close/>
                  <a:moveTo>
                    <a:pt x="220212" y="117157"/>
                  </a:moveTo>
                  <a:cubicBezTo>
                    <a:pt x="207737" y="129632"/>
                    <a:pt x="187126" y="129632"/>
                    <a:pt x="174109" y="117157"/>
                  </a:cubicBezTo>
                  <a:cubicBezTo>
                    <a:pt x="161634" y="104682"/>
                    <a:pt x="161634" y="84071"/>
                    <a:pt x="174109" y="71054"/>
                  </a:cubicBezTo>
                  <a:cubicBezTo>
                    <a:pt x="186584" y="58579"/>
                    <a:pt x="207195" y="58579"/>
                    <a:pt x="220212" y="71054"/>
                  </a:cubicBezTo>
                  <a:cubicBezTo>
                    <a:pt x="232687" y="84071"/>
                    <a:pt x="232687" y="104682"/>
                    <a:pt x="220212" y="117157"/>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8" name="Freeform: Shape 67">
              <a:extLst>
                <a:ext uri="{FF2B5EF4-FFF2-40B4-BE49-F238E27FC236}">
                  <a16:creationId xmlns:a16="http://schemas.microsoft.com/office/drawing/2014/main" id="{9DCBAAFD-13E2-48F5-AFF3-5B9A5A468A56}"/>
                </a:ext>
              </a:extLst>
            </p:cNvPr>
            <p:cNvSpPr/>
            <p:nvPr/>
          </p:nvSpPr>
          <p:spPr>
            <a:xfrm>
              <a:off x="1779649" y="4311703"/>
              <a:ext cx="77252" cy="77412"/>
            </a:xfrm>
            <a:custGeom>
              <a:avLst/>
              <a:gdLst>
                <a:gd name="connsiteX0" fmla="*/ 63342 w 77252"/>
                <a:gd name="connsiteY0" fmla="*/ 13910 h 77412"/>
                <a:gd name="connsiteX1" fmla="*/ 37849 w 77252"/>
                <a:gd name="connsiteY1" fmla="*/ 8486 h 77412"/>
                <a:gd name="connsiteX2" fmla="*/ 1509 w 77252"/>
                <a:gd name="connsiteY2" fmla="*/ 75743 h 77412"/>
                <a:gd name="connsiteX3" fmla="*/ 68766 w 77252"/>
                <a:gd name="connsiteY3" fmla="*/ 39403 h 77412"/>
                <a:gd name="connsiteX4" fmla="*/ 63342 w 77252"/>
                <a:gd name="connsiteY4" fmla="*/ 13910 h 7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52" h="77412">
                  <a:moveTo>
                    <a:pt x="63342" y="13910"/>
                  </a:moveTo>
                  <a:cubicBezTo>
                    <a:pt x="54664" y="5232"/>
                    <a:pt x="55748" y="-9413"/>
                    <a:pt x="37849" y="8486"/>
                  </a:cubicBezTo>
                  <a:cubicBezTo>
                    <a:pt x="19950" y="26385"/>
                    <a:pt x="-6627" y="67065"/>
                    <a:pt x="1509" y="75743"/>
                  </a:cubicBezTo>
                  <a:cubicBezTo>
                    <a:pt x="10187" y="84422"/>
                    <a:pt x="50867" y="57302"/>
                    <a:pt x="68766" y="39403"/>
                  </a:cubicBezTo>
                  <a:cubicBezTo>
                    <a:pt x="86665" y="20961"/>
                    <a:pt x="72020" y="22046"/>
                    <a:pt x="63342" y="13910"/>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spTree>
    <p:extLst>
      <p:ext uri="{BB962C8B-B14F-4D97-AF65-F5344CB8AC3E}">
        <p14:creationId xmlns:p14="http://schemas.microsoft.com/office/powerpoint/2010/main" val="1896234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Shape 53">
            <a:extLst>
              <a:ext uri="{FF2B5EF4-FFF2-40B4-BE49-F238E27FC236}">
                <a16:creationId xmlns:a16="http://schemas.microsoft.com/office/drawing/2014/main" id="{0A6838EC-7A86-4C77-A6B9-36092BD79E78}"/>
              </a:ext>
            </a:extLst>
          </p:cNvPr>
          <p:cNvSpPr/>
          <p:nvPr/>
        </p:nvSpPr>
        <p:spPr>
          <a:xfrm>
            <a:off x="1867075" y="1768049"/>
            <a:ext cx="1660653" cy="2343447"/>
          </a:xfrm>
          <a:custGeom>
            <a:avLst/>
            <a:gdLst>
              <a:gd name="connsiteX0" fmla="*/ 179444 w 1660653"/>
              <a:gd name="connsiteY0" fmla="*/ 0 h 2343447"/>
              <a:gd name="connsiteX1" fmla="*/ 439020 w 1660653"/>
              <a:gd name="connsiteY1" fmla="*/ 0 h 2343447"/>
              <a:gd name="connsiteX2" fmla="*/ 700204 w 1660653"/>
              <a:gd name="connsiteY2" fmla="*/ 0 h 2343447"/>
              <a:gd name="connsiteX3" fmla="*/ 960926 w 1660653"/>
              <a:gd name="connsiteY3" fmla="*/ 0 h 2343447"/>
              <a:gd name="connsiteX4" fmla="*/ 1020806 w 1660653"/>
              <a:gd name="connsiteY4" fmla="*/ 0 h 2343447"/>
              <a:gd name="connsiteX5" fmla="*/ 1138748 w 1660653"/>
              <a:gd name="connsiteY5" fmla="*/ 0 h 2343447"/>
              <a:gd name="connsiteX6" fmla="*/ 1221902 w 1660653"/>
              <a:gd name="connsiteY6" fmla="*/ 0 h 2343447"/>
              <a:gd name="connsiteX7" fmla="*/ 1481320 w 1660653"/>
              <a:gd name="connsiteY7" fmla="*/ 0 h 2343447"/>
              <a:gd name="connsiteX8" fmla="*/ 1481330 w 1660653"/>
              <a:gd name="connsiteY8" fmla="*/ 0 h 2343447"/>
              <a:gd name="connsiteX9" fmla="*/ 1660653 w 1660653"/>
              <a:gd name="connsiteY9" fmla="*/ 179444 h 2343447"/>
              <a:gd name="connsiteX10" fmla="*/ 1660653 w 1660653"/>
              <a:gd name="connsiteY10" fmla="*/ 862238 h 2343447"/>
              <a:gd name="connsiteX11" fmla="*/ 1660653 w 1660653"/>
              <a:gd name="connsiteY11" fmla="*/ 961641 h 2343447"/>
              <a:gd name="connsiteX12" fmla="*/ 1660653 w 1660653"/>
              <a:gd name="connsiteY12" fmla="*/ 1644435 h 2343447"/>
              <a:gd name="connsiteX13" fmla="*/ 1481320 w 1660653"/>
              <a:gd name="connsiteY13" fmla="*/ 1823878 h 2343447"/>
              <a:gd name="connsiteX14" fmla="*/ 1320812 w 1660653"/>
              <a:gd name="connsiteY14" fmla="*/ 1823878 h 2343447"/>
              <a:gd name="connsiteX15" fmla="*/ 1251353 w 1660653"/>
              <a:gd name="connsiteY15" fmla="*/ 1837841 h 2343447"/>
              <a:gd name="connsiteX16" fmla="*/ 1246053 w 1660653"/>
              <a:gd name="connsiteY16" fmla="*/ 1840699 h 2343447"/>
              <a:gd name="connsiteX17" fmla="*/ 1212318 w 1660653"/>
              <a:gd name="connsiteY17" fmla="*/ 1861293 h 2343447"/>
              <a:gd name="connsiteX18" fmla="*/ 1201405 w 1660653"/>
              <a:gd name="connsiteY18" fmla="*/ 1870236 h 2343447"/>
              <a:gd name="connsiteX19" fmla="*/ 1172786 w 1660653"/>
              <a:gd name="connsiteY19" fmla="*/ 1901960 h 2343447"/>
              <a:gd name="connsiteX20" fmla="*/ 1172277 w 1660653"/>
              <a:gd name="connsiteY20" fmla="*/ 1902574 h 2343447"/>
              <a:gd name="connsiteX21" fmla="*/ 1169059 w 1660653"/>
              <a:gd name="connsiteY21" fmla="*/ 1908470 h 2343447"/>
              <a:gd name="connsiteX22" fmla="*/ 1152469 w 1660653"/>
              <a:gd name="connsiteY22" fmla="*/ 1943219 h 2343447"/>
              <a:gd name="connsiteX23" fmla="*/ 1147963 w 1660653"/>
              <a:gd name="connsiteY23" fmla="*/ 1957682 h 2343447"/>
              <a:gd name="connsiteX24" fmla="*/ 1142050 w 1660653"/>
              <a:gd name="connsiteY24" fmla="*/ 1996979 h 2343447"/>
              <a:gd name="connsiteX25" fmla="*/ 1141402 w 1660653"/>
              <a:gd name="connsiteY25" fmla="*/ 2003399 h 2343447"/>
              <a:gd name="connsiteX26" fmla="*/ 1141402 w 1660653"/>
              <a:gd name="connsiteY26" fmla="*/ 2164004 h 2343447"/>
              <a:gd name="connsiteX27" fmla="*/ 1140435 w 1660653"/>
              <a:gd name="connsiteY27" fmla="*/ 2170430 h 2343447"/>
              <a:gd name="connsiteX28" fmla="*/ 1137404 w 1660653"/>
              <a:gd name="connsiteY28" fmla="*/ 2200454 h 2343447"/>
              <a:gd name="connsiteX29" fmla="*/ 1134531 w 1660653"/>
              <a:gd name="connsiteY29" fmla="*/ 2209672 h 2343447"/>
              <a:gd name="connsiteX30" fmla="*/ 1133425 w 1660653"/>
              <a:gd name="connsiteY30" fmla="*/ 2217022 h 2343447"/>
              <a:gd name="connsiteX31" fmla="*/ 1130010 w 1660653"/>
              <a:gd name="connsiteY31" fmla="*/ 2224176 h 2343447"/>
              <a:gd name="connsiteX32" fmla="*/ 1126863 w 1660653"/>
              <a:gd name="connsiteY32" fmla="*/ 2234272 h 2343447"/>
              <a:gd name="connsiteX33" fmla="*/ 1113556 w 1660653"/>
              <a:gd name="connsiteY33" fmla="*/ 2258651 h 2343447"/>
              <a:gd name="connsiteX34" fmla="*/ 1111037 w 1660653"/>
              <a:gd name="connsiteY34" fmla="*/ 2263926 h 2343447"/>
              <a:gd name="connsiteX35" fmla="*/ 1109495 w 1660653"/>
              <a:gd name="connsiteY35" fmla="*/ 2265636 h 2343447"/>
              <a:gd name="connsiteX36" fmla="*/ 1088209 w 1660653"/>
              <a:gd name="connsiteY36" fmla="*/ 2291264 h 2343447"/>
              <a:gd name="connsiteX37" fmla="*/ 1081253 w 1660653"/>
              <a:gd name="connsiteY37" fmla="*/ 2296961 h 2343447"/>
              <a:gd name="connsiteX38" fmla="*/ 1076555 w 1660653"/>
              <a:gd name="connsiteY38" fmla="*/ 2302172 h 2343447"/>
              <a:gd name="connsiteX39" fmla="*/ 1070012 w 1660653"/>
              <a:gd name="connsiteY39" fmla="*/ 2306170 h 2343447"/>
              <a:gd name="connsiteX40" fmla="*/ 1061597 w 1660653"/>
              <a:gd name="connsiteY40" fmla="*/ 2313064 h 2343447"/>
              <a:gd name="connsiteX41" fmla="*/ 1037250 w 1660653"/>
              <a:gd name="connsiteY41" fmla="*/ 2326187 h 2343447"/>
              <a:gd name="connsiteX42" fmla="*/ 1032293 w 1660653"/>
              <a:gd name="connsiteY42" fmla="*/ 2329216 h 2343447"/>
              <a:gd name="connsiteX43" fmla="*/ 1020806 w 1660653"/>
              <a:gd name="connsiteY43" fmla="*/ 2332801 h 2343447"/>
              <a:gd name="connsiteX44" fmla="*/ 1020806 w 1660653"/>
              <a:gd name="connsiteY44" fmla="*/ 2332671 h 2343447"/>
              <a:gd name="connsiteX45" fmla="*/ 997562 w 1660653"/>
              <a:gd name="connsiteY45" fmla="*/ 2339843 h 2343447"/>
              <a:gd name="connsiteX46" fmla="*/ 961641 w 1660653"/>
              <a:gd name="connsiteY46" fmla="*/ 2343447 h 2343447"/>
              <a:gd name="connsiteX47" fmla="*/ 699013 w 1660653"/>
              <a:gd name="connsiteY47" fmla="*/ 2343447 h 2343447"/>
              <a:gd name="connsiteX48" fmla="*/ 519569 w 1660653"/>
              <a:gd name="connsiteY48" fmla="*/ 2164004 h 2343447"/>
              <a:gd name="connsiteX49" fmla="*/ 519569 w 1660653"/>
              <a:gd name="connsiteY49" fmla="*/ 2003399 h 2343447"/>
              <a:gd name="connsiteX50" fmla="*/ 340049 w 1660653"/>
              <a:gd name="connsiteY50" fmla="*/ 1823878 h 2343447"/>
              <a:gd name="connsiteX51" fmla="*/ 179444 w 1660653"/>
              <a:gd name="connsiteY51" fmla="*/ 1823878 h 2343447"/>
              <a:gd name="connsiteX52" fmla="*/ 0 w 1660653"/>
              <a:gd name="connsiteY52" fmla="*/ 1644435 h 2343447"/>
              <a:gd name="connsiteX53" fmla="*/ 0 w 1660653"/>
              <a:gd name="connsiteY53" fmla="*/ 961641 h 2343447"/>
              <a:gd name="connsiteX54" fmla="*/ 0 w 1660653"/>
              <a:gd name="connsiteY54" fmla="*/ 862238 h 2343447"/>
              <a:gd name="connsiteX55" fmla="*/ 0 w 1660653"/>
              <a:gd name="connsiteY55" fmla="*/ 179444 h 2343447"/>
              <a:gd name="connsiteX56" fmla="*/ 179444 w 1660653"/>
              <a:gd name="connsiteY56" fmla="*/ 0 h 2343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660653" h="2343447">
                <a:moveTo>
                  <a:pt x="179444" y="0"/>
                </a:moveTo>
                <a:lnTo>
                  <a:pt x="439020" y="0"/>
                </a:lnTo>
                <a:lnTo>
                  <a:pt x="700204" y="0"/>
                </a:lnTo>
                <a:lnTo>
                  <a:pt x="960926" y="0"/>
                </a:lnTo>
                <a:lnTo>
                  <a:pt x="1020806" y="0"/>
                </a:lnTo>
                <a:lnTo>
                  <a:pt x="1138748" y="0"/>
                </a:lnTo>
                <a:lnTo>
                  <a:pt x="1221902" y="0"/>
                </a:lnTo>
                <a:lnTo>
                  <a:pt x="1481320" y="0"/>
                </a:lnTo>
                <a:lnTo>
                  <a:pt x="1481330" y="0"/>
                </a:lnTo>
                <a:cubicBezTo>
                  <a:pt x="1579520" y="0"/>
                  <a:pt x="1660653" y="79343"/>
                  <a:pt x="1660653" y="179444"/>
                </a:cubicBezTo>
                <a:lnTo>
                  <a:pt x="1660653" y="862238"/>
                </a:lnTo>
                <a:lnTo>
                  <a:pt x="1660653" y="961641"/>
                </a:lnTo>
                <a:lnTo>
                  <a:pt x="1660653" y="1644435"/>
                </a:lnTo>
                <a:cubicBezTo>
                  <a:pt x="1660653" y="1742691"/>
                  <a:pt x="1581359" y="1823878"/>
                  <a:pt x="1481320" y="1823878"/>
                </a:cubicBezTo>
                <a:lnTo>
                  <a:pt x="1320812" y="1823878"/>
                </a:lnTo>
                <a:cubicBezTo>
                  <a:pt x="1296263" y="1823878"/>
                  <a:pt x="1272776" y="1828837"/>
                  <a:pt x="1251353" y="1837841"/>
                </a:cubicBezTo>
                <a:lnTo>
                  <a:pt x="1246053" y="1840699"/>
                </a:lnTo>
                <a:lnTo>
                  <a:pt x="1212318" y="1861293"/>
                </a:lnTo>
                <a:lnTo>
                  <a:pt x="1201405" y="1870236"/>
                </a:lnTo>
                <a:lnTo>
                  <a:pt x="1172786" y="1901960"/>
                </a:lnTo>
                <a:lnTo>
                  <a:pt x="1172277" y="1902574"/>
                </a:lnTo>
                <a:lnTo>
                  <a:pt x="1169059" y="1908470"/>
                </a:lnTo>
                <a:lnTo>
                  <a:pt x="1152469" y="1943219"/>
                </a:lnTo>
                <a:lnTo>
                  <a:pt x="1147963" y="1957682"/>
                </a:lnTo>
                <a:lnTo>
                  <a:pt x="1142050" y="1996979"/>
                </a:lnTo>
                <a:lnTo>
                  <a:pt x="1141402" y="2003399"/>
                </a:lnTo>
                <a:lnTo>
                  <a:pt x="1141402" y="2164004"/>
                </a:lnTo>
                <a:lnTo>
                  <a:pt x="1140435" y="2170430"/>
                </a:lnTo>
                <a:lnTo>
                  <a:pt x="1137404" y="2200454"/>
                </a:lnTo>
                <a:lnTo>
                  <a:pt x="1134531" y="2209672"/>
                </a:lnTo>
                <a:lnTo>
                  <a:pt x="1133425" y="2217022"/>
                </a:lnTo>
                <a:lnTo>
                  <a:pt x="1130010" y="2224176"/>
                </a:lnTo>
                <a:lnTo>
                  <a:pt x="1126863" y="2234272"/>
                </a:lnTo>
                <a:lnTo>
                  <a:pt x="1113556" y="2258651"/>
                </a:lnTo>
                <a:lnTo>
                  <a:pt x="1111037" y="2263926"/>
                </a:lnTo>
                <a:lnTo>
                  <a:pt x="1109495" y="2265636"/>
                </a:lnTo>
                <a:lnTo>
                  <a:pt x="1088209" y="2291264"/>
                </a:lnTo>
                <a:lnTo>
                  <a:pt x="1081253" y="2296961"/>
                </a:lnTo>
                <a:lnTo>
                  <a:pt x="1076555" y="2302172"/>
                </a:lnTo>
                <a:lnTo>
                  <a:pt x="1070012" y="2306170"/>
                </a:lnTo>
                <a:lnTo>
                  <a:pt x="1061597" y="2313064"/>
                </a:lnTo>
                <a:lnTo>
                  <a:pt x="1037250" y="2326187"/>
                </a:lnTo>
                <a:lnTo>
                  <a:pt x="1032293" y="2329216"/>
                </a:lnTo>
                <a:lnTo>
                  <a:pt x="1020806" y="2332801"/>
                </a:lnTo>
                <a:lnTo>
                  <a:pt x="1020806" y="2332671"/>
                </a:lnTo>
                <a:lnTo>
                  <a:pt x="997562" y="2339843"/>
                </a:lnTo>
                <a:cubicBezTo>
                  <a:pt x="985939" y="2342207"/>
                  <a:pt x="973923" y="2343447"/>
                  <a:pt x="961641" y="2343447"/>
                </a:cubicBezTo>
                <a:lnTo>
                  <a:pt x="699013" y="2343447"/>
                </a:lnTo>
                <a:cubicBezTo>
                  <a:pt x="598912" y="2343447"/>
                  <a:pt x="519569" y="2262182"/>
                  <a:pt x="519569" y="2164004"/>
                </a:cubicBezTo>
                <a:lnTo>
                  <a:pt x="519569" y="2003399"/>
                </a:lnTo>
                <a:cubicBezTo>
                  <a:pt x="519569" y="1903220"/>
                  <a:pt x="438305" y="1823878"/>
                  <a:pt x="340049" y="1823878"/>
                </a:cubicBezTo>
                <a:lnTo>
                  <a:pt x="179444" y="1823878"/>
                </a:lnTo>
                <a:cubicBezTo>
                  <a:pt x="79343" y="1823878"/>
                  <a:pt x="0" y="1742691"/>
                  <a:pt x="0" y="1644435"/>
                </a:cubicBezTo>
                <a:lnTo>
                  <a:pt x="0" y="961641"/>
                </a:lnTo>
                <a:lnTo>
                  <a:pt x="0" y="862238"/>
                </a:lnTo>
                <a:lnTo>
                  <a:pt x="0" y="179444"/>
                </a:lnTo>
                <a:cubicBezTo>
                  <a:pt x="0" y="79343"/>
                  <a:pt x="81188" y="0"/>
                  <a:pt x="179444" y="0"/>
                </a:cubicBezTo>
                <a:close/>
              </a:path>
            </a:pathLst>
          </a:custGeom>
          <a:solidFill>
            <a:schemeClr val="accent6"/>
          </a:solidFill>
          <a:ln w="12700">
            <a:miter lim="400000"/>
          </a:ln>
        </p:spPr>
        <p:txBody>
          <a:bodyPr rot="0" spcFirstLastPara="0" vertOverflow="overflow" horzOverflow="overflow" vert="horz" wrap="square" lIns="28575" tIns="28575" rIns="28575" bIns="28575" numCol="1" spcCol="0" rtlCol="0" fromWordArt="0" anchor="ctr" anchorCtr="0" forceAA="0" compatLnSpc="1">
            <a:prstTxWarp prst="textNoShape">
              <a:avLst/>
            </a:prstTxWarp>
            <a:noAutofit/>
          </a:bodyPr>
          <a:lstStyle/>
          <a:p>
            <a:endParaRPr lang="en-US" sz="2250">
              <a:solidFill>
                <a:srgbClr val="FFFFFF"/>
              </a:solidFill>
            </a:endParaRPr>
          </a:p>
        </p:txBody>
      </p:sp>
      <p:sp>
        <p:nvSpPr>
          <p:cNvPr id="70" name="Freeform: Shape 69">
            <a:extLst>
              <a:ext uri="{FF2B5EF4-FFF2-40B4-BE49-F238E27FC236}">
                <a16:creationId xmlns:a16="http://schemas.microsoft.com/office/drawing/2014/main" id="{F846AFBE-003E-4627-AEA5-96073CC73E80}"/>
              </a:ext>
            </a:extLst>
          </p:cNvPr>
          <p:cNvSpPr/>
          <p:nvPr/>
        </p:nvSpPr>
        <p:spPr>
          <a:xfrm>
            <a:off x="4360886" y="1768049"/>
            <a:ext cx="1660653" cy="2343447"/>
          </a:xfrm>
          <a:custGeom>
            <a:avLst/>
            <a:gdLst>
              <a:gd name="connsiteX0" fmla="*/ 179444 w 1660653"/>
              <a:gd name="connsiteY0" fmla="*/ 0 h 2343447"/>
              <a:gd name="connsiteX1" fmla="*/ 439020 w 1660653"/>
              <a:gd name="connsiteY1" fmla="*/ 0 h 2343447"/>
              <a:gd name="connsiteX2" fmla="*/ 700204 w 1660653"/>
              <a:gd name="connsiteY2" fmla="*/ 0 h 2343447"/>
              <a:gd name="connsiteX3" fmla="*/ 960926 w 1660653"/>
              <a:gd name="connsiteY3" fmla="*/ 0 h 2343447"/>
              <a:gd name="connsiteX4" fmla="*/ 1020806 w 1660653"/>
              <a:gd name="connsiteY4" fmla="*/ 0 h 2343447"/>
              <a:gd name="connsiteX5" fmla="*/ 1138748 w 1660653"/>
              <a:gd name="connsiteY5" fmla="*/ 0 h 2343447"/>
              <a:gd name="connsiteX6" fmla="*/ 1221902 w 1660653"/>
              <a:gd name="connsiteY6" fmla="*/ 0 h 2343447"/>
              <a:gd name="connsiteX7" fmla="*/ 1481320 w 1660653"/>
              <a:gd name="connsiteY7" fmla="*/ 0 h 2343447"/>
              <a:gd name="connsiteX8" fmla="*/ 1481330 w 1660653"/>
              <a:gd name="connsiteY8" fmla="*/ 0 h 2343447"/>
              <a:gd name="connsiteX9" fmla="*/ 1660653 w 1660653"/>
              <a:gd name="connsiteY9" fmla="*/ 179444 h 2343447"/>
              <a:gd name="connsiteX10" fmla="*/ 1660653 w 1660653"/>
              <a:gd name="connsiteY10" fmla="*/ 862238 h 2343447"/>
              <a:gd name="connsiteX11" fmla="*/ 1660653 w 1660653"/>
              <a:gd name="connsiteY11" fmla="*/ 961641 h 2343447"/>
              <a:gd name="connsiteX12" fmla="*/ 1660653 w 1660653"/>
              <a:gd name="connsiteY12" fmla="*/ 1644435 h 2343447"/>
              <a:gd name="connsiteX13" fmla="*/ 1481320 w 1660653"/>
              <a:gd name="connsiteY13" fmla="*/ 1823878 h 2343447"/>
              <a:gd name="connsiteX14" fmla="*/ 1320812 w 1660653"/>
              <a:gd name="connsiteY14" fmla="*/ 1823878 h 2343447"/>
              <a:gd name="connsiteX15" fmla="*/ 1251353 w 1660653"/>
              <a:gd name="connsiteY15" fmla="*/ 1837841 h 2343447"/>
              <a:gd name="connsiteX16" fmla="*/ 1246053 w 1660653"/>
              <a:gd name="connsiteY16" fmla="*/ 1840699 h 2343447"/>
              <a:gd name="connsiteX17" fmla="*/ 1212318 w 1660653"/>
              <a:gd name="connsiteY17" fmla="*/ 1861293 h 2343447"/>
              <a:gd name="connsiteX18" fmla="*/ 1201405 w 1660653"/>
              <a:gd name="connsiteY18" fmla="*/ 1870236 h 2343447"/>
              <a:gd name="connsiteX19" fmla="*/ 1172786 w 1660653"/>
              <a:gd name="connsiteY19" fmla="*/ 1901960 h 2343447"/>
              <a:gd name="connsiteX20" fmla="*/ 1172277 w 1660653"/>
              <a:gd name="connsiteY20" fmla="*/ 1902574 h 2343447"/>
              <a:gd name="connsiteX21" fmla="*/ 1169059 w 1660653"/>
              <a:gd name="connsiteY21" fmla="*/ 1908470 h 2343447"/>
              <a:gd name="connsiteX22" fmla="*/ 1152469 w 1660653"/>
              <a:gd name="connsiteY22" fmla="*/ 1943219 h 2343447"/>
              <a:gd name="connsiteX23" fmla="*/ 1147963 w 1660653"/>
              <a:gd name="connsiteY23" fmla="*/ 1957682 h 2343447"/>
              <a:gd name="connsiteX24" fmla="*/ 1142050 w 1660653"/>
              <a:gd name="connsiteY24" fmla="*/ 1996979 h 2343447"/>
              <a:gd name="connsiteX25" fmla="*/ 1141402 w 1660653"/>
              <a:gd name="connsiteY25" fmla="*/ 2003399 h 2343447"/>
              <a:gd name="connsiteX26" fmla="*/ 1141402 w 1660653"/>
              <a:gd name="connsiteY26" fmla="*/ 2164004 h 2343447"/>
              <a:gd name="connsiteX27" fmla="*/ 1140435 w 1660653"/>
              <a:gd name="connsiteY27" fmla="*/ 2170430 h 2343447"/>
              <a:gd name="connsiteX28" fmla="*/ 1137404 w 1660653"/>
              <a:gd name="connsiteY28" fmla="*/ 2200454 h 2343447"/>
              <a:gd name="connsiteX29" fmla="*/ 1134531 w 1660653"/>
              <a:gd name="connsiteY29" fmla="*/ 2209672 h 2343447"/>
              <a:gd name="connsiteX30" fmla="*/ 1133425 w 1660653"/>
              <a:gd name="connsiteY30" fmla="*/ 2217022 h 2343447"/>
              <a:gd name="connsiteX31" fmla="*/ 1130010 w 1660653"/>
              <a:gd name="connsiteY31" fmla="*/ 2224176 h 2343447"/>
              <a:gd name="connsiteX32" fmla="*/ 1126863 w 1660653"/>
              <a:gd name="connsiteY32" fmla="*/ 2234272 h 2343447"/>
              <a:gd name="connsiteX33" fmla="*/ 1113556 w 1660653"/>
              <a:gd name="connsiteY33" fmla="*/ 2258651 h 2343447"/>
              <a:gd name="connsiteX34" fmla="*/ 1111037 w 1660653"/>
              <a:gd name="connsiteY34" fmla="*/ 2263926 h 2343447"/>
              <a:gd name="connsiteX35" fmla="*/ 1109495 w 1660653"/>
              <a:gd name="connsiteY35" fmla="*/ 2265636 h 2343447"/>
              <a:gd name="connsiteX36" fmla="*/ 1088209 w 1660653"/>
              <a:gd name="connsiteY36" fmla="*/ 2291264 h 2343447"/>
              <a:gd name="connsiteX37" fmla="*/ 1081253 w 1660653"/>
              <a:gd name="connsiteY37" fmla="*/ 2296961 h 2343447"/>
              <a:gd name="connsiteX38" fmla="*/ 1076555 w 1660653"/>
              <a:gd name="connsiteY38" fmla="*/ 2302172 h 2343447"/>
              <a:gd name="connsiteX39" fmla="*/ 1070012 w 1660653"/>
              <a:gd name="connsiteY39" fmla="*/ 2306170 h 2343447"/>
              <a:gd name="connsiteX40" fmla="*/ 1061597 w 1660653"/>
              <a:gd name="connsiteY40" fmla="*/ 2313064 h 2343447"/>
              <a:gd name="connsiteX41" fmla="*/ 1037250 w 1660653"/>
              <a:gd name="connsiteY41" fmla="*/ 2326187 h 2343447"/>
              <a:gd name="connsiteX42" fmla="*/ 1032293 w 1660653"/>
              <a:gd name="connsiteY42" fmla="*/ 2329216 h 2343447"/>
              <a:gd name="connsiteX43" fmla="*/ 1020806 w 1660653"/>
              <a:gd name="connsiteY43" fmla="*/ 2332801 h 2343447"/>
              <a:gd name="connsiteX44" fmla="*/ 1020806 w 1660653"/>
              <a:gd name="connsiteY44" fmla="*/ 2332671 h 2343447"/>
              <a:gd name="connsiteX45" fmla="*/ 997562 w 1660653"/>
              <a:gd name="connsiteY45" fmla="*/ 2339843 h 2343447"/>
              <a:gd name="connsiteX46" fmla="*/ 961641 w 1660653"/>
              <a:gd name="connsiteY46" fmla="*/ 2343447 h 2343447"/>
              <a:gd name="connsiteX47" fmla="*/ 699013 w 1660653"/>
              <a:gd name="connsiteY47" fmla="*/ 2343447 h 2343447"/>
              <a:gd name="connsiteX48" fmla="*/ 519569 w 1660653"/>
              <a:gd name="connsiteY48" fmla="*/ 2164004 h 2343447"/>
              <a:gd name="connsiteX49" fmla="*/ 519569 w 1660653"/>
              <a:gd name="connsiteY49" fmla="*/ 2003399 h 2343447"/>
              <a:gd name="connsiteX50" fmla="*/ 340049 w 1660653"/>
              <a:gd name="connsiteY50" fmla="*/ 1823878 h 2343447"/>
              <a:gd name="connsiteX51" fmla="*/ 179444 w 1660653"/>
              <a:gd name="connsiteY51" fmla="*/ 1823878 h 2343447"/>
              <a:gd name="connsiteX52" fmla="*/ 0 w 1660653"/>
              <a:gd name="connsiteY52" fmla="*/ 1644435 h 2343447"/>
              <a:gd name="connsiteX53" fmla="*/ 0 w 1660653"/>
              <a:gd name="connsiteY53" fmla="*/ 961641 h 2343447"/>
              <a:gd name="connsiteX54" fmla="*/ 0 w 1660653"/>
              <a:gd name="connsiteY54" fmla="*/ 862238 h 2343447"/>
              <a:gd name="connsiteX55" fmla="*/ 0 w 1660653"/>
              <a:gd name="connsiteY55" fmla="*/ 179444 h 2343447"/>
              <a:gd name="connsiteX56" fmla="*/ 179444 w 1660653"/>
              <a:gd name="connsiteY56" fmla="*/ 0 h 2343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660653" h="2343447">
                <a:moveTo>
                  <a:pt x="179444" y="0"/>
                </a:moveTo>
                <a:lnTo>
                  <a:pt x="439020" y="0"/>
                </a:lnTo>
                <a:lnTo>
                  <a:pt x="700204" y="0"/>
                </a:lnTo>
                <a:lnTo>
                  <a:pt x="960926" y="0"/>
                </a:lnTo>
                <a:lnTo>
                  <a:pt x="1020806" y="0"/>
                </a:lnTo>
                <a:lnTo>
                  <a:pt x="1138748" y="0"/>
                </a:lnTo>
                <a:lnTo>
                  <a:pt x="1221902" y="0"/>
                </a:lnTo>
                <a:lnTo>
                  <a:pt x="1481320" y="0"/>
                </a:lnTo>
                <a:lnTo>
                  <a:pt x="1481330" y="0"/>
                </a:lnTo>
                <a:cubicBezTo>
                  <a:pt x="1579520" y="0"/>
                  <a:pt x="1660653" y="79343"/>
                  <a:pt x="1660653" y="179444"/>
                </a:cubicBezTo>
                <a:lnTo>
                  <a:pt x="1660653" y="862238"/>
                </a:lnTo>
                <a:lnTo>
                  <a:pt x="1660653" y="961641"/>
                </a:lnTo>
                <a:lnTo>
                  <a:pt x="1660653" y="1644435"/>
                </a:lnTo>
                <a:cubicBezTo>
                  <a:pt x="1660653" y="1742691"/>
                  <a:pt x="1581359" y="1823878"/>
                  <a:pt x="1481320" y="1823878"/>
                </a:cubicBezTo>
                <a:lnTo>
                  <a:pt x="1320812" y="1823878"/>
                </a:lnTo>
                <a:cubicBezTo>
                  <a:pt x="1296263" y="1823878"/>
                  <a:pt x="1272776" y="1828837"/>
                  <a:pt x="1251353" y="1837841"/>
                </a:cubicBezTo>
                <a:lnTo>
                  <a:pt x="1246053" y="1840699"/>
                </a:lnTo>
                <a:lnTo>
                  <a:pt x="1212318" y="1861293"/>
                </a:lnTo>
                <a:lnTo>
                  <a:pt x="1201405" y="1870236"/>
                </a:lnTo>
                <a:lnTo>
                  <a:pt x="1172786" y="1901960"/>
                </a:lnTo>
                <a:lnTo>
                  <a:pt x="1172277" y="1902574"/>
                </a:lnTo>
                <a:lnTo>
                  <a:pt x="1169059" y="1908470"/>
                </a:lnTo>
                <a:lnTo>
                  <a:pt x="1152469" y="1943219"/>
                </a:lnTo>
                <a:lnTo>
                  <a:pt x="1147963" y="1957682"/>
                </a:lnTo>
                <a:lnTo>
                  <a:pt x="1142050" y="1996979"/>
                </a:lnTo>
                <a:lnTo>
                  <a:pt x="1141402" y="2003399"/>
                </a:lnTo>
                <a:lnTo>
                  <a:pt x="1141402" y="2164004"/>
                </a:lnTo>
                <a:lnTo>
                  <a:pt x="1140435" y="2170430"/>
                </a:lnTo>
                <a:lnTo>
                  <a:pt x="1137404" y="2200454"/>
                </a:lnTo>
                <a:lnTo>
                  <a:pt x="1134531" y="2209672"/>
                </a:lnTo>
                <a:lnTo>
                  <a:pt x="1133425" y="2217022"/>
                </a:lnTo>
                <a:lnTo>
                  <a:pt x="1130010" y="2224176"/>
                </a:lnTo>
                <a:lnTo>
                  <a:pt x="1126863" y="2234272"/>
                </a:lnTo>
                <a:lnTo>
                  <a:pt x="1113556" y="2258651"/>
                </a:lnTo>
                <a:lnTo>
                  <a:pt x="1111037" y="2263926"/>
                </a:lnTo>
                <a:lnTo>
                  <a:pt x="1109495" y="2265636"/>
                </a:lnTo>
                <a:lnTo>
                  <a:pt x="1088209" y="2291264"/>
                </a:lnTo>
                <a:lnTo>
                  <a:pt x="1081253" y="2296961"/>
                </a:lnTo>
                <a:lnTo>
                  <a:pt x="1076555" y="2302172"/>
                </a:lnTo>
                <a:lnTo>
                  <a:pt x="1070012" y="2306170"/>
                </a:lnTo>
                <a:lnTo>
                  <a:pt x="1061597" y="2313064"/>
                </a:lnTo>
                <a:lnTo>
                  <a:pt x="1037250" y="2326187"/>
                </a:lnTo>
                <a:lnTo>
                  <a:pt x="1032293" y="2329216"/>
                </a:lnTo>
                <a:lnTo>
                  <a:pt x="1020806" y="2332801"/>
                </a:lnTo>
                <a:lnTo>
                  <a:pt x="1020806" y="2332671"/>
                </a:lnTo>
                <a:lnTo>
                  <a:pt x="997562" y="2339843"/>
                </a:lnTo>
                <a:cubicBezTo>
                  <a:pt x="985939" y="2342207"/>
                  <a:pt x="973923" y="2343447"/>
                  <a:pt x="961641" y="2343447"/>
                </a:cubicBezTo>
                <a:lnTo>
                  <a:pt x="699013" y="2343447"/>
                </a:lnTo>
                <a:cubicBezTo>
                  <a:pt x="598912" y="2343447"/>
                  <a:pt x="519569" y="2262182"/>
                  <a:pt x="519569" y="2164004"/>
                </a:cubicBezTo>
                <a:lnTo>
                  <a:pt x="519569" y="2003399"/>
                </a:lnTo>
                <a:cubicBezTo>
                  <a:pt x="519569" y="1903220"/>
                  <a:pt x="438305" y="1823878"/>
                  <a:pt x="340049" y="1823878"/>
                </a:cubicBezTo>
                <a:lnTo>
                  <a:pt x="179444" y="1823878"/>
                </a:lnTo>
                <a:cubicBezTo>
                  <a:pt x="79343" y="1823878"/>
                  <a:pt x="0" y="1742691"/>
                  <a:pt x="0" y="1644435"/>
                </a:cubicBezTo>
                <a:lnTo>
                  <a:pt x="0" y="961641"/>
                </a:lnTo>
                <a:lnTo>
                  <a:pt x="0" y="862238"/>
                </a:lnTo>
                <a:lnTo>
                  <a:pt x="0" y="179444"/>
                </a:lnTo>
                <a:cubicBezTo>
                  <a:pt x="0" y="79343"/>
                  <a:pt x="81188" y="0"/>
                  <a:pt x="179444" y="0"/>
                </a:cubicBezTo>
                <a:close/>
              </a:path>
            </a:pathLst>
          </a:custGeom>
          <a:solidFill>
            <a:schemeClr val="accent3"/>
          </a:solidFill>
          <a:ln w="12700">
            <a:miter lim="400000"/>
          </a:ln>
        </p:spPr>
        <p:txBody>
          <a:bodyPr rot="0" spcFirstLastPara="0" vertOverflow="overflow" horzOverflow="overflow" vert="horz" wrap="square" lIns="28575" tIns="28575" rIns="28575" bIns="28575" numCol="1" spcCol="0" rtlCol="0" fromWordArt="0" anchor="ctr" anchorCtr="0" forceAA="0" compatLnSpc="1">
            <a:prstTxWarp prst="textNoShape">
              <a:avLst/>
            </a:prstTxWarp>
            <a:noAutofit/>
          </a:bodyPr>
          <a:lstStyle/>
          <a:p>
            <a:endParaRPr lang="en-US" sz="2250">
              <a:solidFill>
                <a:srgbClr val="FFFFFF"/>
              </a:solidFill>
            </a:endParaRPr>
          </a:p>
        </p:txBody>
      </p:sp>
      <p:sp>
        <p:nvSpPr>
          <p:cNvPr id="71" name="Freeform: Shape 70">
            <a:extLst>
              <a:ext uri="{FF2B5EF4-FFF2-40B4-BE49-F238E27FC236}">
                <a16:creationId xmlns:a16="http://schemas.microsoft.com/office/drawing/2014/main" id="{4CB583B1-0C1A-4E0F-9A28-7CC17C0DA622}"/>
              </a:ext>
            </a:extLst>
          </p:cNvPr>
          <p:cNvSpPr/>
          <p:nvPr/>
        </p:nvSpPr>
        <p:spPr>
          <a:xfrm>
            <a:off x="6854697" y="1768049"/>
            <a:ext cx="1660653" cy="2343447"/>
          </a:xfrm>
          <a:custGeom>
            <a:avLst/>
            <a:gdLst>
              <a:gd name="connsiteX0" fmla="*/ 179444 w 1660653"/>
              <a:gd name="connsiteY0" fmla="*/ 0 h 2343447"/>
              <a:gd name="connsiteX1" fmla="*/ 439020 w 1660653"/>
              <a:gd name="connsiteY1" fmla="*/ 0 h 2343447"/>
              <a:gd name="connsiteX2" fmla="*/ 700204 w 1660653"/>
              <a:gd name="connsiteY2" fmla="*/ 0 h 2343447"/>
              <a:gd name="connsiteX3" fmla="*/ 960926 w 1660653"/>
              <a:gd name="connsiteY3" fmla="*/ 0 h 2343447"/>
              <a:gd name="connsiteX4" fmla="*/ 1020806 w 1660653"/>
              <a:gd name="connsiteY4" fmla="*/ 0 h 2343447"/>
              <a:gd name="connsiteX5" fmla="*/ 1138748 w 1660653"/>
              <a:gd name="connsiteY5" fmla="*/ 0 h 2343447"/>
              <a:gd name="connsiteX6" fmla="*/ 1221902 w 1660653"/>
              <a:gd name="connsiteY6" fmla="*/ 0 h 2343447"/>
              <a:gd name="connsiteX7" fmla="*/ 1481320 w 1660653"/>
              <a:gd name="connsiteY7" fmla="*/ 0 h 2343447"/>
              <a:gd name="connsiteX8" fmla="*/ 1481330 w 1660653"/>
              <a:gd name="connsiteY8" fmla="*/ 0 h 2343447"/>
              <a:gd name="connsiteX9" fmla="*/ 1660653 w 1660653"/>
              <a:gd name="connsiteY9" fmla="*/ 179444 h 2343447"/>
              <a:gd name="connsiteX10" fmla="*/ 1660653 w 1660653"/>
              <a:gd name="connsiteY10" fmla="*/ 862238 h 2343447"/>
              <a:gd name="connsiteX11" fmla="*/ 1660653 w 1660653"/>
              <a:gd name="connsiteY11" fmla="*/ 961641 h 2343447"/>
              <a:gd name="connsiteX12" fmla="*/ 1660653 w 1660653"/>
              <a:gd name="connsiteY12" fmla="*/ 1644435 h 2343447"/>
              <a:gd name="connsiteX13" fmla="*/ 1481320 w 1660653"/>
              <a:gd name="connsiteY13" fmla="*/ 1823878 h 2343447"/>
              <a:gd name="connsiteX14" fmla="*/ 1320812 w 1660653"/>
              <a:gd name="connsiteY14" fmla="*/ 1823878 h 2343447"/>
              <a:gd name="connsiteX15" fmla="*/ 1251353 w 1660653"/>
              <a:gd name="connsiteY15" fmla="*/ 1837841 h 2343447"/>
              <a:gd name="connsiteX16" fmla="*/ 1246053 w 1660653"/>
              <a:gd name="connsiteY16" fmla="*/ 1840699 h 2343447"/>
              <a:gd name="connsiteX17" fmla="*/ 1212318 w 1660653"/>
              <a:gd name="connsiteY17" fmla="*/ 1861293 h 2343447"/>
              <a:gd name="connsiteX18" fmla="*/ 1201405 w 1660653"/>
              <a:gd name="connsiteY18" fmla="*/ 1870236 h 2343447"/>
              <a:gd name="connsiteX19" fmla="*/ 1172786 w 1660653"/>
              <a:gd name="connsiteY19" fmla="*/ 1901960 h 2343447"/>
              <a:gd name="connsiteX20" fmla="*/ 1172277 w 1660653"/>
              <a:gd name="connsiteY20" fmla="*/ 1902574 h 2343447"/>
              <a:gd name="connsiteX21" fmla="*/ 1169059 w 1660653"/>
              <a:gd name="connsiteY21" fmla="*/ 1908470 h 2343447"/>
              <a:gd name="connsiteX22" fmla="*/ 1152469 w 1660653"/>
              <a:gd name="connsiteY22" fmla="*/ 1943219 h 2343447"/>
              <a:gd name="connsiteX23" fmla="*/ 1147963 w 1660653"/>
              <a:gd name="connsiteY23" fmla="*/ 1957682 h 2343447"/>
              <a:gd name="connsiteX24" fmla="*/ 1142050 w 1660653"/>
              <a:gd name="connsiteY24" fmla="*/ 1996979 h 2343447"/>
              <a:gd name="connsiteX25" fmla="*/ 1141402 w 1660653"/>
              <a:gd name="connsiteY25" fmla="*/ 2003399 h 2343447"/>
              <a:gd name="connsiteX26" fmla="*/ 1141402 w 1660653"/>
              <a:gd name="connsiteY26" fmla="*/ 2164004 h 2343447"/>
              <a:gd name="connsiteX27" fmla="*/ 1140435 w 1660653"/>
              <a:gd name="connsiteY27" fmla="*/ 2170430 h 2343447"/>
              <a:gd name="connsiteX28" fmla="*/ 1137404 w 1660653"/>
              <a:gd name="connsiteY28" fmla="*/ 2200454 h 2343447"/>
              <a:gd name="connsiteX29" fmla="*/ 1134531 w 1660653"/>
              <a:gd name="connsiteY29" fmla="*/ 2209672 h 2343447"/>
              <a:gd name="connsiteX30" fmla="*/ 1133425 w 1660653"/>
              <a:gd name="connsiteY30" fmla="*/ 2217022 h 2343447"/>
              <a:gd name="connsiteX31" fmla="*/ 1130010 w 1660653"/>
              <a:gd name="connsiteY31" fmla="*/ 2224176 h 2343447"/>
              <a:gd name="connsiteX32" fmla="*/ 1126863 w 1660653"/>
              <a:gd name="connsiteY32" fmla="*/ 2234272 h 2343447"/>
              <a:gd name="connsiteX33" fmla="*/ 1113556 w 1660653"/>
              <a:gd name="connsiteY33" fmla="*/ 2258651 h 2343447"/>
              <a:gd name="connsiteX34" fmla="*/ 1111037 w 1660653"/>
              <a:gd name="connsiteY34" fmla="*/ 2263926 h 2343447"/>
              <a:gd name="connsiteX35" fmla="*/ 1109495 w 1660653"/>
              <a:gd name="connsiteY35" fmla="*/ 2265636 h 2343447"/>
              <a:gd name="connsiteX36" fmla="*/ 1088209 w 1660653"/>
              <a:gd name="connsiteY36" fmla="*/ 2291264 h 2343447"/>
              <a:gd name="connsiteX37" fmla="*/ 1081253 w 1660653"/>
              <a:gd name="connsiteY37" fmla="*/ 2296961 h 2343447"/>
              <a:gd name="connsiteX38" fmla="*/ 1076555 w 1660653"/>
              <a:gd name="connsiteY38" fmla="*/ 2302172 h 2343447"/>
              <a:gd name="connsiteX39" fmla="*/ 1070012 w 1660653"/>
              <a:gd name="connsiteY39" fmla="*/ 2306170 h 2343447"/>
              <a:gd name="connsiteX40" fmla="*/ 1061597 w 1660653"/>
              <a:gd name="connsiteY40" fmla="*/ 2313064 h 2343447"/>
              <a:gd name="connsiteX41" fmla="*/ 1037250 w 1660653"/>
              <a:gd name="connsiteY41" fmla="*/ 2326187 h 2343447"/>
              <a:gd name="connsiteX42" fmla="*/ 1032293 w 1660653"/>
              <a:gd name="connsiteY42" fmla="*/ 2329216 h 2343447"/>
              <a:gd name="connsiteX43" fmla="*/ 1020806 w 1660653"/>
              <a:gd name="connsiteY43" fmla="*/ 2332801 h 2343447"/>
              <a:gd name="connsiteX44" fmla="*/ 1020806 w 1660653"/>
              <a:gd name="connsiteY44" fmla="*/ 2332671 h 2343447"/>
              <a:gd name="connsiteX45" fmla="*/ 997562 w 1660653"/>
              <a:gd name="connsiteY45" fmla="*/ 2339843 h 2343447"/>
              <a:gd name="connsiteX46" fmla="*/ 961641 w 1660653"/>
              <a:gd name="connsiteY46" fmla="*/ 2343447 h 2343447"/>
              <a:gd name="connsiteX47" fmla="*/ 699013 w 1660653"/>
              <a:gd name="connsiteY47" fmla="*/ 2343447 h 2343447"/>
              <a:gd name="connsiteX48" fmla="*/ 519569 w 1660653"/>
              <a:gd name="connsiteY48" fmla="*/ 2164004 h 2343447"/>
              <a:gd name="connsiteX49" fmla="*/ 519569 w 1660653"/>
              <a:gd name="connsiteY49" fmla="*/ 2003399 h 2343447"/>
              <a:gd name="connsiteX50" fmla="*/ 340049 w 1660653"/>
              <a:gd name="connsiteY50" fmla="*/ 1823878 h 2343447"/>
              <a:gd name="connsiteX51" fmla="*/ 179444 w 1660653"/>
              <a:gd name="connsiteY51" fmla="*/ 1823878 h 2343447"/>
              <a:gd name="connsiteX52" fmla="*/ 0 w 1660653"/>
              <a:gd name="connsiteY52" fmla="*/ 1644435 h 2343447"/>
              <a:gd name="connsiteX53" fmla="*/ 0 w 1660653"/>
              <a:gd name="connsiteY53" fmla="*/ 961641 h 2343447"/>
              <a:gd name="connsiteX54" fmla="*/ 0 w 1660653"/>
              <a:gd name="connsiteY54" fmla="*/ 862238 h 2343447"/>
              <a:gd name="connsiteX55" fmla="*/ 0 w 1660653"/>
              <a:gd name="connsiteY55" fmla="*/ 179444 h 2343447"/>
              <a:gd name="connsiteX56" fmla="*/ 179444 w 1660653"/>
              <a:gd name="connsiteY56" fmla="*/ 0 h 2343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660653" h="2343447">
                <a:moveTo>
                  <a:pt x="179444" y="0"/>
                </a:moveTo>
                <a:lnTo>
                  <a:pt x="439020" y="0"/>
                </a:lnTo>
                <a:lnTo>
                  <a:pt x="700204" y="0"/>
                </a:lnTo>
                <a:lnTo>
                  <a:pt x="960926" y="0"/>
                </a:lnTo>
                <a:lnTo>
                  <a:pt x="1020806" y="0"/>
                </a:lnTo>
                <a:lnTo>
                  <a:pt x="1138748" y="0"/>
                </a:lnTo>
                <a:lnTo>
                  <a:pt x="1221902" y="0"/>
                </a:lnTo>
                <a:lnTo>
                  <a:pt x="1481320" y="0"/>
                </a:lnTo>
                <a:lnTo>
                  <a:pt x="1481330" y="0"/>
                </a:lnTo>
                <a:cubicBezTo>
                  <a:pt x="1579519" y="0"/>
                  <a:pt x="1660653" y="79343"/>
                  <a:pt x="1660653" y="179444"/>
                </a:cubicBezTo>
                <a:lnTo>
                  <a:pt x="1660653" y="862238"/>
                </a:lnTo>
                <a:lnTo>
                  <a:pt x="1660653" y="961641"/>
                </a:lnTo>
                <a:lnTo>
                  <a:pt x="1660653" y="1644435"/>
                </a:lnTo>
                <a:cubicBezTo>
                  <a:pt x="1660653" y="1742691"/>
                  <a:pt x="1581359" y="1823878"/>
                  <a:pt x="1481320" y="1823878"/>
                </a:cubicBezTo>
                <a:lnTo>
                  <a:pt x="1320812" y="1823878"/>
                </a:lnTo>
                <a:cubicBezTo>
                  <a:pt x="1296263" y="1823878"/>
                  <a:pt x="1272776" y="1828837"/>
                  <a:pt x="1251353" y="1837841"/>
                </a:cubicBezTo>
                <a:lnTo>
                  <a:pt x="1246053" y="1840699"/>
                </a:lnTo>
                <a:lnTo>
                  <a:pt x="1212318" y="1861293"/>
                </a:lnTo>
                <a:lnTo>
                  <a:pt x="1201405" y="1870236"/>
                </a:lnTo>
                <a:lnTo>
                  <a:pt x="1172786" y="1901960"/>
                </a:lnTo>
                <a:lnTo>
                  <a:pt x="1172277" y="1902574"/>
                </a:lnTo>
                <a:lnTo>
                  <a:pt x="1169059" y="1908470"/>
                </a:lnTo>
                <a:lnTo>
                  <a:pt x="1152469" y="1943219"/>
                </a:lnTo>
                <a:lnTo>
                  <a:pt x="1147963" y="1957682"/>
                </a:lnTo>
                <a:lnTo>
                  <a:pt x="1142050" y="1996979"/>
                </a:lnTo>
                <a:lnTo>
                  <a:pt x="1141402" y="2003399"/>
                </a:lnTo>
                <a:lnTo>
                  <a:pt x="1141402" y="2164004"/>
                </a:lnTo>
                <a:lnTo>
                  <a:pt x="1140435" y="2170430"/>
                </a:lnTo>
                <a:lnTo>
                  <a:pt x="1137404" y="2200454"/>
                </a:lnTo>
                <a:lnTo>
                  <a:pt x="1134531" y="2209672"/>
                </a:lnTo>
                <a:lnTo>
                  <a:pt x="1133425" y="2217022"/>
                </a:lnTo>
                <a:lnTo>
                  <a:pt x="1130010" y="2224176"/>
                </a:lnTo>
                <a:lnTo>
                  <a:pt x="1126863" y="2234272"/>
                </a:lnTo>
                <a:lnTo>
                  <a:pt x="1113556" y="2258651"/>
                </a:lnTo>
                <a:lnTo>
                  <a:pt x="1111037" y="2263926"/>
                </a:lnTo>
                <a:lnTo>
                  <a:pt x="1109495" y="2265636"/>
                </a:lnTo>
                <a:lnTo>
                  <a:pt x="1088209" y="2291264"/>
                </a:lnTo>
                <a:lnTo>
                  <a:pt x="1081253" y="2296961"/>
                </a:lnTo>
                <a:lnTo>
                  <a:pt x="1076555" y="2302172"/>
                </a:lnTo>
                <a:lnTo>
                  <a:pt x="1070012" y="2306170"/>
                </a:lnTo>
                <a:lnTo>
                  <a:pt x="1061597" y="2313064"/>
                </a:lnTo>
                <a:lnTo>
                  <a:pt x="1037250" y="2326187"/>
                </a:lnTo>
                <a:lnTo>
                  <a:pt x="1032293" y="2329216"/>
                </a:lnTo>
                <a:lnTo>
                  <a:pt x="1020806" y="2332801"/>
                </a:lnTo>
                <a:lnTo>
                  <a:pt x="1020806" y="2332671"/>
                </a:lnTo>
                <a:lnTo>
                  <a:pt x="997562" y="2339843"/>
                </a:lnTo>
                <a:cubicBezTo>
                  <a:pt x="985939" y="2342207"/>
                  <a:pt x="973923" y="2343447"/>
                  <a:pt x="961641" y="2343447"/>
                </a:cubicBezTo>
                <a:lnTo>
                  <a:pt x="699013" y="2343447"/>
                </a:lnTo>
                <a:cubicBezTo>
                  <a:pt x="598912" y="2343447"/>
                  <a:pt x="519569" y="2262182"/>
                  <a:pt x="519569" y="2164004"/>
                </a:cubicBezTo>
                <a:lnTo>
                  <a:pt x="519569" y="2003399"/>
                </a:lnTo>
                <a:cubicBezTo>
                  <a:pt x="519569" y="1903220"/>
                  <a:pt x="438305" y="1823878"/>
                  <a:pt x="340049" y="1823878"/>
                </a:cubicBezTo>
                <a:lnTo>
                  <a:pt x="179444" y="1823878"/>
                </a:lnTo>
                <a:cubicBezTo>
                  <a:pt x="79343" y="1823878"/>
                  <a:pt x="0" y="1742691"/>
                  <a:pt x="0" y="1644435"/>
                </a:cubicBezTo>
                <a:lnTo>
                  <a:pt x="0" y="961641"/>
                </a:lnTo>
                <a:lnTo>
                  <a:pt x="0" y="862238"/>
                </a:lnTo>
                <a:lnTo>
                  <a:pt x="0" y="179444"/>
                </a:lnTo>
                <a:cubicBezTo>
                  <a:pt x="0" y="79343"/>
                  <a:pt x="81188" y="0"/>
                  <a:pt x="179444" y="0"/>
                </a:cubicBezTo>
                <a:close/>
              </a:path>
            </a:pathLst>
          </a:custGeom>
          <a:solidFill>
            <a:schemeClr val="accent2"/>
          </a:solidFill>
          <a:ln w="12700">
            <a:miter lim="400000"/>
          </a:ln>
        </p:spPr>
        <p:txBody>
          <a:bodyPr rot="0" spcFirstLastPara="0" vertOverflow="overflow" horzOverflow="overflow" vert="horz" wrap="square" lIns="28575" tIns="28575" rIns="28575" bIns="28575" numCol="1" spcCol="0" rtlCol="0" fromWordArt="0" anchor="ctr" anchorCtr="0" forceAA="0" compatLnSpc="1">
            <a:prstTxWarp prst="textNoShape">
              <a:avLst/>
            </a:prstTxWarp>
            <a:noAutofit/>
          </a:bodyPr>
          <a:lstStyle/>
          <a:p>
            <a:endParaRPr lang="en-US" sz="2250">
              <a:solidFill>
                <a:srgbClr val="FFFFFF"/>
              </a:solidFill>
            </a:endParaRPr>
          </a:p>
        </p:txBody>
      </p:sp>
      <p:grpSp>
        <p:nvGrpSpPr>
          <p:cNvPr id="55" name="Group 54">
            <a:extLst>
              <a:ext uri="{FF2B5EF4-FFF2-40B4-BE49-F238E27FC236}">
                <a16:creationId xmlns:a16="http://schemas.microsoft.com/office/drawing/2014/main" id="{E558113A-C584-4127-92E3-AE39B2394F15}"/>
              </a:ext>
            </a:extLst>
          </p:cNvPr>
          <p:cNvGrpSpPr/>
          <p:nvPr/>
        </p:nvGrpSpPr>
        <p:grpSpPr>
          <a:xfrm>
            <a:off x="1174375" y="3741859"/>
            <a:ext cx="571133" cy="587726"/>
            <a:chOff x="1565834" y="3846144"/>
            <a:chExt cx="761510" cy="783635"/>
          </a:xfrm>
        </p:grpSpPr>
        <p:sp>
          <p:nvSpPr>
            <p:cNvPr id="56" name="Freeform: Shape 55">
              <a:extLst>
                <a:ext uri="{FF2B5EF4-FFF2-40B4-BE49-F238E27FC236}">
                  <a16:creationId xmlns:a16="http://schemas.microsoft.com/office/drawing/2014/main" id="{F77CB4ED-8F89-4434-9021-270B33FE4DD9}"/>
                </a:ext>
              </a:extLst>
            </p:cNvPr>
            <p:cNvSpPr/>
            <p:nvPr/>
          </p:nvSpPr>
          <p:spPr>
            <a:xfrm>
              <a:off x="1565834" y="3846144"/>
              <a:ext cx="761510" cy="761509"/>
            </a:xfrm>
            <a:custGeom>
              <a:avLst/>
              <a:gdLst>
                <a:gd name="connsiteX0" fmla="*/ 211580 w 697680"/>
                <a:gd name="connsiteY0" fmla="*/ 0 h 697679"/>
                <a:gd name="connsiteX1" fmla="*/ 486100 w 697680"/>
                <a:gd name="connsiteY1" fmla="*/ 0 h 697679"/>
                <a:gd name="connsiteX2" fmla="*/ 697680 w 697680"/>
                <a:gd name="connsiteY2" fmla="*/ 211579 h 697679"/>
                <a:gd name="connsiteX3" fmla="*/ 697680 w 697680"/>
                <a:gd name="connsiteY3" fmla="*/ 486099 h 697679"/>
                <a:gd name="connsiteX4" fmla="*/ 486100 w 697680"/>
                <a:gd name="connsiteY4" fmla="*/ 697679 h 697679"/>
                <a:gd name="connsiteX5" fmla="*/ 211580 w 697680"/>
                <a:gd name="connsiteY5" fmla="*/ 697679 h 697679"/>
                <a:gd name="connsiteX6" fmla="*/ 0 w 697680"/>
                <a:gd name="connsiteY6" fmla="*/ 486099 h 697679"/>
                <a:gd name="connsiteX7" fmla="*/ 0 w 697680"/>
                <a:gd name="connsiteY7" fmla="*/ 211579 h 697679"/>
                <a:gd name="connsiteX8" fmla="*/ 211580 w 697680"/>
                <a:gd name="connsiteY8" fmla="*/ 0 h 697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680" h="697679">
                  <a:moveTo>
                    <a:pt x="211580" y="0"/>
                  </a:moveTo>
                  <a:lnTo>
                    <a:pt x="486100" y="0"/>
                  </a:lnTo>
                  <a:cubicBezTo>
                    <a:pt x="602039" y="0"/>
                    <a:pt x="697680" y="95641"/>
                    <a:pt x="697680" y="211579"/>
                  </a:cubicBezTo>
                  <a:lnTo>
                    <a:pt x="697680" y="486099"/>
                  </a:lnTo>
                  <a:cubicBezTo>
                    <a:pt x="697680" y="602038"/>
                    <a:pt x="602039" y="697679"/>
                    <a:pt x="486100" y="697679"/>
                  </a:cubicBezTo>
                  <a:lnTo>
                    <a:pt x="211580" y="697679"/>
                  </a:lnTo>
                  <a:cubicBezTo>
                    <a:pt x="95642" y="697679"/>
                    <a:pt x="0" y="602038"/>
                    <a:pt x="0" y="486099"/>
                  </a:cubicBezTo>
                  <a:lnTo>
                    <a:pt x="0" y="211579"/>
                  </a:lnTo>
                  <a:cubicBezTo>
                    <a:pt x="0" y="95641"/>
                    <a:pt x="95642" y="0"/>
                    <a:pt x="2115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57" name="Freeform: Shape 56">
              <a:extLst>
                <a:ext uri="{FF2B5EF4-FFF2-40B4-BE49-F238E27FC236}">
                  <a16:creationId xmlns:a16="http://schemas.microsoft.com/office/drawing/2014/main" id="{F270AE36-EDC0-4216-AB23-164CEC705A1A}"/>
                </a:ext>
              </a:extLst>
            </p:cNvPr>
            <p:cNvSpPr/>
            <p:nvPr/>
          </p:nvSpPr>
          <p:spPr>
            <a:xfrm>
              <a:off x="1665552" y="3912964"/>
              <a:ext cx="642398" cy="716815"/>
            </a:xfrm>
            <a:custGeom>
              <a:avLst/>
              <a:gdLst>
                <a:gd name="connsiteX0" fmla="*/ 628665 w 716631"/>
                <a:gd name="connsiteY0" fmla="*/ 0 h 709991"/>
                <a:gd name="connsiteX1" fmla="*/ 648617 w 716631"/>
                <a:gd name="connsiteY1" fmla="*/ 16496 h 709991"/>
                <a:gd name="connsiteX2" fmla="*/ 716631 w 716631"/>
                <a:gd name="connsiteY2" fmla="*/ 179418 h 709991"/>
                <a:gd name="connsiteX3" fmla="*/ 716631 w 716631"/>
                <a:gd name="connsiteY3" fmla="*/ 479054 h 709991"/>
                <a:gd name="connsiteX4" fmla="*/ 485694 w 716631"/>
                <a:gd name="connsiteY4" fmla="*/ 709991 h 709991"/>
                <a:gd name="connsiteX5" fmla="*/ 186058 w 716631"/>
                <a:gd name="connsiteY5" fmla="*/ 709991 h 709991"/>
                <a:gd name="connsiteX6" fmla="*/ 23135 w 716631"/>
                <a:gd name="connsiteY6" fmla="*/ 641977 h 709991"/>
                <a:gd name="connsiteX7" fmla="*/ 0 w 716631"/>
                <a:gd name="connsiteY7" fmla="*/ 613994 h 709991"/>
                <a:gd name="connsiteX8" fmla="*/ 14290 w 716631"/>
                <a:gd name="connsiteY8" fmla="*/ 625809 h 709991"/>
                <a:gd name="connsiteX9" fmla="*/ 142970 w 716631"/>
                <a:gd name="connsiteY9" fmla="*/ 665512 h 709991"/>
                <a:gd name="connsiteX10" fmla="*/ 442606 w 716631"/>
                <a:gd name="connsiteY10" fmla="*/ 665512 h 709991"/>
                <a:gd name="connsiteX11" fmla="*/ 673543 w 716631"/>
                <a:gd name="connsiteY11" fmla="*/ 434575 h 709991"/>
                <a:gd name="connsiteX12" fmla="*/ 673543 w 716631"/>
                <a:gd name="connsiteY12" fmla="*/ 134939 h 709991"/>
                <a:gd name="connsiteX13" fmla="*/ 633840 w 716631"/>
                <a:gd name="connsiteY13" fmla="*/ 6259 h 70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631" h="709991">
                  <a:moveTo>
                    <a:pt x="628665" y="0"/>
                  </a:moveTo>
                  <a:lnTo>
                    <a:pt x="648617" y="16496"/>
                  </a:lnTo>
                  <a:cubicBezTo>
                    <a:pt x="690533" y="58412"/>
                    <a:pt x="716631" y="116146"/>
                    <a:pt x="716631" y="179418"/>
                  </a:cubicBezTo>
                  <a:lnTo>
                    <a:pt x="716631" y="479054"/>
                  </a:lnTo>
                  <a:cubicBezTo>
                    <a:pt x="716631" y="605600"/>
                    <a:pt x="612240" y="709991"/>
                    <a:pt x="485694" y="709991"/>
                  </a:cubicBezTo>
                  <a:lnTo>
                    <a:pt x="186058" y="709991"/>
                  </a:lnTo>
                  <a:cubicBezTo>
                    <a:pt x="122786" y="709991"/>
                    <a:pt x="65052" y="683893"/>
                    <a:pt x="23135" y="641977"/>
                  </a:cubicBezTo>
                  <a:lnTo>
                    <a:pt x="0" y="613994"/>
                  </a:lnTo>
                  <a:lnTo>
                    <a:pt x="14290" y="625809"/>
                  </a:lnTo>
                  <a:cubicBezTo>
                    <a:pt x="51177" y="650832"/>
                    <a:pt x="95516" y="665512"/>
                    <a:pt x="142970" y="665512"/>
                  </a:cubicBezTo>
                  <a:lnTo>
                    <a:pt x="442606" y="665512"/>
                  </a:lnTo>
                  <a:cubicBezTo>
                    <a:pt x="569152" y="665512"/>
                    <a:pt x="673543" y="561121"/>
                    <a:pt x="673543" y="434575"/>
                  </a:cubicBezTo>
                  <a:lnTo>
                    <a:pt x="673543" y="134939"/>
                  </a:lnTo>
                  <a:cubicBezTo>
                    <a:pt x="673543" y="87485"/>
                    <a:pt x="658863" y="43146"/>
                    <a:pt x="633840" y="6259"/>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nvGrpSpPr>
          <p:cNvPr id="58" name="Group 57">
            <a:extLst>
              <a:ext uri="{FF2B5EF4-FFF2-40B4-BE49-F238E27FC236}">
                <a16:creationId xmlns:a16="http://schemas.microsoft.com/office/drawing/2014/main" id="{0A54EA1F-E410-4595-BDF3-133E83E802A2}"/>
              </a:ext>
            </a:extLst>
          </p:cNvPr>
          <p:cNvGrpSpPr/>
          <p:nvPr/>
        </p:nvGrpSpPr>
        <p:grpSpPr>
          <a:xfrm>
            <a:off x="3668188" y="3741859"/>
            <a:ext cx="571133" cy="587726"/>
            <a:chOff x="1565834" y="3846144"/>
            <a:chExt cx="761510" cy="783635"/>
          </a:xfrm>
        </p:grpSpPr>
        <p:sp>
          <p:nvSpPr>
            <p:cNvPr id="59" name="Freeform: Shape 58">
              <a:extLst>
                <a:ext uri="{FF2B5EF4-FFF2-40B4-BE49-F238E27FC236}">
                  <a16:creationId xmlns:a16="http://schemas.microsoft.com/office/drawing/2014/main" id="{4FFE7C11-D8C5-4763-8AD2-79C45E60AA08}"/>
                </a:ext>
              </a:extLst>
            </p:cNvPr>
            <p:cNvSpPr/>
            <p:nvPr/>
          </p:nvSpPr>
          <p:spPr>
            <a:xfrm>
              <a:off x="1565834" y="3846144"/>
              <a:ext cx="761510" cy="761509"/>
            </a:xfrm>
            <a:custGeom>
              <a:avLst/>
              <a:gdLst>
                <a:gd name="connsiteX0" fmla="*/ 211580 w 697680"/>
                <a:gd name="connsiteY0" fmla="*/ 0 h 697679"/>
                <a:gd name="connsiteX1" fmla="*/ 486100 w 697680"/>
                <a:gd name="connsiteY1" fmla="*/ 0 h 697679"/>
                <a:gd name="connsiteX2" fmla="*/ 697680 w 697680"/>
                <a:gd name="connsiteY2" fmla="*/ 211579 h 697679"/>
                <a:gd name="connsiteX3" fmla="*/ 697680 w 697680"/>
                <a:gd name="connsiteY3" fmla="*/ 486099 h 697679"/>
                <a:gd name="connsiteX4" fmla="*/ 486100 w 697680"/>
                <a:gd name="connsiteY4" fmla="*/ 697679 h 697679"/>
                <a:gd name="connsiteX5" fmla="*/ 211580 w 697680"/>
                <a:gd name="connsiteY5" fmla="*/ 697679 h 697679"/>
                <a:gd name="connsiteX6" fmla="*/ 0 w 697680"/>
                <a:gd name="connsiteY6" fmla="*/ 486099 h 697679"/>
                <a:gd name="connsiteX7" fmla="*/ 0 w 697680"/>
                <a:gd name="connsiteY7" fmla="*/ 211579 h 697679"/>
                <a:gd name="connsiteX8" fmla="*/ 211580 w 697680"/>
                <a:gd name="connsiteY8" fmla="*/ 0 h 697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680" h="697679">
                  <a:moveTo>
                    <a:pt x="211580" y="0"/>
                  </a:moveTo>
                  <a:lnTo>
                    <a:pt x="486100" y="0"/>
                  </a:lnTo>
                  <a:cubicBezTo>
                    <a:pt x="602039" y="0"/>
                    <a:pt x="697680" y="95641"/>
                    <a:pt x="697680" y="211579"/>
                  </a:cubicBezTo>
                  <a:lnTo>
                    <a:pt x="697680" y="486099"/>
                  </a:lnTo>
                  <a:cubicBezTo>
                    <a:pt x="697680" y="602038"/>
                    <a:pt x="602039" y="697679"/>
                    <a:pt x="486100" y="697679"/>
                  </a:cubicBezTo>
                  <a:lnTo>
                    <a:pt x="211580" y="697679"/>
                  </a:lnTo>
                  <a:cubicBezTo>
                    <a:pt x="95642" y="697679"/>
                    <a:pt x="0" y="602038"/>
                    <a:pt x="0" y="486099"/>
                  </a:cubicBezTo>
                  <a:lnTo>
                    <a:pt x="0" y="211579"/>
                  </a:lnTo>
                  <a:cubicBezTo>
                    <a:pt x="0" y="95641"/>
                    <a:pt x="95642" y="0"/>
                    <a:pt x="2115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60" name="Freeform: Shape 59">
              <a:extLst>
                <a:ext uri="{FF2B5EF4-FFF2-40B4-BE49-F238E27FC236}">
                  <a16:creationId xmlns:a16="http://schemas.microsoft.com/office/drawing/2014/main" id="{F55417A6-EE97-4982-8234-80A4B9F1C9DB}"/>
                </a:ext>
              </a:extLst>
            </p:cNvPr>
            <p:cNvSpPr/>
            <p:nvPr/>
          </p:nvSpPr>
          <p:spPr>
            <a:xfrm>
              <a:off x="1665552" y="3912964"/>
              <a:ext cx="642398" cy="716815"/>
            </a:xfrm>
            <a:custGeom>
              <a:avLst/>
              <a:gdLst>
                <a:gd name="connsiteX0" fmla="*/ 628665 w 716631"/>
                <a:gd name="connsiteY0" fmla="*/ 0 h 709991"/>
                <a:gd name="connsiteX1" fmla="*/ 648617 w 716631"/>
                <a:gd name="connsiteY1" fmla="*/ 16496 h 709991"/>
                <a:gd name="connsiteX2" fmla="*/ 716631 w 716631"/>
                <a:gd name="connsiteY2" fmla="*/ 179418 h 709991"/>
                <a:gd name="connsiteX3" fmla="*/ 716631 w 716631"/>
                <a:gd name="connsiteY3" fmla="*/ 479054 h 709991"/>
                <a:gd name="connsiteX4" fmla="*/ 485694 w 716631"/>
                <a:gd name="connsiteY4" fmla="*/ 709991 h 709991"/>
                <a:gd name="connsiteX5" fmla="*/ 186058 w 716631"/>
                <a:gd name="connsiteY5" fmla="*/ 709991 h 709991"/>
                <a:gd name="connsiteX6" fmla="*/ 23135 w 716631"/>
                <a:gd name="connsiteY6" fmla="*/ 641977 h 709991"/>
                <a:gd name="connsiteX7" fmla="*/ 0 w 716631"/>
                <a:gd name="connsiteY7" fmla="*/ 613994 h 709991"/>
                <a:gd name="connsiteX8" fmla="*/ 14290 w 716631"/>
                <a:gd name="connsiteY8" fmla="*/ 625809 h 709991"/>
                <a:gd name="connsiteX9" fmla="*/ 142970 w 716631"/>
                <a:gd name="connsiteY9" fmla="*/ 665512 h 709991"/>
                <a:gd name="connsiteX10" fmla="*/ 442606 w 716631"/>
                <a:gd name="connsiteY10" fmla="*/ 665512 h 709991"/>
                <a:gd name="connsiteX11" fmla="*/ 673543 w 716631"/>
                <a:gd name="connsiteY11" fmla="*/ 434575 h 709991"/>
                <a:gd name="connsiteX12" fmla="*/ 673543 w 716631"/>
                <a:gd name="connsiteY12" fmla="*/ 134939 h 709991"/>
                <a:gd name="connsiteX13" fmla="*/ 633840 w 716631"/>
                <a:gd name="connsiteY13" fmla="*/ 6259 h 70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631" h="709991">
                  <a:moveTo>
                    <a:pt x="628665" y="0"/>
                  </a:moveTo>
                  <a:lnTo>
                    <a:pt x="648617" y="16496"/>
                  </a:lnTo>
                  <a:cubicBezTo>
                    <a:pt x="690533" y="58412"/>
                    <a:pt x="716631" y="116146"/>
                    <a:pt x="716631" y="179418"/>
                  </a:cubicBezTo>
                  <a:lnTo>
                    <a:pt x="716631" y="479054"/>
                  </a:lnTo>
                  <a:cubicBezTo>
                    <a:pt x="716631" y="605600"/>
                    <a:pt x="612240" y="709991"/>
                    <a:pt x="485694" y="709991"/>
                  </a:cubicBezTo>
                  <a:lnTo>
                    <a:pt x="186058" y="709991"/>
                  </a:lnTo>
                  <a:cubicBezTo>
                    <a:pt x="122786" y="709991"/>
                    <a:pt x="65052" y="683893"/>
                    <a:pt x="23135" y="641977"/>
                  </a:cubicBezTo>
                  <a:lnTo>
                    <a:pt x="0" y="613994"/>
                  </a:lnTo>
                  <a:lnTo>
                    <a:pt x="14290" y="625809"/>
                  </a:lnTo>
                  <a:cubicBezTo>
                    <a:pt x="51177" y="650832"/>
                    <a:pt x="95516" y="665512"/>
                    <a:pt x="142970" y="665512"/>
                  </a:cubicBezTo>
                  <a:lnTo>
                    <a:pt x="442606" y="665512"/>
                  </a:lnTo>
                  <a:cubicBezTo>
                    <a:pt x="569152" y="665512"/>
                    <a:pt x="673543" y="561121"/>
                    <a:pt x="673543" y="434575"/>
                  </a:cubicBezTo>
                  <a:lnTo>
                    <a:pt x="673543" y="134939"/>
                  </a:lnTo>
                  <a:cubicBezTo>
                    <a:pt x="673543" y="87485"/>
                    <a:pt x="658863" y="43146"/>
                    <a:pt x="633840" y="6259"/>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nvGrpSpPr>
          <p:cNvPr id="61" name="Group 60">
            <a:extLst>
              <a:ext uri="{FF2B5EF4-FFF2-40B4-BE49-F238E27FC236}">
                <a16:creationId xmlns:a16="http://schemas.microsoft.com/office/drawing/2014/main" id="{048F63B9-A627-42F5-AC49-1E2E2463BD82}"/>
              </a:ext>
            </a:extLst>
          </p:cNvPr>
          <p:cNvGrpSpPr/>
          <p:nvPr/>
        </p:nvGrpSpPr>
        <p:grpSpPr>
          <a:xfrm>
            <a:off x="6161998" y="3741859"/>
            <a:ext cx="571133" cy="587726"/>
            <a:chOff x="1565834" y="3846144"/>
            <a:chExt cx="761510" cy="783635"/>
          </a:xfrm>
        </p:grpSpPr>
        <p:sp>
          <p:nvSpPr>
            <p:cNvPr id="62" name="Freeform: Shape 61">
              <a:extLst>
                <a:ext uri="{FF2B5EF4-FFF2-40B4-BE49-F238E27FC236}">
                  <a16:creationId xmlns:a16="http://schemas.microsoft.com/office/drawing/2014/main" id="{4E005985-1F40-4C0A-8B7C-9CC7BB0695D7}"/>
                </a:ext>
              </a:extLst>
            </p:cNvPr>
            <p:cNvSpPr/>
            <p:nvPr/>
          </p:nvSpPr>
          <p:spPr>
            <a:xfrm>
              <a:off x="1565834" y="3846144"/>
              <a:ext cx="761510" cy="761509"/>
            </a:xfrm>
            <a:custGeom>
              <a:avLst/>
              <a:gdLst>
                <a:gd name="connsiteX0" fmla="*/ 211580 w 697680"/>
                <a:gd name="connsiteY0" fmla="*/ 0 h 697679"/>
                <a:gd name="connsiteX1" fmla="*/ 486100 w 697680"/>
                <a:gd name="connsiteY1" fmla="*/ 0 h 697679"/>
                <a:gd name="connsiteX2" fmla="*/ 697680 w 697680"/>
                <a:gd name="connsiteY2" fmla="*/ 211579 h 697679"/>
                <a:gd name="connsiteX3" fmla="*/ 697680 w 697680"/>
                <a:gd name="connsiteY3" fmla="*/ 486099 h 697679"/>
                <a:gd name="connsiteX4" fmla="*/ 486100 w 697680"/>
                <a:gd name="connsiteY4" fmla="*/ 697679 h 697679"/>
                <a:gd name="connsiteX5" fmla="*/ 211580 w 697680"/>
                <a:gd name="connsiteY5" fmla="*/ 697679 h 697679"/>
                <a:gd name="connsiteX6" fmla="*/ 0 w 697680"/>
                <a:gd name="connsiteY6" fmla="*/ 486099 h 697679"/>
                <a:gd name="connsiteX7" fmla="*/ 0 w 697680"/>
                <a:gd name="connsiteY7" fmla="*/ 211579 h 697679"/>
                <a:gd name="connsiteX8" fmla="*/ 211580 w 697680"/>
                <a:gd name="connsiteY8" fmla="*/ 0 h 697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680" h="697679">
                  <a:moveTo>
                    <a:pt x="211580" y="0"/>
                  </a:moveTo>
                  <a:lnTo>
                    <a:pt x="486100" y="0"/>
                  </a:lnTo>
                  <a:cubicBezTo>
                    <a:pt x="602039" y="0"/>
                    <a:pt x="697680" y="95641"/>
                    <a:pt x="697680" y="211579"/>
                  </a:cubicBezTo>
                  <a:lnTo>
                    <a:pt x="697680" y="486099"/>
                  </a:lnTo>
                  <a:cubicBezTo>
                    <a:pt x="697680" y="602038"/>
                    <a:pt x="602039" y="697679"/>
                    <a:pt x="486100" y="697679"/>
                  </a:cubicBezTo>
                  <a:lnTo>
                    <a:pt x="211580" y="697679"/>
                  </a:lnTo>
                  <a:cubicBezTo>
                    <a:pt x="95642" y="697679"/>
                    <a:pt x="0" y="602038"/>
                    <a:pt x="0" y="486099"/>
                  </a:cubicBezTo>
                  <a:lnTo>
                    <a:pt x="0" y="211579"/>
                  </a:lnTo>
                  <a:cubicBezTo>
                    <a:pt x="0" y="95641"/>
                    <a:pt x="95642" y="0"/>
                    <a:pt x="21158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63" name="Freeform: Shape 62">
              <a:extLst>
                <a:ext uri="{FF2B5EF4-FFF2-40B4-BE49-F238E27FC236}">
                  <a16:creationId xmlns:a16="http://schemas.microsoft.com/office/drawing/2014/main" id="{9C34A138-3D83-4597-89F6-0C6F63DF83D8}"/>
                </a:ext>
              </a:extLst>
            </p:cNvPr>
            <p:cNvSpPr/>
            <p:nvPr/>
          </p:nvSpPr>
          <p:spPr>
            <a:xfrm>
              <a:off x="1665552" y="3912964"/>
              <a:ext cx="642398" cy="716815"/>
            </a:xfrm>
            <a:custGeom>
              <a:avLst/>
              <a:gdLst>
                <a:gd name="connsiteX0" fmla="*/ 628665 w 716631"/>
                <a:gd name="connsiteY0" fmla="*/ 0 h 709991"/>
                <a:gd name="connsiteX1" fmla="*/ 648617 w 716631"/>
                <a:gd name="connsiteY1" fmla="*/ 16496 h 709991"/>
                <a:gd name="connsiteX2" fmla="*/ 716631 w 716631"/>
                <a:gd name="connsiteY2" fmla="*/ 179418 h 709991"/>
                <a:gd name="connsiteX3" fmla="*/ 716631 w 716631"/>
                <a:gd name="connsiteY3" fmla="*/ 479054 h 709991"/>
                <a:gd name="connsiteX4" fmla="*/ 485694 w 716631"/>
                <a:gd name="connsiteY4" fmla="*/ 709991 h 709991"/>
                <a:gd name="connsiteX5" fmla="*/ 186058 w 716631"/>
                <a:gd name="connsiteY5" fmla="*/ 709991 h 709991"/>
                <a:gd name="connsiteX6" fmla="*/ 23135 w 716631"/>
                <a:gd name="connsiteY6" fmla="*/ 641977 h 709991"/>
                <a:gd name="connsiteX7" fmla="*/ 0 w 716631"/>
                <a:gd name="connsiteY7" fmla="*/ 613994 h 709991"/>
                <a:gd name="connsiteX8" fmla="*/ 14290 w 716631"/>
                <a:gd name="connsiteY8" fmla="*/ 625809 h 709991"/>
                <a:gd name="connsiteX9" fmla="*/ 142970 w 716631"/>
                <a:gd name="connsiteY9" fmla="*/ 665512 h 709991"/>
                <a:gd name="connsiteX10" fmla="*/ 442606 w 716631"/>
                <a:gd name="connsiteY10" fmla="*/ 665512 h 709991"/>
                <a:gd name="connsiteX11" fmla="*/ 673543 w 716631"/>
                <a:gd name="connsiteY11" fmla="*/ 434575 h 709991"/>
                <a:gd name="connsiteX12" fmla="*/ 673543 w 716631"/>
                <a:gd name="connsiteY12" fmla="*/ 134939 h 709991"/>
                <a:gd name="connsiteX13" fmla="*/ 633840 w 716631"/>
                <a:gd name="connsiteY13" fmla="*/ 6259 h 709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16631" h="709991">
                  <a:moveTo>
                    <a:pt x="628665" y="0"/>
                  </a:moveTo>
                  <a:lnTo>
                    <a:pt x="648617" y="16496"/>
                  </a:lnTo>
                  <a:cubicBezTo>
                    <a:pt x="690533" y="58412"/>
                    <a:pt x="716631" y="116146"/>
                    <a:pt x="716631" y="179418"/>
                  </a:cubicBezTo>
                  <a:lnTo>
                    <a:pt x="716631" y="479054"/>
                  </a:lnTo>
                  <a:cubicBezTo>
                    <a:pt x="716631" y="605600"/>
                    <a:pt x="612240" y="709991"/>
                    <a:pt x="485694" y="709991"/>
                  </a:cubicBezTo>
                  <a:lnTo>
                    <a:pt x="186058" y="709991"/>
                  </a:lnTo>
                  <a:cubicBezTo>
                    <a:pt x="122786" y="709991"/>
                    <a:pt x="65052" y="683893"/>
                    <a:pt x="23135" y="641977"/>
                  </a:cubicBezTo>
                  <a:lnTo>
                    <a:pt x="0" y="613994"/>
                  </a:lnTo>
                  <a:lnTo>
                    <a:pt x="14290" y="625809"/>
                  </a:lnTo>
                  <a:cubicBezTo>
                    <a:pt x="51177" y="650832"/>
                    <a:pt x="95516" y="665512"/>
                    <a:pt x="142970" y="665512"/>
                  </a:cubicBezTo>
                  <a:lnTo>
                    <a:pt x="442606" y="665512"/>
                  </a:lnTo>
                  <a:cubicBezTo>
                    <a:pt x="569152" y="665512"/>
                    <a:pt x="673543" y="561121"/>
                    <a:pt x="673543" y="434575"/>
                  </a:cubicBezTo>
                  <a:lnTo>
                    <a:pt x="673543" y="134939"/>
                  </a:lnTo>
                  <a:cubicBezTo>
                    <a:pt x="673543" y="87485"/>
                    <a:pt x="658863" y="43146"/>
                    <a:pt x="633840" y="6259"/>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Cluster – Slide Template</a:t>
            </a:r>
          </a:p>
        </p:txBody>
      </p:sp>
      <p:sp>
        <p:nvSpPr>
          <p:cNvPr id="33" name="Shape">
            <a:extLst>
              <a:ext uri="{FF2B5EF4-FFF2-40B4-BE49-F238E27FC236}">
                <a16:creationId xmlns:a16="http://schemas.microsoft.com/office/drawing/2014/main" id="{CC4C9B6B-1B10-4BAC-A42C-DB0864335EAA}"/>
              </a:ext>
            </a:extLst>
          </p:cNvPr>
          <p:cNvSpPr/>
          <p:nvPr/>
        </p:nvSpPr>
        <p:spPr>
          <a:xfrm>
            <a:off x="629615" y="3197097"/>
            <a:ext cx="1660653" cy="1660653"/>
          </a:xfrm>
          <a:custGeom>
            <a:avLst/>
            <a:gdLst/>
            <a:ahLst/>
            <a:cxnLst>
              <a:cxn ang="0">
                <a:pos x="wd2" y="hd2"/>
              </a:cxn>
              <a:cxn ang="5400000">
                <a:pos x="wd2" y="hd2"/>
              </a:cxn>
              <a:cxn ang="10800000">
                <a:pos x="wd2" y="hd2"/>
              </a:cxn>
              <a:cxn ang="16200000">
                <a:pos x="wd2" y="hd2"/>
              </a:cxn>
            </a:cxnLst>
            <a:rect l="0" t="0" r="r" b="b"/>
            <a:pathLst>
              <a:path w="21600" h="21600" extrusionOk="0">
                <a:moveTo>
                  <a:pt x="19266" y="6758"/>
                </a:moveTo>
                <a:lnTo>
                  <a:pt x="17177" y="6758"/>
                </a:lnTo>
                <a:cubicBezTo>
                  <a:pt x="15899" y="6758"/>
                  <a:pt x="14842" y="5726"/>
                  <a:pt x="14842" y="4423"/>
                </a:cubicBezTo>
                <a:lnTo>
                  <a:pt x="14842" y="2334"/>
                </a:lnTo>
                <a:cubicBezTo>
                  <a:pt x="14842" y="1057"/>
                  <a:pt x="13810" y="0"/>
                  <a:pt x="12508" y="0"/>
                </a:cubicBezTo>
                <a:lnTo>
                  <a:pt x="9092" y="0"/>
                </a:lnTo>
                <a:cubicBezTo>
                  <a:pt x="7814" y="0"/>
                  <a:pt x="6758" y="1032"/>
                  <a:pt x="6758" y="2334"/>
                </a:cubicBezTo>
                <a:lnTo>
                  <a:pt x="6758" y="4423"/>
                </a:lnTo>
                <a:cubicBezTo>
                  <a:pt x="6758" y="5701"/>
                  <a:pt x="5726" y="6758"/>
                  <a:pt x="4423" y="6758"/>
                </a:cubicBezTo>
                <a:lnTo>
                  <a:pt x="2334" y="6758"/>
                </a:lnTo>
                <a:cubicBezTo>
                  <a:pt x="1057" y="6758"/>
                  <a:pt x="0" y="7790"/>
                  <a:pt x="0" y="9092"/>
                </a:cubicBezTo>
                <a:lnTo>
                  <a:pt x="0" y="12508"/>
                </a:lnTo>
                <a:cubicBezTo>
                  <a:pt x="0" y="13786"/>
                  <a:pt x="1032" y="14842"/>
                  <a:pt x="2334" y="14842"/>
                </a:cubicBezTo>
                <a:lnTo>
                  <a:pt x="4423" y="14842"/>
                </a:lnTo>
                <a:cubicBezTo>
                  <a:pt x="5701" y="14842"/>
                  <a:pt x="6758" y="15874"/>
                  <a:pt x="6758" y="17177"/>
                </a:cubicBezTo>
                <a:lnTo>
                  <a:pt x="6758" y="19266"/>
                </a:lnTo>
                <a:cubicBezTo>
                  <a:pt x="6758" y="20543"/>
                  <a:pt x="7790" y="21600"/>
                  <a:pt x="9092" y="21600"/>
                </a:cubicBezTo>
                <a:lnTo>
                  <a:pt x="12508" y="21600"/>
                </a:lnTo>
                <a:cubicBezTo>
                  <a:pt x="13786" y="21600"/>
                  <a:pt x="14842" y="20568"/>
                  <a:pt x="14842" y="19266"/>
                </a:cubicBezTo>
                <a:lnTo>
                  <a:pt x="14842" y="17177"/>
                </a:lnTo>
                <a:cubicBezTo>
                  <a:pt x="14842" y="15899"/>
                  <a:pt x="15874" y="14842"/>
                  <a:pt x="17177" y="14842"/>
                </a:cubicBezTo>
                <a:lnTo>
                  <a:pt x="19266" y="14842"/>
                </a:lnTo>
                <a:cubicBezTo>
                  <a:pt x="20543" y="14842"/>
                  <a:pt x="21600" y="13810"/>
                  <a:pt x="21600" y="12508"/>
                </a:cubicBezTo>
                <a:lnTo>
                  <a:pt x="21600" y="9092"/>
                </a:lnTo>
                <a:cubicBezTo>
                  <a:pt x="21600" y="7790"/>
                  <a:pt x="20543" y="6758"/>
                  <a:pt x="19266" y="6758"/>
                </a:cubicBezTo>
                <a:close/>
                <a:moveTo>
                  <a:pt x="14203" y="12139"/>
                </a:moveTo>
                <a:cubicBezTo>
                  <a:pt x="14203" y="13270"/>
                  <a:pt x="13270" y="14203"/>
                  <a:pt x="12139" y="14203"/>
                </a:cubicBezTo>
                <a:lnTo>
                  <a:pt x="9461" y="14203"/>
                </a:lnTo>
                <a:cubicBezTo>
                  <a:pt x="8330" y="14203"/>
                  <a:pt x="7397" y="13270"/>
                  <a:pt x="7397" y="12139"/>
                </a:cubicBezTo>
                <a:lnTo>
                  <a:pt x="7397" y="9461"/>
                </a:lnTo>
                <a:cubicBezTo>
                  <a:pt x="7397" y="8330"/>
                  <a:pt x="8330" y="7397"/>
                  <a:pt x="9461" y="7397"/>
                </a:cubicBezTo>
                <a:lnTo>
                  <a:pt x="12139" y="7397"/>
                </a:lnTo>
                <a:cubicBezTo>
                  <a:pt x="13270" y="7397"/>
                  <a:pt x="14203" y="8330"/>
                  <a:pt x="14203" y="9461"/>
                </a:cubicBezTo>
                <a:lnTo>
                  <a:pt x="14203" y="12139"/>
                </a:lnTo>
                <a:close/>
              </a:path>
            </a:pathLst>
          </a:custGeom>
          <a:solidFill>
            <a:schemeClr val="accent6">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5" name="Shape">
            <a:extLst>
              <a:ext uri="{FF2B5EF4-FFF2-40B4-BE49-F238E27FC236}">
                <a16:creationId xmlns:a16="http://schemas.microsoft.com/office/drawing/2014/main" id="{A0F95AD8-86B1-4F76-8421-6C9AAE643DC6}"/>
              </a:ext>
            </a:extLst>
          </p:cNvPr>
          <p:cNvSpPr/>
          <p:nvPr/>
        </p:nvSpPr>
        <p:spPr>
          <a:xfrm>
            <a:off x="5617238" y="3197097"/>
            <a:ext cx="1660653" cy="1660653"/>
          </a:xfrm>
          <a:custGeom>
            <a:avLst/>
            <a:gdLst/>
            <a:ahLst/>
            <a:cxnLst>
              <a:cxn ang="0">
                <a:pos x="wd2" y="hd2"/>
              </a:cxn>
              <a:cxn ang="5400000">
                <a:pos x="wd2" y="hd2"/>
              </a:cxn>
              <a:cxn ang="10800000">
                <a:pos x="wd2" y="hd2"/>
              </a:cxn>
              <a:cxn ang="16200000">
                <a:pos x="wd2" y="hd2"/>
              </a:cxn>
            </a:cxnLst>
            <a:rect l="0" t="0" r="r" b="b"/>
            <a:pathLst>
              <a:path w="21600" h="21600" extrusionOk="0">
                <a:moveTo>
                  <a:pt x="19266" y="6758"/>
                </a:moveTo>
                <a:lnTo>
                  <a:pt x="17177" y="6758"/>
                </a:lnTo>
                <a:cubicBezTo>
                  <a:pt x="15899" y="6758"/>
                  <a:pt x="14842" y="5726"/>
                  <a:pt x="14842" y="4423"/>
                </a:cubicBezTo>
                <a:lnTo>
                  <a:pt x="14842" y="2334"/>
                </a:lnTo>
                <a:cubicBezTo>
                  <a:pt x="14842" y="1057"/>
                  <a:pt x="13810" y="0"/>
                  <a:pt x="12508" y="0"/>
                </a:cubicBezTo>
                <a:lnTo>
                  <a:pt x="9092" y="0"/>
                </a:lnTo>
                <a:cubicBezTo>
                  <a:pt x="7814" y="0"/>
                  <a:pt x="6758" y="1032"/>
                  <a:pt x="6758" y="2334"/>
                </a:cubicBezTo>
                <a:lnTo>
                  <a:pt x="6758" y="4423"/>
                </a:lnTo>
                <a:cubicBezTo>
                  <a:pt x="6758" y="5701"/>
                  <a:pt x="5726" y="6758"/>
                  <a:pt x="4423" y="6758"/>
                </a:cubicBezTo>
                <a:lnTo>
                  <a:pt x="2334" y="6758"/>
                </a:lnTo>
                <a:cubicBezTo>
                  <a:pt x="1057" y="6758"/>
                  <a:pt x="0" y="7790"/>
                  <a:pt x="0" y="9092"/>
                </a:cubicBezTo>
                <a:lnTo>
                  <a:pt x="0" y="12508"/>
                </a:lnTo>
                <a:cubicBezTo>
                  <a:pt x="0" y="13786"/>
                  <a:pt x="1032" y="14842"/>
                  <a:pt x="2334" y="14842"/>
                </a:cubicBezTo>
                <a:lnTo>
                  <a:pt x="4423" y="14842"/>
                </a:lnTo>
                <a:cubicBezTo>
                  <a:pt x="5701" y="14842"/>
                  <a:pt x="6758" y="15874"/>
                  <a:pt x="6758" y="17177"/>
                </a:cubicBezTo>
                <a:lnTo>
                  <a:pt x="6758" y="19266"/>
                </a:lnTo>
                <a:cubicBezTo>
                  <a:pt x="6758" y="20543"/>
                  <a:pt x="7790" y="21600"/>
                  <a:pt x="9092" y="21600"/>
                </a:cubicBezTo>
                <a:lnTo>
                  <a:pt x="12508" y="21600"/>
                </a:lnTo>
                <a:cubicBezTo>
                  <a:pt x="13786" y="21600"/>
                  <a:pt x="14842" y="20568"/>
                  <a:pt x="14842" y="19266"/>
                </a:cubicBezTo>
                <a:lnTo>
                  <a:pt x="14842" y="17177"/>
                </a:lnTo>
                <a:cubicBezTo>
                  <a:pt x="14842" y="15899"/>
                  <a:pt x="15874" y="14842"/>
                  <a:pt x="17177" y="14842"/>
                </a:cubicBezTo>
                <a:lnTo>
                  <a:pt x="19266" y="14842"/>
                </a:lnTo>
                <a:cubicBezTo>
                  <a:pt x="20543" y="14842"/>
                  <a:pt x="21600" y="13810"/>
                  <a:pt x="21600" y="12508"/>
                </a:cubicBezTo>
                <a:lnTo>
                  <a:pt x="21600" y="9092"/>
                </a:lnTo>
                <a:cubicBezTo>
                  <a:pt x="21600" y="7790"/>
                  <a:pt x="20543" y="6758"/>
                  <a:pt x="19266" y="6758"/>
                </a:cubicBezTo>
                <a:close/>
                <a:moveTo>
                  <a:pt x="14203" y="12139"/>
                </a:moveTo>
                <a:cubicBezTo>
                  <a:pt x="14203" y="13270"/>
                  <a:pt x="13270" y="14203"/>
                  <a:pt x="12139" y="14203"/>
                </a:cubicBezTo>
                <a:lnTo>
                  <a:pt x="9461" y="14203"/>
                </a:lnTo>
                <a:cubicBezTo>
                  <a:pt x="8330" y="14203"/>
                  <a:pt x="7397" y="13270"/>
                  <a:pt x="7397" y="12139"/>
                </a:cubicBezTo>
                <a:lnTo>
                  <a:pt x="7397" y="9461"/>
                </a:lnTo>
                <a:cubicBezTo>
                  <a:pt x="7397" y="8330"/>
                  <a:pt x="8330" y="7397"/>
                  <a:pt x="9461" y="7397"/>
                </a:cubicBezTo>
                <a:lnTo>
                  <a:pt x="12139" y="7397"/>
                </a:lnTo>
                <a:cubicBezTo>
                  <a:pt x="13270" y="7397"/>
                  <a:pt x="14203" y="8330"/>
                  <a:pt x="14203" y="9461"/>
                </a:cubicBezTo>
                <a:lnTo>
                  <a:pt x="14203" y="12139"/>
                </a:ln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34" name="Shape">
            <a:extLst>
              <a:ext uri="{FF2B5EF4-FFF2-40B4-BE49-F238E27FC236}">
                <a16:creationId xmlns:a16="http://schemas.microsoft.com/office/drawing/2014/main" id="{AA2C4919-1DCA-422F-9016-68564D9C2EEC}"/>
              </a:ext>
            </a:extLst>
          </p:cNvPr>
          <p:cNvSpPr/>
          <p:nvPr/>
        </p:nvSpPr>
        <p:spPr>
          <a:xfrm>
            <a:off x="3123427" y="3197097"/>
            <a:ext cx="1660653" cy="1660653"/>
          </a:xfrm>
          <a:custGeom>
            <a:avLst/>
            <a:gdLst/>
            <a:ahLst/>
            <a:cxnLst>
              <a:cxn ang="0">
                <a:pos x="wd2" y="hd2"/>
              </a:cxn>
              <a:cxn ang="5400000">
                <a:pos x="wd2" y="hd2"/>
              </a:cxn>
              <a:cxn ang="10800000">
                <a:pos x="wd2" y="hd2"/>
              </a:cxn>
              <a:cxn ang="16200000">
                <a:pos x="wd2" y="hd2"/>
              </a:cxn>
            </a:cxnLst>
            <a:rect l="0" t="0" r="r" b="b"/>
            <a:pathLst>
              <a:path w="21600" h="21600" extrusionOk="0">
                <a:moveTo>
                  <a:pt x="19266" y="6758"/>
                </a:moveTo>
                <a:lnTo>
                  <a:pt x="17177" y="6758"/>
                </a:lnTo>
                <a:cubicBezTo>
                  <a:pt x="15899" y="6758"/>
                  <a:pt x="14842" y="5726"/>
                  <a:pt x="14842" y="4423"/>
                </a:cubicBezTo>
                <a:lnTo>
                  <a:pt x="14842" y="2334"/>
                </a:lnTo>
                <a:cubicBezTo>
                  <a:pt x="14842" y="1057"/>
                  <a:pt x="13810" y="0"/>
                  <a:pt x="12508" y="0"/>
                </a:cubicBezTo>
                <a:lnTo>
                  <a:pt x="9092" y="0"/>
                </a:lnTo>
                <a:cubicBezTo>
                  <a:pt x="7814" y="0"/>
                  <a:pt x="6758" y="1032"/>
                  <a:pt x="6758" y="2334"/>
                </a:cubicBezTo>
                <a:lnTo>
                  <a:pt x="6758" y="4423"/>
                </a:lnTo>
                <a:cubicBezTo>
                  <a:pt x="6758" y="5701"/>
                  <a:pt x="5726" y="6758"/>
                  <a:pt x="4423" y="6758"/>
                </a:cubicBezTo>
                <a:lnTo>
                  <a:pt x="2334" y="6758"/>
                </a:lnTo>
                <a:cubicBezTo>
                  <a:pt x="1057" y="6758"/>
                  <a:pt x="0" y="7790"/>
                  <a:pt x="0" y="9092"/>
                </a:cubicBezTo>
                <a:lnTo>
                  <a:pt x="0" y="12508"/>
                </a:lnTo>
                <a:cubicBezTo>
                  <a:pt x="0" y="13786"/>
                  <a:pt x="1032" y="14842"/>
                  <a:pt x="2334" y="14842"/>
                </a:cubicBezTo>
                <a:lnTo>
                  <a:pt x="4423" y="14842"/>
                </a:lnTo>
                <a:cubicBezTo>
                  <a:pt x="5701" y="14842"/>
                  <a:pt x="6758" y="15874"/>
                  <a:pt x="6758" y="17177"/>
                </a:cubicBezTo>
                <a:lnTo>
                  <a:pt x="6758" y="19266"/>
                </a:lnTo>
                <a:cubicBezTo>
                  <a:pt x="6758" y="20543"/>
                  <a:pt x="7790" y="21600"/>
                  <a:pt x="9092" y="21600"/>
                </a:cubicBezTo>
                <a:lnTo>
                  <a:pt x="12508" y="21600"/>
                </a:lnTo>
                <a:cubicBezTo>
                  <a:pt x="13786" y="21600"/>
                  <a:pt x="14842" y="20568"/>
                  <a:pt x="14842" y="19266"/>
                </a:cubicBezTo>
                <a:lnTo>
                  <a:pt x="14842" y="17177"/>
                </a:lnTo>
                <a:cubicBezTo>
                  <a:pt x="14842" y="15899"/>
                  <a:pt x="15874" y="14842"/>
                  <a:pt x="17177" y="14842"/>
                </a:cubicBezTo>
                <a:lnTo>
                  <a:pt x="19266" y="14842"/>
                </a:lnTo>
                <a:cubicBezTo>
                  <a:pt x="20543" y="14842"/>
                  <a:pt x="21600" y="13810"/>
                  <a:pt x="21600" y="12508"/>
                </a:cubicBezTo>
                <a:lnTo>
                  <a:pt x="21600" y="9092"/>
                </a:lnTo>
                <a:cubicBezTo>
                  <a:pt x="21600" y="7790"/>
                  <a:pt x="20543" y="6758"/>
                  <a:pt x="19266" y="6758"/>
                </a:cubicBezTo>
                <a:close/>
                <a:moveTo>
                  <a:pt x="14203" y="12139"/>
                </a:moveTo>
                <a:cubicBezTo>
                  <a:pt x="14203" y="13270"/>
                  <a:pt x="13270" y="14203"/>
                  <a:pt x="12139" y="14203"/>
                </a:cubicBezTo>
                <a:lnTo>
                  <a:pt x="9461" y="14203"/>
                </a:lnTo>
                <a:cubicBezTo>
                  <a:pt x="8330" y="14203"/>
                  <a:pt x="7397" y="13270"/>
                  <a:pt x="7397" y="12139"/>
                </a:cubicBezTo>
                <a:lnTo>
                  <a:pt x="7397" y="9461"/>
                </a:lnTo>
                <a:cubicBezTo>
                  <a:pt x="7397" y="8330"/>
                  <a:pt x="8330" y="7397"/>
                  <a:pt x="9461" y="7397"/>
                </a:cubicBezTo>
                <a:lnTo>
                  <a:pt x="12139" y="7397"/>
                </a:lnTo>
                <a:cubicBezTo>
                  <a:pt x="13270" y="7397"/>
                  <a:pt x="14203" y="8330"/>
                  <a:pt x="14203" y="9461"/>
                </a:cubicBezTo>
                <a:lnTo>
                  <a:pt x="14203" y="12139"/>
                </a:ln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grpSp>
        <p:nvGrpSpPr>
          <p:cNvPr id="10" name="Graphic 40" descr="Lightbulb">
            <a:extLst>
              <a:ext uri="{FF2B5EF4-FFF2-40B4-BE49-F238E27FC236}">
                <a16:creationId xmlns:a16="http://schemas.microsoft.com/office/drawing/2014/main" id="{4408D0C5-AA41-4193-ACD2-F9596BC1CBA0}"/>
              </a:ext>
            </a:extLst>
          </p:cNvPr>
          <p:cNvGrpSpPr/>
          <p:nvPr/>
        </p:nvGrpSpPr>
        <p:grpSpPr>
          <a:xfrm>
            <a:off x="3755933" y="3832161"/>
            <a:ext cx="390524" cy="390524"/>
            <a:chOff x="5007910" y="3966547"/>
            <a:chExt cx="520699" cy="520699"/>
          </a:xfrm>
        </p:grpSpPr>
        <p:sp>
          <p:nvSpPr>
            <p:cNvPr id="11" name="Freeform: Shape 10">
              <a:extLst>
                <a:ext uri="{FF2B5EF4-FFF2-40B4-BE49-F238E27FC236}">
                  <a16:creationId xmlns:a16="http://schemas.microsoft.com/office/drawing/2014/main" id="{3F41FC4E-025D-4311-BACA-1FC835A639C8}"/>
                </a:ext>
              </a:extLst>
            </p:cNvPr>
            <p:cNvSpPr/>
            <p:nvPr/>
          </p:nvSpPr>
          <p:spPr>
            <a:xfrm>
              <a:off x="5197748" y="4313679"/>
              <a:ext cx="141022" cy="32543"/>
            </a:xfrm>
            <a:custGeom>
              <a:avLst/>
              <a:gdLst>
                <a:gd name="connsiteX0" fmla="*/ 16272 w 141022"/>
                <a:gd name="connsiteY0" fmla="*/ 0 h 32543"/>
                <a:gd name="connsiteX1" fmla="*/ 124751 w 141022"/>
                <a:gd name="connsiteY1" fmla="*/ 0 h 32543"/>
                <a:gd name="connsiteX2" fmla="*/ 141023 w 141022"/>
                <a:gd name="connsiteY2" fmla="*/ 16272 h 32543"/>
                <a:gd name="connsiteX3" fmla="*/ 124751 w 141022"/>
                <a:gd name="connsiteY3" fmla="*/ 32544 h 32543"/>
                <a:gd name="connsiteX4" fmla="*/ 16272 w 141022"/>
                <a:gd name="connsiteY4" fmla="*/ 32544 h 32543"/>
                <a:gd name="connsiteX5" fmla="*/ 0 w 141022"/>
                <a:gd name="connsiteY5" fmla="*/ 16272 h 32543"/>
                <a:gd name="connsiteX6" fmla="*/ 16272 w 141022"/>
                <a:gd name="connsiteY6" fmla="*/ 0 h 32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022" h="32543">
                  <a:moveTo>
                    <a:pt x="16272" y="0"/>
                  </a:moveTo>
                  <a:lnTo>
                    <a:pt x="124751" y="0"/>
                  </a:lnTo>
                  <a:cubicBezTo>
                    <a:pt x="133972" y="0"/>
                    <a:pt x="141023" y="7051"/>
                    <a:pt x="141023" y="16272"/>
                  </a:cubicBezTo>
                  <a:cubicBezTo>
                    <a:pt x="141023" y="25493"/>
                    <a:pt x="133972" y="32544"/>
                    <a:pt x="124751" y="32544"/>
                  </a:cubicBezTo>
                  <a:lnTo>
                    <a:pt x="16272" y="32544"/>
                  </a:lnTo>
                  <a:cubicBezTo>
                    <a:pt x="7051" y="32544"/>
                    <a:pt x="0" y="25493"/>
                    <a:pt x="0" y="16272"/>
                  </a:cubicBezTo>
                  <a:cubicBezTo>
                    <a:pt x="0" y="7051"/>
                    <a:pt x="7051" y="0"/>
                    <a:pt x="16272" y="0"/>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2" name="Freeform: Shape 11">
              <a:extLst>
                <a:ext uri="{FF2B5EF4-FFF2-40B4-BE49-F238E27FC236}">
                  <a16:creationId xmlns:a16="http://schemas.microsoft.com/office/drawing/2014/main" id="{5887462A-0308-41D4-AED9-AA09C12831B0}"/>
                </a:ext>
              </a:extLst>
            </p:cNvPr>
            <p:cNvSpPr/>
            <p:nvPr/>
          </p:nvSpPr>
          <p:spPr>
            <a:xfrm>
              <a:off x="5197748" y="4367919"/>
              <a:ext cx="141022" cy="32543"/>
            </a:xfrm>
            <a:custGeom>
              <a:avLst/>
              <a:gdLst>
                <a:gd name="connsiteX0" fmla="*/ 16272 w 141022"/>
                <a:gd name="connsiteY0" fmla="*/ 0 h 32543"/>
                <a:gd name="connsiteX1" fmla="*/ 124751 w 141022"/>
                <a:gd name="connsiteY1" fmla="*/ 0 h 32543"/>
                <a:gd name="connsiteX2" fmla="*/ 141023 w 141022"/>
                <a:gd name="connsiteY2" fmla="*/ 16272 h 32543"/>
                <a:gd name="connsiteX3" fmla="*/ 124751 w 141022"/>
                <a:gd name="connsiteY3" fmla="*/ 32544 h 32543"/>
                <a:gd name="connsiteX4" fmla="*/ 16272 w 141022"/>
                <a:gd name="connsiteY4" fmla="*/ 32544 h 32543"/>
                <a:gd name="connsiteX5" fmla="*/ 0 w 141022"/>
                <a:gd name="connsiteY5" fmla="*/ 16272 h 32543"/>
                <a:gd name="connsiteX6" fmla="*/ 16272 w 141022"/>
                <a:gd name="connsiteY6" fmla="*/ 0 h 32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022" h="32543">
                  <a:moveTo>
                    <a:pt x="16272" y="0"/>
                  </a:moveTo>
                  <a:lnTo>
                    <a:pt x="124751" y="0"/>
                  </a:lnTo>
                  <a:cubicBezTo>
                    <a:pt x="133972" y="0"/>
                    <a:pt x="141023" y="7051"/>
                    <a:pt x="141023" y="16272"/>
                  </a:cubicBezTo>
                  <a:cubicBezTo>
                    <a:pt x="141023" y="25493"/>
                    <a:pt x="133972" y="32544"/>
                    <a:pt x="124751" y="32544"/>
                  </a:cubicBezTo>
                  <a:lnTo>
                    <a:pt x="16272" y="32544"/>
                  </a:lnTo>
                  <a:cubicBezTo>
                    <a:pt x="7051" y="32544"/>
                    <a:pt x="0" y="25493"/>
                    <a:pt x="0" y="16272"/>
                  </a:cubicBezTo>
                  <a:cubicBezTo>
                    <a:pt x="0" y="7051"/>
                    <a:pt x="7051" y="0"/>
                    <a:pt x="16272" y="0"/>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3" name="Freeform: Shape 12">
              <a:extLst>
                <a:ext uri="{FF2B5EF4-FFF2-40B4-BE49-F238E27FC236}">
                  <a16:creationId xmlns:a16="http://schemas.microsoft.com/office/drawing/2014/main" id="{CD8D12FA-94FF-459A-9FE1-8C2A9CC078DF}"/>
                </a:ext>
              </a:extLst>
            </p:cNvPr>
            <p:cNvSpPr/>
            <p:nvPr/>
          </p:nvSpPr>
          <p:spPr>
            <a:xfrm>
              <a:off x="5233003" y="4422158"/>
              <a:ext cx="70511" cy="32543"/>
            </a:xfrm>
            <a:custGeom>
              <a:avLst/>
              <a:gdLst>
                <a:gd name="connsiteX0" fmla="*/ 0 w 70511"/>
                <a:gd name="connsiteY0" fmla="*/ 0 h 32543"/>
                <a:gd name="connsiteX1" fmla="*/ 35256 w 70511"/>
                <a:gd name="connsiteY1" fmla="*/ 32544 h 32543"/>
                <a:gd name="connsiteX2" fmla="*/ 70511 w 70511"/>
                <a:gd name="connsiteY2" fmla="*/ 0 h 32543"/>
                <a:gd name="connsiteX3" fmla="*/ 0 w 70511"/>
                <a:gd name="connsiteY3" fmla="*/ 0 h 32543"/>
              </a:gdLst>
              <a:ahLst/>
              <a:cxnLst>
                <a:cxn ang="0">
                  <a:pos x="connsiteX0" y="connsiteY0"/>
                </a:cxn>
                <a:cxn ang="0">
                  <a:pos x="connsiteX1" y="connsiteY1"/>
                </a:cxn>
                <a:cxn ang="0">
                  <a:pos x="connsiteX2" y="connsiteY2"/>
                </a:cxn>
                <a:cxn ang="0">
                  <a:pos x="connsiteX3" y="connsiteY3"/>
                </a:cxn>
              </a:cxnLst>
              <a:rect l="l" t="t" r="r" b="b"/>
              <a:pathLst>
                <a:path w="70511" h="32543">
                  <a:moveTo>
                    <a:pt x="0" y="0"/>
                  </a:moveTo>
                  <a:cubicBezTo>
                    <a:pt x="1627" y="18441"/>
                    <a:pt x="16814" y="32544"/>
                    <a:pt x="35256" y="32544"/>
                  </a:cubicBezTo>
                  <a:cubicBezTo>
                    <a:pt x="53697" y="32544"/>
                    <a:pt x="68884" y="18441"/>
                    <a:pt x="70511" y="0"/>
                  </a:cubicBezTo>
                  <a:lnTo>
                    <a:pt x="0" y="0"/>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4" name="Freeform: Shape 13">
              <a:extLst>
                <a:ext uri="{FF2B5EF4-FFF2-40B4-BE49-F238E27FC236}">
                  <a16:creationId xmlns:a16="http://schemas.microsoft.com/office/drawing/2014/main" id="{CD39EA65-AE9F-46BF-AA80-4EB032C750B3}"/>
                </a:ext>
              </a:extLst>
            </p:cNvPr>
            <p:cNvSpPr/>
            <p:nvPr/>
          </p:nvSpPr>
          <p:spPr>
            <a:xfrm>
              <a:off x="5127236" y="3999090"/>
              <a:ext cx="282045" cy="292893"/>
            </a:xfrm>
            <a:custGeom>
              <a:avLst/>
              <a:gdLst>
                <a:gd name="connsiteX0" fmla="*/ 141023 w 282045"/>
                <a:gd name="connsiteY0" fmla="*/ 0 h 292893"/>
                <a:gd name="connsiteX1" fmla="*/ 141023 w 282045"/>
                <a:gd name="connsiteY1" fmla="*/ 0 h 292893"/>
                <a:gd name="connsiteX2" fmla="*/ 141023 w 282045"/>
                <a:gd name="connsiteY2" fmla="*/ 0 h 292893"/>
                <a:gd name="connsiteX3" fmla="*/ 0 w 282045"/>
                <a:gd name="connsiteY3" fmla="*/ 139395 h 292893"/>
                <a:gd name="connsiteX4" fmla="*/ 0 w 282045"/>
                <a:gd name="connsiteY4" fmla="*/ 144277 h 292893"/>
                <a:gd name="connsiteX5" fmla="*/ 9763 w 282045"/>
                <a:gd name="connsiteY5" fmla="*/ 193093 h 292893"/>
                <a:gd name="connsiteX6" fmla="*/ 34171 w 282045"/>
                <a:gd name="connsiteY6" fmla="*/ 233230 h 292893"/>
                <a:gd name="connsiteX7" fmla="*/ 67257 w 282045"/>
                <a:gd name="connsiteY7" fmla="*/ 286927 h 292893"/>
                <a:gd name="connsiteX8" fmla="*/ 77020 w 282045"/>
                <a:gd name="connsiteY8" fmla="*/ 292893 h 292893"/>
                <a:gd name="connsiteX9" fmla="*/ 205025 w 282045"/>
                <a:gd name="connsiteY9" fmla="*/ 292893 h 292893"/>
                <a:gd name="connsiteX10" fmla="*/ 214788 w 282045"/>
                <a:gd name="connsiteY10" fmla="*/ 286927 h 292893"/>
                <a:gd name="connsiteX11" fmla="*/ 247874 w 282045"/>
                <a:gd name="connsiteY11" fmla="*/ 233230 h 292893"/>
                <a:gd name="connsiteX12" fmla="*/ 272282 w 282045"/>
                <a:gd name="connsiteY12" fmla="*/ 193093 h 292893"/>
                <a:gd name="connsiteX13" fmla="*/ 282045 w 282045"/>
                <a:gd name="connsiteY13" fmla="*/ 144277 h 292893"/>
                <a:gd name="connsiteX14" fmla="*/ 282045 w 282045"/>
                <a:gd name="connsiteY14" fmla="*/ 139395 h 292893"/>
                <a:gd name="connsiteX15" fmla="*/ 141023 w 282045"/>
                <a:gd name="connsiteY15" fmla="*/ 0 h 292893"/>
                <a:gd name="connsiteX16" fmla="*/ 249502 w 282045"/>
                <a:gd name="connsiteY16" fmla="*/ 143735 h 292893"/>
                <a:gd name="connsiteX17" fmla="*/ 241908 w 282045"/>
                <a:gd name="connsiteY17" fmla="*/ 181702 h 292893"/>
                <a:gd name="connsiteX18" fmla="*/ 223467 w 282045"/>
                <a:gd name="connsiteY18" fmla="*/ 211534 h 292893"/>
                <a:gd name="connsiteX19" fmla="*/ 192008 w 282045"/>
                <a:gd name="connsiteY19" fmla="*/ 260350 h 292893"/>
                <a:gd name="connsiteX20" fmla="*/ 141023 w 282045"/>
                <a:gd name="connsiteY20" fmla="*/ 260350 h 292893"/>
                <a:gd name="connsiteX21" fmla="*/ 90580 w 282045"/>
                <a:gd name="connsiteY21" fmla="*/ 260350 h 292893"/>
                <a:gd name="connsiteX22" fmla="*/ 59121 w 282045"/>
                <a:gd name="connsiteY22" fmla="*/ 211534 h 292893"/>
                <a:gd name="connsiteX23" fmla="*/ 40680 w 282045"/>
                <a:gd name="connsiteY23" fmla="*/ 181702 h 292893"/>
                <a:gd name="connsiteX24" fmla="*/ 33086 w 282045"/>
                <a:gd name="connsiteY24" fmla="*/ 143735 h 292893"/>
                <a:gd name="connsiteX25" fmla="*/ 33086 w 282045"/>
                <a:gd name="connsiteY25" fmla="*/ 139395 h 292893"/>
                <a:gd name="connsiteX26" fmla="*/ 141565 w 282045"/>
                <a:gd name="connsiteY26" fmla="*/ 32001 h 292893"/>
                <a:gd name="connsiteX27" fmla="*/ 141565 w 282045"/>
                <a:gd name="connsiteY27" fmla="*/ 32001 h 292893"/>
                <a:gd name="connsiteX28" fmla="*/ 141565 w 282045"/>
                <a:gd name="connsiteY28" fmla="*/ 32001 h 292893"/>
                <a:gd name="connsiteX29" fmla="*/ 141565 w 282045"/>
                <a:gd name="connsiteY29" fmla="*/ 32001 h 292893"/>
                <a:gd name="connsiteX30" fmla="*/ 141565 w 282045"/>
                <a:gd name="connsiteY30" fmla="*/ 32001 h 292893"/>
                <a:gd name="connsiteX31" fmla="*/ 141565 w 282045"/>
                <a:gd name="connsiteY31" fmla="*/ 32001 h 292893"/>
                <a:gd name="connsiteX32" fmla="*/ 141565 w 282045"/>
                <a:gd name="connsiteY32" fmla="*/ 32001 h 292893"/>
                <a:gd name="connsiteX33" fmla="*/ 250044 w 282045"/>
                <a:gd name="connsiteY33" fmla="*/ 139395 h 292893"/>
                <a:gd name="connsiteX34" fmla="*/ 250044 w 282045"/>
                <a:gd name="connsiteY34" fmla="*/ 143735 h 292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82045" h="292893">
                  <a:moveTo>
                    <a:pt x="141023" y="0"/>
                  </a:moveTo>
                  <a:cubicBezTo>
                    <a:pt x="141023" y="0"/>
                    <a:pt x="141023" y="0"/>
                    <a:pt x="141023" y="0"/>
                  </a:cubicBezTo>
                  <a:cubicBezTo>
                    <a:pt x="141023" y="0"/>
                    <a:pt x="141023" y="0"/>
                    <a:pt x="141023" y="0"/>
                  </a:cubicBezTo>
                  <a:cubicBezTo>
                    <a:pt x="64003" y="542"/>
                    <a:pt x="1627" y="62375"/>
                    <a:pt x="0" y="139395"/>
                  </a:cubicBezTo>
                  <a:lnTo>
                    <a:pt x="0" y="144277"/>
                  </a:lnTo>
                  <a:cubicBezTo>
                    <a:pt x="542" y="161091"/>
                    <a:pt x="3797" y="177363"/>
                    <a:pt x="9763" y="193093"/>
                  </a:cubicBezTo>
                  <a:cubicBezTo>
                    <a:pt x="15729" y="207737"/>
                    <a:pt x="23865" y="221297"/>
                    <a:pt x="34171" y="233230"/>
                  </a:cubicBezTo>
                  <a:cubicBezTo>
                    <a:pt x="47188" y="247332"/>
                    <a:pt x="61291" y="274994"/>
                    <a:pt x="67257" y="286927"/>
                  </a:cubicBezTo>
                  <a:cubicBezTo>
                    <a:pt x="68884" y="290724"/>
                    <a:pt x="72681" y="292893"/>
                    <a:pt x="77020" y="292893"/>
                  </a:cubicBezTo>
                  <a:lnTo>
                    <a:pt x="205025" y="292893"/>
                  </a:lnTo>
                  <a:cubicBezTo>
                    <a:pt x="209364" y="292893"/>
                    <a:pt x="213161" y="290724"/>
                    <a:pt x="214788" y="286927"/>
                  </a:cubicBezTo>
                  <a:cubicBezTo>
                    <a:pt x="220755" y="274994"/>
                    <a:pt x="234857" y="247332"/>
                    <a:pt x="247874" y="233230"/>
                  </a:cubicBezTo>
                  <a:cubicBezTo>
                    <a:pt x="258180" y="221297"/>
                    <a:pt x="266858" y="207737"/>
                    <a:pt x="272282" y="193093"/>
                  </a:cubicBezTo>
                  <a:cubicBezTo>
                    <a:pt x="278249" y="177363"/>
                    <a:pt x="281503" y="161091"/>
                    <a:pt x="282045" y="144277"/>
                  </a:cubicBezTo>
                  <a:lnTo>
                    <a:pt x="282045" y="139395"/>
                  </a:lnTo>
                  <a:cubicBezTo>
                    <a:pt x="280418" y="62375"/>
                    <a:pt x="218043" y="542"/>
                    <a:pt x="141023" y="0"/>
                  </a:cubicBezTo>
                  <a:close/>
                  <a:moveTo>
                    <a:pt x="249502" y="143735"/>
                  </a:moveTo>
                  <a:cubicBezTo>
                    <a:pt x="248959" y="156752"/>
                    <a:pt x="246247" y="169770"/>
                    <a:pt x="241908" y="181702"/>
                  </a:cubicBezTo>
                  <a:cubicBezTo>
                    <a:pt x="237569" y="192550"/>
                    <a:pt x="231603" y="202856"/>
                    <a:pt x="223467" y="211534"/>
                  </a:cubicBezTo>
                  <a:cubicBezTo>
                    <a:pt x="210992" y="226721"/>
                    <a:pt x="200144" y="242993"/>
                    <a:pt x="192008" y="260350"/>
                  </a:cubicBezTo>
                  <a:lnTo>
                    <a:pt x="141023" y="260350"/>
                  </a:lnTo>
                  <a:lnTo>
                    <a:pt x="90580" y="260350"/>
                  </a:lnTo>
                  <a:cubicBezTo>
                    <a:pt x="81902" y="242993"/>
                    <a:pt x="71054" y="226721"/>
                    <a:pt x="59121" y="211534"/>
                  </a:cubicBezTo>
                  <a:cubicBezTo>
                    <a:pt x="51528" y="202856"/>
                    <a:pt x="45019" y="192550"/>
                    <a:pt x="40680" y="181702"/>
                  </a:cubicBezTo>
                  <a:cubicBezTo>
                    <a:pt x="35798" y="169770"/>
                    <a:pt x="33628" y="156752"/>
                    <a:pt x="33086" y="143735"/>
                  </a:cubicBezTo>
                  <a:lnTo>
                    <a:pt x="33086" y="139395"/>
                  </a:lnTo>
                  <a:cubicBezTo>
                    <a:pt x="34171" y="80274"/>
                    <a:pt x="82444" y="32544"/>
                    <a:pt x="141565" y="32001"/>
                  </a:cubicBezTo>
                  <a:lnTo>
                    <a:pt x="141565" y="32001"/>
                  </a:lnTo>
                  <a:lnTo>
                    <a:pt x="141565" y="32001"/>
                  </a:lnTo>
                  <a:cubicBezTo>
                    <a:pt x="141565" y="32001"/>
                    <a:pt x="141565" y="32001"/>
                    <a:pt x="141565" y="32001"/>
                  </a:cubicBezTo>
                  <a:cubicBezTo>
                    <a:pt x="141565" y="32001"/>
                    <a:pt x="141565" y="32001"/>
                    <a:pt x="141565" y="32001"/>
                  </a:cubicBezTo>
                  <a:lnTo>
                    <a:pt x="141565" y="32001"/>
                  </a:lnTo>
                  <a:lnTo>
                    <a:pt x="141565" y="32001"/>
                  </a:lnTo>
                  <a:cubicBezTo>
                    <a:pt x="200686" y="32544"/>
                    <a:pt x="248959" y="79732"/>
                    <a:pt x="250044" y="139395"/>
                  </a:cubicBezTo>
                  <a:lnTo>
                    <a:pt x="250044" y="143735"/>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15" name="Graphic 39" descr="Users">
            <a:extLst>
              <a:ext uri="{FF2B5EF4-FFF2-40B4-BE49-F238E27FC236}">
                <a16:creationId xmlns:a16="http://schemas.microsoft.com/office/drawing/2014/main" id="{613908B1-8E5F-434B-9494-F308643E8515}"/>
              </a:ext>
            </a:extLst>
          </p:cNvPr>
          <p:cNvGrpSpPr/>
          <p:nvPr/>
        </p:nvGrpSpPr>
        <p:grpSpPr>
          <a:xfrm>
            <a:off x="6274151" y="3920842"/>
            <a:ext cx="341708" cy="213161"/>
            <a:chOff x="8365534" y="4084789"/>
            <a:chExt cx="455611" cy="284214"/>
          </a:xfrm>
          <a:solidFill>
            <a:srgbClr val="000000"/>
          </a:solidFill>
        </p:grpSpPr>
        <p:sp>
          <p:nvSpPr>
            <p:cNvPr id="16" name="Freeform: Shape 15">
              <a:extLst>
                <a:ext uri="{FF2B5EF4-FFF2-40B4-BE49-F238E27FC236}">
                  <a16:creationId xmlns:a16="http://schemas.microsoft.com/office/drawing/2014/main" id="{3D724809-D5E0-4AC4-A6B8-36721D41B31F}"/>
                </a:ext>
              </a:extLst>
            </p:cNvPr>
            <p:cNvSpPr/>
            <p:nvPr/>
          </p:nvSpPr>
          <p:spPr>
            <a:xfrm>
              <a:off x="8414350" y="4084789"/>
              <a:ext cx="97631" cy="97631"/>
            </a:xfrm>
            <a:custGeom>
              <a:avLst/>
              <a:gdLst>
                <a:gd name="connsiteX0" fmla="*/ 97631 w 97631"/>
                <a:gd name="connsiteY0" fmla="*/ 48816 h 97631"/>
                <a:gd name="connsiteX1" fmla="*/ 48816 w 97631"/>
                <a:gd name="connsiteY1" fmla="*/ 97631 h 97631"/>
                <a:gd name="connsiteX2" fmla="*/ 0 w 97631"/>
                <a:gd name="connsiteY2" fmla="*/ 48816 h 97631"/>
                <a:gd name="connsiteX3" fmla="*/ 48816 w 97631"/>
                <a:gd name="connsiteY3" fmla="*/ 0 h 97631"/>
                <a:gd name="connsiteX4" fmla="*/ 97631 w 97631"/>
                <a:gd name="connsiteY4" fmla="*/ 48816 h 97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631" h="97631">
                  <a:moveTo>
                    <a:pt x="97631" y="48816"/>
                  </a:moveTo>
                  <a:cubicBezTo>
                    <a:pt x="97631" y="75776"/>
                    <a:pt x="75776" y="97631"/>
                    <a:pt x="48816" y="97631"/>
                  </a:cubicBezTo>
                  <a:cubicBezTo>
                    <a:pt x="21855" y="97631"/>
                    <a:pt x="0" y="75776"/>
                    <a:pt x="0" y="48816"/>
                  </a:cubicBezTo>
                  <a:cubicBezTo>
                    <a:pt x="0" y="21855"/>
                    <a:pt x="21855" y="0"/>
                    <a:pt x="48816" y="0"/>
                  </a:cubicBezTo>
                  <a:cubicBezTo>
                    <a:pt x="75776" y="0"/>
                    <a:pt x="97631" y="21855"/>
                    <a:pt x="97631" y="48816"/>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7" name="Freeform: Shape 16">
              <a:extLst>
                <a:ext uri="{FF2B5EF4-FFF2-40B4-BE49-F238E27FC236}">
                  <a16:creationId xmlns:a16="http://schemas.microsoft.com/office/drawing/2014/main" id="{7A275D26-EED9-4750-ADC7-84C563A7695E}"/>
                </a:ext>
              </a:extLst>
            </p:cNvPr>
            <p:cNvSpPr/>
            <p:nvPr/>
          </p:nvSpPr>
          <p:spPr>
            <a:xfrm>
              <a:off x="8674699" y="4084789"/>
              <a:ext cx="97631" cy="97631"/>
            </a:xfrm>
            <a:custGeom>
              <a:avLst/>
              <a:gdLst>
                <a:gd name="connsiteX0" fmla="*/ 97631 w 97631"/>
                <a:gd name="connsiteY0" fmla="*/ 48816 h 97631"/>
                <a:gd name="connsiteX1" fmla="*/ 48816 w 97631"/>
                <a:gd name="connsiteY1" fmla="*/ 97631 h 97631"/>
                <a:gd name="connsiteX2" fmla="*/ 0 w 97631"/>
                <a:gd name="connsiteY2" fmla="*/ 48816 h 97631"/>
                <a:gd name="connsiteX3" fmla="*/ 48816 w 97631"/>
                <a:gd name="connsiteY3" fmla="*/ 0 h 97631"/>
                <a:gd name="connsiteX4" fmla="*/ 97631 w 97631"/>
                <a:gd name="connsiteY4" fmla="*/ 48816 h 97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631" h="97631">
                  <a:moveTo>
                    <a:pt x="97631" y="48816"/>
                  </a:moveTo>
                  <a:cubicBezTo>
                    <a:pt x="97631" y="75776"/>
                    <a:pt x="75776" y="97631"/>
                    <a:pt x="48816" y="97631"/>
                  </a:cubicBezTo>
                  <a:cubicBezTo>
                    <a:pt x="21855" y="97631"/>
                    <a:pt x="0" y="75776"/>
                    <a:pt x="0" y="48816"/>
                  </a:cubicBezTo>
                  <a:cubicBezTo>
                    <a:pt x="0" y="21855"/>
                    <a:pt x="21855" y="0"/>
                    <a:pt x="48816" y="0"/>
                  </a:cubicBezTo>
                  <a:cubicBezTo>
                    <a:pt x="75776" y="0"/>
                    <a:pt x="97631" y="21855"/>
                    <a:pt x="97631" y="48816"/>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8" name="Freeform: Shape 17">
              <a:extLst>
                <a:ext uri="{FF2B5EF4-FFF2-40B4-BE49-F238E27FC236}">
                  <a16:creationId xmlns:a16="http://schemas.microsoft.com/office/drawing/2014/main" id="{5440456A-01B6-4C0F-9497-2996398BAC1E}"/>
                </a:ext>
              </a:extLst>
            </p:cNvPr>
            <p:cNvSpPr/>
            <p:nvPr/>
          </p:nvSpPr>
          <p:spPr>
            <a:xfrm>
              <a:off x="8495709" y="4271372"/>
              <a:ext cx="195262" cy="97631"/>
            </a:xfrm>
            <a:custGeom>
              <a:avLst/>
              <a:gdLst>
                <a:gd name="connsiteX0" fmla="*/ 195262 w 195262"/>
                <a:gd name="connsiteY0" fmla="*/ 97631 h 97631"/>
                <a:gd name="connsiteX1" fmla="*/ 195262 w 195262"/>
                <a:gd name="connsiteY1" fmla="*/ 48816 h 97631"/>
                <a:gd name="connsiteX2" fmla="*/ 185499 w 195262"/>
                <a:gd name="connsiteY2" fmla="*/ 29289 h 97631"/>
                <a:gd name="connsiteX3" fmla="*/ 137768 w 195262"/>
                <a:gd name="connsiteY3" fmla="*/ 6509 h 97631"/>
                <a:gd name="connsiteX4" fmla="*/ 97631 w 195262"/>
                <a:gd name="connsiteY4" fmla="*/ 0 h 97631"/>
                <a:gd name="connsiteX5" fmla="*/ 57494 w 195262"/>
                <a:gd name="connsiteY5" fmla="*/ 6509 h 97631"/>
                <a:gd name="connsiteX6" fmla="*/ 9763 w 195262"/>
                <a:gd name="connsiteY6" fmla="*/ 29289 h 97631"/>
                <a:gd name="connsiteX7" fmla="*/ 0 w 195262"/>
                <a:gd name="connsiteY7" fmla="*/ 48816 h 97631"/>
                <a:gd name="connsiteX8" fmla="*/ 0 w 195262"/>
                <a:gd name="connsiteY8" fmla="*/ 97631 h 97631"/>
                <a:gd name="connsiteX9" fmla="*/ 195262 w 195262"/>
                <a:gd name="connsiteY9" fmla="*/ 97631 h 9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5262" h="97631">
                  <a:moveTo>
                    <a:pt x="195262" y="97631"/>
                  </a:moveTo>
                  <a:lnTo>
                    <a:pt x="195262" y="48816"/>
                  </a:lnTo>
                  <a:cubicBezTo>
                    <a:pt x="195262" y="41222"/>
                    <a:pt x="192008" y="33628"/>
                    <a:pt x="185499" y="29289"/>
                  </a:cubicBezTo>
                  <a:cubicBezTo>
                    <a:pt x="172482" y="18441"/>
                    <a:pt x="155125" y="10848"/>
                    <a:pt x="137768" y="6509"/>
                  </a:cubicBezTo>
                  <a:cubicBezTo>
                    <a:pt x="125836" y="3254"/>
                    <a:pt x="111733" y="0"/>
                    <a:pt x="97631" y="0"/>
                  </a:cubicBezTo>
                  <a:cubicBezTo>
                    <a:pt x="84614" y="0"/>
                    <a:pt x="70511" y="2170"/>
                    <a:pt x="57494" y="6509"/>
                  </a:cubicBezTo>
                  <a:cubicBezTo>
                    <a:pt x="40137" y="10848"/>
                    <a:pt x="23865" y="19526"/>
                    <a:pt x="9763" y="29289"/>
                  </a:cubicBezTo>
                  <a:cubicBezTo>
                    <a:pt x="3254" y="34713"/>
                    <a:pt x="0" y="41222"/>
                    <a:pt x="0" y="48816"/>
                  </a:cubicBezTo>
                  <a:lnTo>
                    <a:pt x="0" y="97631"/>
                  </a:lnTo>
                  <a:lnTo>
                    <a:pt x="195262" y="97631"/>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19" name="Freeform: Shape 18">
              <a:extLst>
                <a:ext uri="{FF2B5EF4-FFF2-40B4-BE49-F238E27FC236}">
                  <a16:creationId xmlns:a16="http://schemas.microsoft.com/office/drawing/2014/main" id="{02FD186B-09F3-4C46-821A-8FA67E244991}"/>
                </a:ext>
              </a:extLst>
            </p:cNvPr>
            <p:cNvSpPr/>
            <p:nvPr/>
          </p:nvSpPr>
          <p:spPr>
            <a:xfrm>
              <a:off x="8544524" y="4160724"/>
              <a:ext cx="97631" cy="97631"/>
            </a:xfrm>
            <a:custGeom>
              <a:avLst/>
              <a:gdLst>
                <a:gd name="connsiteX0" fmla="*/ 97631 w 97631"/>
                <a:gd name="connsiteY0" fmla="*/ 48816 h 97631"/>
                <a:gd name="connsiteX1" fmla="*/ 48816 w 97631"/>
                <a:gd name="connsiteY1" fmla="*/ 97631 h 97631"/>
                <a:gd name="connsiteX2" fmla="*/ 0 w 97631"/>
                <a:gd name="connsiteY2" fmla="*/ 48816 h 97631"/>
                <a:gd name="connsiteX3" fmla="*/ 48816 w 97631"/>
                <a:gd name="connsiteY3" fmla="*/ 0 h 97631"/>
                <a:gd name="connsiteX4" fmla="*/ 97631 w 97631"/>
                <a:gd name="connsiteY4" fmla="*/ 48816 h 97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631" h="97631">
                  <a:moveTo>
                    <a:pt x="97631" y="48816"/>
                  </a:moveTo>
                  <a:cubicBezTo>
                    <a:pt x="97631" y="75776"/>
                    <a:pt x="75776" y="97631"/>
                    <a:pt x="48816" y="97631"/>
                  </a:cubicBezTo>
                  <a:cubicBezTo>
                    <a:pt x="21855" y="97631"/>
                    <a:pt x="0" y="75776"/>
                    <a:pt x="0" y="48816"/>
                  </a:cubicBezTo>
                  <a:cubicBezTo>
                    <a:pt x="0" y="21855"/>
                    <a:pt x="21855" y="0"/>
                    <a:pt x="48816" y="0"/>
                  </a:cubicBezTo>
                  <a:cubicBezTo>
                    <a:pt x="75776" y="0"/>
                    <a:pt x="97631" y="21855"/>
                    <a:pt x="97631" y="48816"/>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0" name="Freeform: Shape 19">
              <a:extLst>
                <a:ext uri="{FF2B5EF4-FFF2-40B4-BE49-F238E27FC236}">
                  <a16:creationId xmlns:a16="http://schemas.microsoft.com/office/drawing/2014/main" id="{53C3207E-66FF-4401-ADC8-1879BABBF2B2}"/>
                </a:ext>
              </a:extLst>
            </p:cNvPr>
            <p:cNvSpPr/>
            <p:nvPr/>
          </p:nvSpPr>
          <p:spPr>
            <a:xfrm>
              <a:off x="8644325" y="4195437"/>
              <a:ext cx="176820" cy="97631"/>
            </a:xfrm>
            <a:custGeom>
              <a:avLst/>
              <a:gdLst>
                <a:gd name="connsiteX0" fmla="*/ 167058 w 176820"/>
                <a:gd name="connsiteY0" fmla="*/ 29289 h 97631"/>
                <a:gd name="connsiteX1" fmla="*/ 119327 w 176820"/>
                <a:gd name="connsiteY1" fmla="*/ 6509 h 97631"/>
                <a:gd name="connsiteX2" fmla="*/ 79190 w 176820"/>
                <a:gd name="connsiteY2" fmla="*/ 0 h 97631"/>
                <a:gd name="connsiteX3" fmla="*/ 39052 w 176820"/>
                <a:gd name="connsiteY3" fmla="*/ 6509 h 97631"/>
                <a:gd name="connsiteX4" fmla="*/ 19526 w 176820"/>
                <a:gd name="connsiteY4" fmla="*/ 14102 h 97631"/>
                <a:gd name="connsiteX5" fmla="*/ 19526 w 176820"/>
                <a:gd name="connsiteY5" fmla="*/ 15187 h 97631"/>
                <a:gd name="connsiteX6" fmla="*/ 0 w 176820"/>
                <a:gd name="connsiteY6" fmla="*/ 62918 h 97631"/>
                <a:gd name="connsiteX7" fmla="*/ 49900 w 176820"/>
                <a:gd name="connsiteY7" fmla="*/ 87868 h 97631"/>
                <a:gd name="connsiteX8" fmla="*/ 58579 w 176820"/>
                <a:gd name="connsiteY8" fmla="*/ 97631 h 97631"/>
                <a:gd name="connsiteX9" fmla="*/ 176821 w 176820"/>
                <a:gd name="connsiteY9" fmla="*/ 97631 h 97631"/>
                <a:gd name="connsiteX10" fmla="*/ 176821 w 176820"/>
                <a:gd name="connsiteY10" fmla="*/ 48816 h 97631"/>
                <a:gd name="connsiteX11" fmla="*/ 167058 w 176820"/>
                <a:gd name="connsiteY11" fmla="*/ 29289 h 9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6820" h="97631">
                  <a:moveTo>
                    <a:pt x="167058" y="29289"/>
                  </a:moveTo>
                  <a:cubicBezTo>
                    <a:pt x="154040" y="18441"/>
                    <a:pt x="136683" y="10848"/>
                    <a:pt x="119327" y="6509"/>
                  </a:cubicBezTo>
                  <a:cubicBezTo>
                    <a:pt x="107394" y="3254"/>
                    <a:pt x="93292" y="0"/>
                    <a:pt x="79190" y="0"/>
                  </a:cubicBezTo>
                  <a:cubicBezTo>
                    <a:pt x="66172" y="0"/>
                    <a:pt x="52070" y="2170"/>
                    <a:pt x="39052" y="6509"/>
                  </a:cubicBezTo>
                  <a:cubicBezTo>
                    <a:pt x="32544" y="8678"/>
                    <a:pt x="26035" y="10848"/>
                    <a:pt x="19526" y="14102"/>
                  </a:cubicBezTo>
                  <a:lnTo>
                    <a:pt x="19526" y="15187"/>
                  </a:lnTo>
                  <a:cubicBezTo>
                    <a:pt x="19526" y="33628"/>
                    <a:pt x="11933" y="50985"/>
                    <a:pt x="0" y="62918"/>
                  </a:cubicBezTo>
                  <a:cubicBezTo>
                    <a:pt x="20611" y="69427"/>
                    <a:pt x="36883" y="78105"/>
                    <a:pt x="49900" y="87868"/>
                  </a:cubicBezTo>
                  <a:cubicBezTo>
                    <a:pt x="53155" y="91122"/>
                    <a:pt x="56409" y="93292"/>
                    <a:pt x="58579" y="97631"/>
                  </a:cubicBezTo>
                  <a:lnTo>
                    <a:pt x="176821" y="97631"/>
                  </a:lnTo>
                  <a:lnTo>
                    <a:pt x="176821" y="48816"/>
                  </a:lnTo>
                  <a:cubicBezTo>
                    <a:pt x="176821" y="41222"/>
                    <a:pt x="173566" y="33628"/>
                    <a:pt x="167058" y="29289"/>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21" name="Freeform: Shape 20">
              <a:extLst>
                <a:ext uri="{FF2B5EF4-FFF2-40B4-BE49-F238E27FC236}">
                  <a16:creationId xmlns:a16="http://schemas.microsoft.com/office/drawing/2014/main" id="{C0D6FCC1-6C3B-49E4-840C-734927630066}"/>
                </a:ext>
              </a:extLst>
            </p:cNvPr>
            <p:cNvSpPr/>
            <p:nvPr/>
          </p:nvSpPr>
          <p:spPr>
            <a:xfrm>
              <a:off x="8365534" y="4195437"/>
              <a:ext cx="176820" cy="97631"/>
            </a:xfrm>
            <a:custGeom>
              <a:avLst/>
              <a:gdLst>
                <a:gd name="connsiteX0" fmla="*/ 126920 w 176820"/>
                <a:gd name="connsiteY0" fmla="*/ 87868 h 97631"/>
                <a:gd name="connsiteX1" fmla="*/ 126920 w 176820"/>
                <a:gd name="connsiteY1" fmla="*/ 87868 h 97631"/>
                <a:gd name="connsiteX2" fmla="*/ 176821 w 176820"/>
                <a:gd name="connsiteY2" fmla="*/ 62918 h 97631"/>
                <a:gd name="connsiteX3" fmla="*/ 157294 w 176820"/>
                <a:gd name="connsiteY3" fmla="*/ 15187 h 97631"/>
                <a:gd name="connsiteX4" fmla="*/ 157294 w 176820"/>
                <a:gd name="connsiteY4" fmla="*/ 13017 h 97631"/>
                <a:gd name="connsiteX5" fmla="*/ 137768 w 176820"/>
                <a:gd name="connsiteY5" fmla="*/ 6509 h 97631"/>
                <a:gd name="connsiteX6" fmla="*/ 97631 w 176820"/>
                <a:gd name="connsiteY6" fmla="*/ 0 h 97631"/>
                <a:gd name="connsiteX7" fmla="*/ 57494 w 176820"/>
                <a:gd name="connsiteY7" fmla="*/ 6509 h 97631"/>
                <a:gd name="connsiteX8" fmla="*/ 9763 w 176820"/>
                <a:gd name="connsiteY8" fmla="*/ 29289 h 97631"/>
                <a:gd name="connsiteX9" fmla="*/ 0 w 176820"/>
                <a:gd name="connsiteY9" fmla="*/ 48816 h 97631"/>
                <a:gd name="connsiteX10" fmla="*/ 0 w 176820"/>
                <a:gd name="connsiteY10" fmla="*/ 97631 h 97631"/>
                <a:gd name="connsiteX11" fmla="*/ 117157 w 176820"/>
                <a:gd name="connsiteY11" fmla="*/ 97631 h 97631"/>
                <a:gd name="connsiteX12" fmla="*/ 126920 w 176820"/>
                <a:gd name="connsiteY12" fmla="*/ 87868 h 9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6820" h="97631">
                  <a:moveTo>
                    <a:pt x="126920" y="87868"/>
                  </a:moveTo>
                  <a:lnTo>
                    <a:pt x="126920" y="87868"/>
                  </a:lnTo>
                  <a:cubicBezTo>
                    <a:pt x="142107" y="77020"/>
                    <a:pt x="159464" y="68342"/>
                    <a:pt x="176821" y="62918"/>
                  </a:cubicBezTo>
                  <a:cubicBezTo>
                    <a:pt x="164888" y="49900"/>
                    <a:pt x="157294" y="33628"/>
                    <a:pt x="157294" y="15187"/>
                  </a:cubicBezTo>
                  <a:cubicBezTo>
                    <a:pt x="157294" y="14102"/>
                    <a:pt x="157294" y="14102"/>
                    <a:pt x="157294" y="13017"/>
                  </a:cubicBezTo>
                  <a:cubicBezTo>
                    <a:pt x="150786" y="10848"/>
                    <a:pt x="144277" y="7594"/>
                    <a:pt x="137768" y="6509"/>
                  </a:cubicBezTo>
                  <a:cubicBezTo>
                    <a:pt x="125836" y="3254"/>
                    <a:pt x="111733" y="0"/>
                    <a:pt x="97631" y="0"/>
                  </a:cubicBezTo>
                  <a:cubicBezTo>
                    <a:pt x="84614" y="0"/>
                    <a:pt x="70511" y="2170"/>
                    <a:pt x="57494" y="6509"/>
                  </a:cubicBezTo>
                  <a:cubicBezTo>
                    <a:pt x="40137" y="11933"/>
                    <a:pt x="23865" y="19526"/>
                    <a:pt x="9763" y="29289"/>
                  </a:cubicBezTo>
                  <a:cubicBezTo>
                    <a:pt x="3254" y="33628"/>
                    <a:pt x="0" y="41222"/>
                    <a:pt x="0" y="48816"/>
                  </a:cubicBezTo>
                  <a:lnTo>
                    <a:pt x="0" y="97631"/>
                  </a:lnTo>
                  <a:lnTo>
                    <a:pt x="117157" y="97631"/>
                  </a:lnTo>
                  <a:cubicBezTo>
                    <a:pt x="120412" y="93292"/>
                    <a:pt x="122581" y="91122"/>
                    <a:pt x="126920" y="87868"/>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64" name="Graphic 41" descr="Rocket">
            <a:extLst>
              <a:ext uri="{FF2B5EF4-FFF2-40B4-BE49-F238E27FC236}">
                <a16:creationId xmlns:a16="http://schemas.microsoft.com/office/drawing/2014/main" id="{528E3CD1-D613-4073-A35C-0CAFBD2194DC}"/>
              </a:ext>
            </a:extLst>
          </p:cNvPr>
          <p:cNvGrpSpPr/>
          <p:nvPr/>
        </p:nvGrpSpPr>
        <p:grpSpPr>
          <a:xfrm>
            <a:off x="1264680" y="3832162"/>
            <a:ext cx="390524" cy="390524"/>
            <a:chOff x="1686239" y="3966548"/>
            <a:chExt cx="520699" cy="520699"/>
          </a:xfrm>
        </p:grpSpPr>
        <p:sp>
          <p:nvSpPr>
            <p:cNvPr id="65" name="Freeform: Shape 64">
              <a:extLst>
                <a:ext uri="{FF2B5EF4-FFF2-40B4-BE49-F238E27FC236}">
                  <a16:creationId xmlns:a16="http://schemas.microsoft.com/office/drawing/2014/main" id="{0FD4E8E7-9329-4A0E-9F6D-1E4AE85AF67B}"/>
                </a:ext>
              </a:extLst>
            </p:cNvPr>
            <p:cNvSpPr/>
            <p:nvPr/>
          </p:nvSpPr>
          <p:spPr>
            <a:xfrm>
              <a:off x="2065372" y="4009237"/>
              <a:ext cx="99508" cy="95620"/>
            </a:xfrm>
            <a:custGeom>
              <a:avLst/>
              <a:gdLst>
                <a:gd name="connsiteX0" fmla="*/ 97089 w 99508"/>
                <a:gd name="connsiteY0" fmla="*/ 2871 h 95620"/>
                <a:gd name="connsiteX1" fmla="*/ 0 w 99508"/>
                <a:gd name="connsiteY1" fmla="*/ 14804 h 95620"/>
                <a:gd name="connsiteX2" fmla="*/ 44476 w 99508"/>
                <a:gd name="connsiteY2" fmla="*/ 50060 h 95620"/>
                <a:gd name="connsiteX3" fmla="*/ 80274 w 99508"/>
                <a:gd name="connsiteY3" fmla="*/ 95621 h 95620"/>
                <a:gd name="connsiteX4" fmla="*/ 97089 w 99508"/>
                <a:gd name="connsiteY4" fmla="*/ 2871 h 95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508" h="95620">
                  <a:moveTo>
                    <a:pt x="97089" y="2871"/>
                  </a:moveTo>
                  <a:cubicBezTo>
                    <a:pt x="89495" y="-4722"/>
                    <a:pt x="40680" y="3956"/>
                    <a:pt x="0" y="14804"/>
                  </a:cubicBezTo>
                  <a:cubicBezTo>
                    <a:pt x="14645" y="23482"/>
                    <a:pt x="29832" y="35415"/>
                    <a:pt x="44476" y="50060"/>
                  </a:cubicBezTo>
                  <a:cubicBezTo>
                    <a:pt x="59663" y="65247"/>
                    <a:pt x="71596" y="80434"/>
                    <a:pt x="80274" y="95621"/>
                  </a:cubicBezTo>
                  <a:cubicBezTo>
                    <a:pt x="91122" y="53856"/>
                    <a:pt x="105225" y="10465"/>
                    <a:pt x="97089" y="2871"/>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6" name="Freeform: Shape 65">
              <a:extLst>
                <a:ext uri="{FF2B5EF4-FFF2-40B4-BE49-F238E27FC236}">
                  <a16:creationId xmlns:a16="http://schemas.microsoft.com/office/drawing/2014/main" id="{A95D5808-00EE-44E6-AC44-9B50C70828FC}"/>
                </a:ext>
              </a:extLst>
            </p:cNvPr>
            <p:cNvSpPr/>
            <p:nvPr/>
          </p:nvSpPr>
          <p:spPr>
            <a:xfrm>
              <a:off x="1728039" y="4158352"/>
              <a:ext cx="132307" cy="126548"/>
            </a:xfrm>
            <a:custGeom>
              <a:avLst/>
              <a:gdLst>
                <a:gd name="connsiteX0" fmla="*/ 132308 w 132307"/>
                <a:gd name="connsiteY0" fmla="*/ 8339 h 126548"/>
                <a:gd name="connsiteX1" fmla="*/ 113866 w 132307"/>
                <a:gd name="connsiteY1" fmla="*/ 1288 h 126548"/>
                <a:gd name="connsiteX2" fmla="*/ 92171 w 132307"/>
                <a:gd name="connsiteY2" fmla="*/ 5627 h 126548"/>
                <a:gd name="connsiteX3" fmla="*/ 5930 w 132307"/>
                <a:gd name="connsiteY3" fmla="*/ 91868 h 126548"/>
                <a:gd name="connsiteX4" fmla="*/ 24371 w 132307"/>
                <a:gd name="connsiteY4" fmla="*/ 126039 h 126548"/>
                <a:gd name="connsiteX5" fmla="*/ 96510 w 132307"/>
                <a:gd name="connsiteY5" fmla="*/ 109767 h 126548"/>
                <a:gd name="connsiteX6" fmla="*/ 132308 w 132307"/>
                <a:gd name="connsiteY6" fmla="*/ 8339 h 126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2307" h="126548">
                  <a:moveTo>
                    <a:pt x="132308" y="8339"/>
                  </a:moveTo>
                  <a:lnTo>
                    <a:pt x="113866" y="1288"/>
                  </a:lnTo>
                  <a:cubicBezTo>
                    <a:pt x="106273" y="-1424"/>
                    <a:pt x="98137" y="204"/>
                    <a:pt x="92171" y="5627"/>
                  </a:cubicBezTo>
                  <a:lnTo>
                    <a:pt x="5930" y="91868"/>
                  </a:lnTo>
                  <a:cubicBezTo>
                    <a:pt x="-8173" y="105971"/>
                    <a:pt x="4845" y="130378"/>
                    <a:pt x="24371" y="126039"/>
                  </a:cubicBezTo>
                  <a:lnTo>
                    <a:pt x="96510" y="109767"/>
                  </a:lnTo>
                  <a:cubicBezTo>
                    <a:pt x="102476" y="82648"/>
                    <a:pt x="112239" y="46307"/>
                    <a:pt x="132308" y="8339"/>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7" name="Freeform: Shape 66">
              <a:extLst>
                <a:ext uri="{FF2B5EF4-FFF2-40B4-BE49-F238E27FC236}">
                  <a16:creationId xmlns:a16="http://schemas.microsoft.com/office/drawing/2014/main" id="{9E8F87E6-7BB6-49CA-8477-6F5551AD397A}"/>
                </a:ext>
              </a:extLst>
            </p:cNvPr>
            <p:cNvSpPr/>
            <p:nvPr/>
          </p:nvSpPr>
          <p:spPr>
            <a:xfrm>
              <a:off x="1887490" y="4308256"/>
              <a:ext cx="126799" cy="136342"/>
            </a:xfrm>
            <a:custGeom>
              <a:avLst/>
              <a:gdLst>
                <a:gd name="connsiteX0" fmla="*/ 116592 w 126799"/>
                <a:gd name="connsiteY0" fmla="*/ 0 h 136342"/>
                <a:gd name="connsiteX1" fmla="*/ 17333 w 126799"/>
                <a:gd name="connsiteY1" fmla="*/ 34713 h 136342"/>
                <a:gd name="connsiteX2" fmla="*/ 519 w 126799"/>
                <a:gd name="connsiteY2" fmla="*/ 111733 h 136342"/>
                <a:gd name="connsiteX3" fmla="*/ 34690 w 126799"/>
                <a:gd name="connsiteY3" fmla="*/ 130175 h 136342"/>
                <a:gd name="connsiteX4" fmla="*/ 120931 w 126799"/>
                <a:gd name="connsiteY4" fmla="*/ 43934 h 136342"/>
                <a:gd name="connsiteX5" fmla="*/ 125270 w 126799"/>
                <a:gd name="connsiteY5" fmla="*/ 22238 h 136342"/>
                <a:gd name="connsiteX6" fmla="*/ 116592 w 126799"/>
                <a:gd name="connsiteY6" fmla="*/ 0 h 136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799" h="136342">
                  <a:moveTo>
                    <a:pt x="116592" y="0"/>
                  </a:moveTo>
                  <a:cubicBezTo>
                    <a:pt x="80251" y="18984"/>
                    <a:pt x="45538" y="29289"/>
                    <a:pt x="17333" y="34713"/>
                  </a:cubicBezTo>
                  <a:lnTo>
                    <a:pt x="519" y="111733"/>
                  </a:lnTo>
                  <a:cubicBezTo>
                    <a:pt x="-3820" y="131260"/>
                    <a:pt x="20045" y="144819"/>
                    <a:pt x="34690" y="130175"/>
                  </a:cubicBezTo>
                  <a:lnTo>
                    <a:pt x="120931" y="43934"/>
                  </a:lnTo>
                  <a:cubicBezTo>
                    <a:pt x="126355" y="38510"/>
                    <a:pt x="128524" y="29832"/>
                    <a:pt x="125270" y="22238"/>
                  </a:cubicBezTo>
                  <a:lnTo>
                    <a:pt x="116592" y="0"/>
                  </a:ln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8" name="Freeform: Shape 67">
              <a:extLst>
                <a:ext uri="{FF2B5EF4-FFF2-40B4-BE49-F238E27FC236}">
                  <a16:creationId xmlns:a16="http://schemas.microsoft.com/office/drawing/2014/main" id="{4056A14B-CA27-4DBA-BAF8-043F4D6814E1}"/>
                </a:ext>
              </a:extLst>
            </p:cNvPr>
            <p:cNvSpPr/>
            <p:nvPr/>
          </p:nvSpPr>
          <p:spPr>
            <a:xfrm>
              <a:off x="1843533" y="4033804"/>
              <a:ext cx="291808" cy="291265"/>
            </a:xfrm>
            <a:custGeom>
              <a:avLst/>
              <a:gdLst>
                <a:gd name="connsiteX0" fmla="*/ 192550 w 291808"/>
                <a:gd name="connsiteY0" fmla="*/ 0 h 291265"/>
                <a:gd name="connsiteX1" fmla="*/ 88953 w 291808"/>
                <a:gd name="connsiteY1" fmla="*/ 70511 h 291265"/>
                <a:gd name="connsiteX2" fmla="*/ 0 w 291808"/>
                <a:gd name="connsiteY2" fmla="*/ 257638 h 291265"/>
                <a:gd name="connsiteX3" fmla="*/ 33628 w 291808"/>
                <a:gd name="connsiteY3" fmla="*/ 291266 h 291265"/>
                <a:gd name="connsiteX4" fmla="*/ 221297 w 291808"/>
                <a:gd name="connsiteY4" fmla="*/ 202856 h 291265"/>
                <a:gd name="connsiteX5" fmla="*/ 291808 w 291808"/>
                <a:gd name="connsiteY5" fmla="*/ 99801 h 291265"/>
                <a:gd name="connsiteX6" fmla="*/ 250586 w 291808"/>
                <a:gd name="connsiteY6" fmla="*/ 40137 h 291265"/>
                <a:gd name="connsiteX7" fmla="*/ 192550 w 291808"/>
                <a:gd name="connsiteY7" fmla="*/ 0 h 291265"/>
                <a:gd name="connsiteX8" fmla="*/ 220212 w 291808"/>
                <a:gd name="connsiteY8" fmla="*/ 117157 h 291265"/>
                <a:gd name="connsiteX9" fmla="*/ 174109 w 291808"/>
                <a:gd name="connsiteY9" fmla="*/ 117157 h 291265"/>
                <a:gd name="connsiteX10" fmla="*/ 174109 w 291808"/>
                <a:gd name="connsiteY10" fmla="*/ 71054 h 291265"/>
                <a:gd name="connsiteX11" fmla="*/ 220212 w 291808"/>
                <a:gd name="connsiteY11" fmla="*/ 71054 h 291265"/>
                <a:gd name="connsiteX12" fmla="*/ 220212 w 291808"/>
                <a:gd name="connsiteY12" fmla="*/ 117157 h 29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1808" h="291265">
                  <a:moveTo>
                    <a:pt x="192550" y="0"/>
                  </a:moveTo>
                  <a:cubicBezTo>
                    <a:pt x="160549" y="13017"/>
                    <a:pt x="124208" y="35256"/>
                    <a:pt x="88953" y="70511"/>
                  </a:cubicBezTo>
                  <a:cubicBezTo>
                    <a:pt x="24408" y="135056"/>
                    <a:pt x="5424" y="213161"/>
                    <a:pt x="0" y="257638"/>
                  </a:cubicBezTo>
                  <a:lnTo>
                    <a:pt x="33628" y="291266"/>
                  </a:lnTo>
                  <a:cubicBezTo>
                    <a:pt x="78105" y="285842"/>
                    <a:pt x="156752" y="267401"/>
                    <a:pt x="221297" y="202856"/>
                  </a:cubicBezTo>
                  <a:cubicBezTo>
                    <a:pt x="256553" y="167600"/>
                    <a:pt x="278791" y="131802"/>
                    <a:pt x="291808" y="99801"/>
                  </a:cubicBezTo>
                  <a:cubicBezTo>
                    <a:pt x="284757" y="81902"/>
                    <a:pt x="270655" y="60748"/>
                    <a:pt x="250586" y="40137"/>
                  </a:cubicBezTo>
                  <a:cubicBezTo>
                    <a:pt x="231060" y="21153"/>
                    <a:pt x="210449" y="7051"/>
                    <a:pt x="192550" y="0"/>
                  </a:cubicBezTo>
                  <a:close/>
                  <a:moveTo>
                    <a:pt x="220212" y="117157"/>
                  </a:moveTo>
                  <a:cubicBezTo>
                    <a:pt x="207737" y="129632"/>
                    <a:pt x="187126" y="129632"/>
                    <a:pt x="174109" y="117157"/>
                  </a:cubicBezTo>
                  <a:cubicBezTo>
                    <a:pt x="161634" y="104682"/>
                    <a:pt x="161634" y="84071"/>
                    <a:pt x="174109" y="71054"/>
                  </a:cubicBezTo>
                  <a:cubicBezTo>
                    <a:pt x="186584" y="58579"/>
                    <a:pt x="207195" y="58579"/>
                    <a:pt x="220212" y="71054"/>
                  </a:cubicBezTo>
                  <a:cubicBezTo>
                    <a:pt x="232687" y="84071"/>
                    <a:pt x="232687" y="104682"/>
                    <a:pt x="220212" y="117157"/>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sp>
          <p:nvSpPr>
            <p:cNvPr id="69" name="Freeform: Shape 68">
              <a:extLst>
                <a:ext uri="{FF2B5EF4-FFF2-40B4-BE49-F238E27FC236}">
                  <a16:creationId xmlns:a16="http://schemas.microsoft.com/office/drawing/2014/main" id="{100A10A4-59FD-4FB2-A857-C357D1336CF1}"/>
                </a:ext>
              </a:extLst>
            </p:cNvPr>
            <p:cNvSpPr/>
            <p:nvPr/>
          </p:nvSpPr>
          <p:spPr>
            <a:xfrm>
              <a:off x="1779649" y="4311703"/>
              <a:ext cx="77252" cy="77412"/>
            </a:xfrm>
            <a:custGeom>
              <a:avLst/>
              <a:gdLst>
                <a:gd name="connsiteX0" fmla="*/ 63342 w 77252"/>
                <a:gd name="connsiteY0" fmla="*/ 13910 h 77412"/>
                <a:gd name="connsiteX1" fmla="*/ 37849 w 77252"/>
                <a:gd name="connsiteY1" fmla="*/ 8486 h 77412"/>
                <a:gd name="connsiteX2" fmla="*/ 1509 w 77252"/>
                <a:gd name="connsiteY2" fmla="*/ 75743 h 77412"/>
                <a:gd name="connsiteX3" fmla="*/ 68766 w 77252"/>
                <a:gd name="connsiteY3" fmla="*/ 39403 h 77412"/>
                <a:gd name="connsiteX4" fmla="*/ 63342 w 77252"/>
                <a:gd name="connsiteY4" fmla="*/ 13910 h 77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52" h="77412">
                  <a:moveTo>
                    <a:pt x="63342" y="13910"/>
                  </a:moveTo>
                  <a:cubicBezTo>
                    <a:pt x="54664" y="5232"/>
                    <a:pt x="55748" y="-9413"/>
                    <a:pt x="37849" y="8486"/>
                  </a:cubicBezTo>
                  <a:cubicBezTo>
                    <a:pt x="19950" y="26385"/>
                    <a:pt x="-6627" y="67065"/>
                    <a:pt x="1509" y="75743"/>
                  </a:cubicBezTo>
                  <a:cubicBezTo>
                    <a:pt x="10187" y="84422"/>
                    <a:pt x="50867" y="57302"/>
                    <a:pt x="68766" y="39403"/>
                  </a:cubicBezTo>
                  <a:cubicBezTo>
                    <a:pt x="86665" y="20961"/>
                    <a:pt x="72020" y="22046"/>
                    <a:pt x="63342" y="13910"/>
                  </a:cubicBezTo>
                  <a:close/>
                </a:path>
              </a:pathLst>
            </a:custGeom>
            <a:solidFill>
              <a:srgbClr val="000000"/>
            </a:solidFill>
            <a:ln w="5358"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72" name="Group 71">
            <a:extLst>
              <a:ext uri="{FF2B5EF4-FFF2-40B4-BE49-F238E27FC236}">
                <a16:creationId xmlns:a16="http://schemas.microsoft.com/office/drawing/2014/main" id="{91CF46A6-EA5E-4146-9281-B0A0CA879D8A}"/>
              </a:ext>
            </a:extLst>
          </p:cNvPr>
          <p:cNvGrpSpPr/>
          <p:nvPr/>
        </p:nvGrpSpPr>
        <p:grpSpPr>
          <a:xfrm>
            <a:off x="1949232" y="1338622"/>
            <a:ext cx="1496339" cy="2224249"/>
            <a:chOff x="332936" y="2555951"/>
            <a:chExt cx="2937088" cy="2965664"/>
          </a:xfrm>
        </p:grpSpPr>
        <p:sp>
          <p:nvSpPr>
            <p:cNvPr id="73" name="TextBox 72">
              <a:extLst>
                <a:ext uri="{FF2B5EF4-FFF2-40B4-BE49-F238E27FC236}">
                  <a16:creationId xmlns:a16="http://schemas.microsoft.com/office/drawing/2014/main" id="{0200FC85-198B-4DA1-8D97-3507ACAFB259}"/>
                </a:ext>
              </a:extLst>
            </p:cNvPr>
            <p:cNvSpPr txBox="1"/>
            <p:nvPr/>
          </p:nvSpPr>
          <p:spPr>
            <a:xfrm>
              <a:off x="332936" y="2555951"/>
              <a:ext cx="2937088"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74" name="TextBox 73">
              <a:extLst>
                <a:ext uri="{FF2B5EF4-FFF2-40B4-BE49-F238E27FC236}">
                  <a16:creationId xmlns:a16="http://schemas.microsoft.com/office/drawing/2014/main" id="{10946D99-3381-4FDF-92DC-DEC7AF4C1040}"/>
                </a:ext>
              </a:extLst>
            </p:cNvPr>
            <p:cNvSpPr txBox="1"/>
            <p:nvPr/>
          </p:nvSpPr>
          <p:spPr>
            <a:xfrm>
              <a:off x="340730" y="3161996"/>
              <a:ext cx="2929294" cy="2359619"/>
            </a:xfrm>
            <a:prstGeom prst="rect">
              <a:avLst/>
            </a:prstGeom>
            <a:noFill/>
          </p:spPr>
          <p:txBody>
            <a:bodyPr wrap="square" lIns="0" rIns="0" rtlCol="0" anchor="t">
              <a:spAutoFit/>
            </a:bodyPr>
            <a:lstStyle/>
            <a:p>
              <a:pPr algn="just">
                <a:spcAft>
                  <a:spcPts val="1200"/>
                </a:spcAft>
              </a:pPr>
              <a:r>
                <a:rPr lang="en-US" sz="900" noProof="1">
                  <a:solidFill>
                    <a:schemeClr val="tx1">
                      <a:lumMod val="75000"/>
                      <a:lumOff val="25000"/>
                    </a:schemeClr>
                  </a:solidFill>
                </a:rPr>
                <a:t>Lorem ipsum dolor sit amet, consectetur adipiscing elit, sed do eiusmod tempor incididunt ut labore et dolore magna.</a:t>
              </a:r>
            </a:p>
            <a:p>
              <a:pPr algn="just">
                <a:spcAft>
                  <a:spcPts val="1200"/>
                </a:spcAft>
              </a:pPr>
              <a:r>
                <a:rPr lang="en-US" sz="900" noProof="1">
                  <a:solidFill>
                    <a:schemeClr val="tx1">
                      <a:lumMod val="75000"/>
                      <a:lumOff val="25000"/>
                    </a:schemeClr>
                  </a:solidFill>
                </a:rPr>
                <a:t>Duis aute irure dolor in reprehenderit in voluptate velit esse cillum dolore eu fugiat nulla pariatur. Excepteur sint occaecat cupidatat non proi dent, sunt in culpa qui officia deserunt mollit anim id est.</a:t>
              </a:r>
            </a:p>
          </p:txBody>
        </p:sp>
      </p:grpSp>
      <p:grpSp>
        <p:nvGrpSpPr>
          <p:cNvPr id="75" name="Group 74">
            <a:extLst>
              <a:ext uri="{FF2B5EF4-FFF2-40B4-BE49-F238E27FC236}">
                <a16:creationId xmlns:a16="http://schemas.microsoft.com/office/drawing/2014/main" id="{9D3774F2-473D-40C2-BCD7-5D69F9B052F4}"/>
              </a:ext>
            </a:extLst>
          </p:cNvPr>
          <p:cNvGrpSpPr/>
          <p:nvPr/>
        </p:nvGrpSpPr>
        <p:grpSpPr>
          <a:xfrm>
            <a:off x="4443043" y="1338622"/>
            <a:ext cx="1496339" cy="2224249"/>
            <a:chOff x="332936" y="2555951"/>
            <a:chExt cx="2937088" cy="2965664"/>
          </a:xfrm>
        </p:grpSpPr>
        <p:sp>
          <p:nvSpPr>
            <p:cNvPr id="82" name="TextBox 81">
              <a:extLst>
                <a:ext uri="{FF2B5EF4-FFF2-40B4-BE49-F238E27FC236}">
                  <a16:creationId xmlns:a16="http://schemas.microsoft.com/office/drawing/2014/main" id="{6C28CC83-1D39-4A6C-901E-3F6598B60351}"/>
                </a:ext>
              </a:extLst>
            </p:cNvPr>
            <p:cNvSpPr txBox="1"/>
            <p:nvPr/>
          </p:nvSpPr>
          <p:spPr>
            <a:xfrm>
              <a:off x="332936" y="2555951"/>
              <a:ext cx="2937088"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83" name="TextBox 82">
              <a:extLst>
                <a:ext uri="{FF2B5EF4-FFF2-40B4-BE49-F238E27FC236}">
                  <a16:creationId xmlns:a16="http://schemas.microsoft.com/office/drawing/2014/main" id="{F59CBB34-C611-4B05-BFC9-7DD134669F54}"/>
                </a:ext>
              </a:extLst>
            </p:cNvPr>
            <p:cNvSpPr txBox="1"/>
            <p:nvPr/>
          </p:nvSpPr>
          <p:spPr>
            <a:xfrm>
              <a:off x="340730" y="3161996"/>
              <a:ext cx="2929294" cy="2359619"/>
            </a:xfrm>
            <a:prstGeom prst="rect">
              <a:avLst/>
            </a:prstGeom>
            <a:noFill/>
          </p:spPr>
          <p:txBody>
            <a:bodyPr wrap="square" lIns="0" rIns="0" rtlCol="0" anchor="t">
              <a:spAutoFit/>
            </a:bodyPr>
            <a:lstStyle/>
            <a:p>
              <a:pPr algn="just">
                <a:spcAft>
                  <a:spcPts val="1200"/>
                </a:spcAft>
              </a:pPr>
              <a:r>
                <a:rPr lang="en-US" sz="900" noProof="1">
                  <a:solidFill>
                    <a:schemeClr val="tx1">
                      <a:lumMod val="75000"/>
                      <a:lumOff val="25000"/>
                    </a:schemeClr>
                  </a:solidFill>
                </a:rPr>
                <a:t>Lorem ipsum dolor sit amet, consectetur adipiscing elit, sed do eiusmod tempor incididunt ut labore et dolore magna.</a:t>
              </a:r>
            </a:p>
            <a:p>
              <a:pPr algn="just">
                <a:spcAft>
                  <a:spcPts val="1200"/>
                </a:spcAft>
              </a:pPr>
              <a:r>
                <a:rPr lang="en-US" sz="900" noProof="1">
                  <a:solidFill>
                    <a:schemeClr val="tx1">
                      <a:lumMod val="75000"/>
                      <a:lumOff val="25000"/>
                    </a:schemeClr>
                  </a:solidFill>
                </a:rPr>
                <a:t>Duis aute irure dolor in reprehenderit in voluptate velit esse cillum dolore eu fugiat nulla pariatur. Excepteur sint occaecat cupidatat non proi dent, sunt in culpa qui officia deserunt mollit anim id est.</a:t>
              </a:r>
            </a:p>
          </p:txBody>
        </p:sp>
      </p:grpSp>
      <p:grpSp>
        <p:nvGrpSpPr>
          <p:cNvPr id="84" name="Group 83">
            <a:extLst>
              <a:ext uri="{FF2B5EF4-FFF2-40B4-BE49-F238E27FC236}">
                <a16:creationId xmlns:a16="http://schemas.microsoft.com/office/drawing/2014/main" id="{42D4C91F-C8E5-4779-B651-927CA358342A}"/>
              </a:ext>
            </a:extLst>
          </p:cNvPr>
          <p:cNvGrpSpPr/>
          <p:nvPr/>
        </p:nvGrpSpPr>
        <p:grpSpPr>
          <a:xfrm>
            <a:off x="6936854" y="1338622"/>
            <a:ext cx="1496339" cy="2224249"/>
            <a:chOff x="332936" y="2555951"/>
            <a:chExt cx="2937088" cy="2965664"/>
          </a:xfrm>
        </p:grpSpPr>
        <p:sp>
          <p:nvSpPr>
            <p:cNvPr id="85" name="TextBox 84">
              <a:extLst>
                <a:ext uri="{FF2B5EF4-FFF2-40B4-BE49-F238E27FC236}">
                  <a16:creationId xmlns:a16="http://schemas.microsoft.com/office/drawing/2014/main" id="{463A2882-4017-46B3-A117-8A20693E46CC}"/>
                </a:ext>
              </a:extLst>
            </p:cNvPr>
            <p:cNvSpPr txBox="1"/>
            <p:nvPr/>
          </p:nvSpPr>
          <p:spPr>
            <a:xfrm>
              <a:off x="332936" y="2555951"/>
              <a:ext cx="2937088" cy="533480"/>
            </a:xfrm>
            <a:prstGeom prst="rect">
              <a:avLst/>
            </a:prstGeom>
            <a:noFill/>
          </p:spPr>
          <p:txBody>
            <a:bodyPr wrap="square" lIns="0" rIns="0" rtlCol="0" anchor="b">
              <a:spAutoFit/>
            </a:bodyPr>
            <a:lstStyle/>
            <a:p>
              <a:pPr algn="ctr"/>
              <a:r>
                <a:rPr lang="en-US" sz="2000" b="1" noProof="1">
                  <a:solidFill>
                    <a:schemeClr val="bg1"/>
                  </a:solidFill>
                </a:rPr>
                <a:t>Lorem Ipsum</a:t>
              </a:r>
            </a:p>
          </p:txBody>
        </p:sp>
        <p:sp>
          <p:nvSpPr>
            <p:cNvPr id="86" name="TextBox 85">
              <a:extLst>
                <a:ext uri="{FF2B5EF4-FFF2-40B4-BE49-F238E27FC236}">
                  <a16:creationId xmlns:a16="http://schemas.microsoft.com/office/drawing/2014/main" id="{DC7CF0C9-3AB5-4EA3-B970-160B7188BDAB}"/>
                </a:ext>
              </a:extLst>
            </p:cNvPr>
            <p:cNvSpPr txBox="1"/>
            <p:nvPr/>
          </p:nvSpPr>
          <p:spPr>
            <a:xfrm>
              <a:off x="340730" y="3161996"/>
              <a:ext cx="2929294" cy="2359619"/>
            </a:xfrm>
            <a:prstGeom prst="rect">
              <a:avLst/>
            </a:prstGeom>
            <a:noFill/>
          </p:spPr>
          <p:txBody>
            <a:bodyPr wrap="square" lIns="0" rIns="0" rtlCol="0" anchor="t">
              <a:spAutoFit/>
            </a:bodyPr>
            <a:lstStyle/>
            <a:p>
              <a:pPr algn="just">
                <a:spcAft>
                  <a:spcPts val="1200"/>
                </a:spcAft>
              </a:pPr>
              <a:r>
                <a:rPr lang="en-US" sz="900" noProof="1">
                  <a:solidFill>
                    <a:schemeClr val="tx1">
                      <a:lumMod val="75000"/>
                      <a:lumOff val="25000"/>
                    </a:schemeClr>
                  </a:solidFill>
                </a:rPr>
                <a:t>Lorem ipsum dolor sit amet, consectetur adipiscing elit, sed do eiusmod tempor incididunt ut labore et dolore magna.</a:t>
              </a:r>
            </a:p>
            <a:p>
              <a:pPr algn="just">
                <a:spcAft>
                  <a:spcPts val="1200"/>
                </a:spcAft>
              </a:pPr>
              <a:r>
                <a:rPr lang="en-US" sz="900" noProof="1">
                  <a:solidFill>
                    <a:schemeClr val="tx1">
                      <a:lumMod val="75000"/>
                      <a:lumOff val="25000"/>
                    </a:schemeClr>
                  </a:solidFill>
                </a:rPr>
                <a:t>Duis aute irure dolor in reprehenderit in voluptate velit esse cillum dolore eu fugiat nulla pariatur. Excepteur sint occaecat cupidatat non proi dent, sunt in culpa qui officia deserunt mollit anim id est.</a:t>
              </a:r>
            </a:p>
          </p:txBody>
        </p:sp>
      </p:grpSp>
    </p:spTree>
    <p:extLst>
      <p:ext uri="{BB962C8B-B14F-4D97-AF65-F5344CB8AC3E}">
        <p14:creationId xmlns:p14="http://schemas.microsoft.com/office/powerpoint/2010/main" val="2954455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10317</TotalTime>
  <Words>537</Words>
  <PresentationFormat>On-screen Show (4:3)</PresentationFormat>
  <Paragraphs>35</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Abstract Cluster – Slide Template</vt:lpstr>
      <vt:lpstr>Abstract Cluster – Slide Template</vt:lpstr>
      <vt:lpstr>Abstract Cluster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Cluster</dc:title>
  <dc:creator>PresentationGO.com</dc:creator>
  <dc:description>© Copyright PresentationGO.com</dc:description>
  <dcterms:created xsi:type="dcterms:W3CDTF">2014-11-26T05:14:11Z</dcterms:created>
  <dcterms:modified xsi:type="dcterms:W3CDTF">2020-02-21T20:23:17Z</dcterms:modified>
  <cp:category>Charts &amp; Diagrams</cp:category>
</cp:coreProperties>
</file>