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4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4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E558113A-C584-4127-92E3-AE39B2394F15}"/>
              </a:ext>
            </a:extLst>
          </p:cNvPr>
          <p:cNvGrpSpPr/>
          <p:nvPr/>
        </p:nvGrpSpPr>
        <p:grpSpPr>
          <a:xfrm>
            <a:off x="1565834" y="3846144"/>
            <a:ext cx="761510" cy="783635"/>
            <a:chOff x="1565834" y="3846144"/>
            <a:chExt cx="761510" cy="783635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77CB4ED-8F89-4434-9021-270B33FE4DD9}"/>
                </a:ext>
              </a:extLst>
            </p:cNvPr>
            <p:cNvSpPr/>
            <p:nvPr/>
          </p:nvSpPr>
          <p:spPr>
            <a:xfrm>
              <a:off x="1565834" y="3846144"/>
              <a:ext cx="761510" cy="761509"/>
            </a:xfrm>
            <a:custGeom>
              <a:avLst/>
              <a:gdLst>
                <a:gd name="connsiteX0" fmla="*/ 211580 w 697680"/>
                <a:gd name="connsiteY0" fmla="*/ 0 h 697679"/>
                <a:gd name="connsiteX1" fmla="*/ 486100 w 697680"/>
                <a:gd name="connsiteY1" fmla="*/ 0 h 697679"/>
                <a:gd name="connsiteX2" fmla="*/ 697680 w 697680"/>
                <a:gd name="connsiteY2" fmla="*/ 211579 h 697679"/>
                <a:gd name="connsiteX3" fmla="*/ 697680 w 697680"/>
                <a:gd name="connsiteY3" fmla="*/ 486099 h 697679"/>
                <a:gd name="connsiteX4" fmla="*/ 486100 w 697680"/>
                <a:gd name="connsiteY4" fmla="*/ 697679 h 697679"/>
                <a:gd name="connsiteX5" fmla="*/ 211580 w 697680"/>
                <a:gd name="connsiteY5" fmla="*/ 697679 h 697679"/>
                <a:gd name="connsiteX6" fmla="*/ 0 w 697680"/>
                <a:gd name="connsiteY6" fmla="*/ 486099 h 697679"/>
                <a:gd name="connsiteX7" fmla="*/ 0 w 697680"/>
                <a:gd name="connsiteY7" fmla="*/ 211579 h 697679"/>
                <a:gd name="connsiteX8" fmla="*/ 211580 w 697680"/>
                <a:gd name="connsiteY8" fmla="*/ 0 h 6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680" h="697679">
                  <a:moveTo>
                    <a:pt x="211580" y="0"/>
                  </a:moveTo>
                  <a:lnTo>
                    <a:pt x="486100" y="0"/>
                  </a:lnTo>
                  <a:cubicBezTo>
                    <a:pt x="602039" y="0"/>
                    <a:pt x="697680" y="95641"/>
                    <a:pt x="697680" y="211579"/>
                  </a:cubicBezTo>
                  <a:lnTo>
                    <a:pt x="697680" y="486099"/>
                  </a:lnTo>
                  <a:cubicBezTo>
                    <a:pt x="697680" y="602038"/>
                    <a:pt x="602039" y="697679"/>
                    <a:pt x="486100" y="697679"/>
                  </a:cubicBezTo>
                  <a:lnTo>
                    <a:pt x="211580" y="697679"/>
                  </a:lnTo>
                  <a:cubicBezTo>
                    <a:pt x="95642" y="697679"/>
                    <a:pt x="0" y="602038"/>
                    <a:pt x="0" y="486099"/>
                  </a:cubicBezTo>
                  <a:lnTo>
                    <a:pt x="0" y="211579"/>
                  </a:lnTo>
                  <a:cubicBezTo>
                    <a:pt x="0" y="95641"/>
                    <a:pt x="95642" y="0"/>
                    <a:pt x="2115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270AE36-EDC0-4216-AB23-164CEC705A1A}"/>
                </a:ext>
              </a:extLst>
            </p:cNvPr>
            <p:cNvSpPr/>
            <p:nvPr/>
          </p:nvSpPr>
          <p:spPr>
            <a:xfrm>
              <a:off x="1665552" y="3912964"/>
              <a:ext cx="642398" cy="716815"/>
            </a:xfrm>
            <a:custGeom>
              <a:avLst/>
              <a:gdLst>
                <a:gd name="connsiteX0" fmla="*/ 628665 w 716631"/>
                <a:gd name="connsiteY0" fmla="*/ 0 h 709991"/>
                <a:gd name="connsiteX1" fmla="*/ 648617 w 716631"/>
                <a:gd name="connsiteY1" fmla="*/ 16496 h 709991"/>
                <a:gd name="connsiteX2" fmla="*/ 716631 w 716631"/>
                <a:gd name="connsiteY2" fmla="*/ 179418 h 709991"/>
                <a:gd name="connsiteX3" fmla="*/ 716631 w 716631"/>
                <a:gd name="connsiteY3" fmla="*/ 479054 h 709991"/>
                <a:gd name="connsiteX4" fmla="*/ 485694 w 716631"/>
                <a:gd name="connsiteY4" fmla="*/ 709991 h 709991"/>
                <a:gd name="connsiteX5" fmla="*/ 186058 w 716631"/>
                <a:gd name="connsiteY5" fmla="*/ 709991 h 709991"/>
                <a:gd name="connsiteX6" fmla="*/ 23135 w 716631"/>
                <a:gd name="connsiteY6" fmla="*/ 641977 h 709991"/>
                <a:gd name="connsiteX7" fmla="*/ 0 w 716631"/>
                <a:gd name="connsiteY7" fmla="*/ 613994 h 709991"/>
                <a:gd name="connsiteX8" fmla="*/ 14290 w 716631"/>
                <a:gd name="connsiteY8" fmla="*/ 625809 h 709991"/>
                <a:gd name="connsiteX9" fmla="*/ 142970 w 716631"/>
                <a:gd name="connsiteY9" fmla="*/ 665512 h 709991"/>
                <a:gd name="connsiteX10" fmla="*/ 442606 w 716631"/>
                <a:gd name="connsiteY10" fmla="*/ 665512 h 709991"/>
                <a:gd name="connsiteX11" fmla="*/ 673543 w 716631"/>
                <a:gd name="connsiteY11" fmla="*/ 434575 h 709991"/>
                <a:gd name="connsiteX12" fmla="*/ 673543 w 716631"/>
                <a:gd name="connsiteY12" fmla="*/ 134939 h 709991"/>
                <a:gd name="connsiteX13" fmla="*/ 633840 w 716631"/>
                <a:gd name="connsiteY13" fmla="*/ 6259 h 70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6631" h="709991">
                  <a:moveTo>
                    <a:pt x="628665" y="0"/>
                  </a:moveTo>
                  <a:lnTo>
                    <a:pt x="648617" y="16496"/>
                  </a:lnTo>
                  <a:cubicBezTo>
                    <a:pt x="690533" y="58412"/>
                    <a:pt x="716631" y="116146"/>
                    <a:pt x="716631" y="179418"/>
                  </a:cubicBezTo>
                  <a:lnTo>
                    <a:pt x="716631" y="479054"/>
                  </a:lnTo>
                  <a:cubicBezTo>
                    <a:pt x="716631" y="605600"/>
                    <a:pt x="612240" y="709991"/>
                    <a:pt x="485694" y="709991"/>
                  </a:cubicBezTo>
                  <a:lnTo>
                    <a:pt x="186058" y="709991"/>
                  </a:lnTo>
                  <a:cubicBezTo>
                    <a:pt x="122786" y="709991"/>
                    <a:pt x="65052" y="683893"/>
                    <a:pt x="23135" y="641977"/>
                  </a:cubicBezTo>
                  <a:lnTo>
                    <a:pt x="0" y="613994"/>
                  </a:lnTo>
                  <a:lnTo>
                    <a:pt x="14290" y="625809"/>
                  </a:lnTo>
                  <a:cubicBezTo>
                    <a:pt x="51177" y="650832"/>
                    <a:pt x="95516" y="665512"/>
                    <a:pt x="142970" y="665512"/>
                  </a:cubicBezTo>
                  <a:lnTo>
                    <a:pt x="442606" y="665512"/>
                  </a:lnTo>
                  <a:cubicBezTo>
                    <a:pt x="569152" y="665512"/>
                    <a:pt x="673543" y="561121"/>
                    <a:pt x="673543" y="434575"/>
                  </a:cubicBezTo>
                  <a:lnTo>
                    <a:pt x="673543" y="134939"/>
                  </a:lnTo>
                  <a:cubicBezTo>
                    <a:pt x="673543" y="87485"/>
                    <a:pt x="658863" y="43146"/>
                    <a:pt x="633840" y="6259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A54EA1F-E410-4595-BDF3-133E83E802A2}"/>
              </a:ext>
            </a:extLst>
          </p:cNvPr>
          <p:cNvGrpSpPr/>
          <p:nvPr/>
        </p:nvGrpSpPr>
        <p:grpSpPr>
          <a:xfrm>
            <a:off x="4890917" y="3846144"/>
            <a:ext cx="761510" cy="783635"/>
            <a:chOff x="1565834" y="3846144"/>
            <a:chExt cx="761510" cy="78363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FFE7C11-D8C5-4763-8AD2-79C45E60AA08}"/>
                </a:ext>
              </a:extLst>
            </p:cNvPr>
            <p:cNvSpPr/>
            <p:nvPr/>
          </p:nvSpPr>
          <p:spPr>
            <a:xfrm>
              <a:off x="1565834" y="3846144"/>
              <a:ext cx="761510" cy="761509"/>
            </a:xfrm>
            <a:custGeom>
              <a:avLst/>
              <a:gdLst>
                <a:gd name="connsiteX0" fmla="*/ 211580 w 697680"/>
                <a:gd name="connsiteY0" fmla="*/ 0 h 697679"/>
                <a:gd name="connsiteX1" fmla="*/ 486100 w 697680"/>
                <a:gd name="connsiteY1" fmla="*/ 0 h 697679"/>
                <a:gd name="connsiteX2" fmla="*/ 697680 w 697680"/>
                <a:gd name="connsiteY2" fmla="*/ 211579 h 697679"/>
                <a:gd name="connsiteX3" fmla="*/ 697680 w 697680"/>
                <a:gd name="connsiteY3" fmla="*/ 486099 h 697679"/>
                <a:gd name="connsiteX4" fmla="*/ 486100 w 697680"/>
                <a:gd name="connsiteY4" fmla="*/ 697679 h 697679"/>
                <a:gd name="connsiteX5" fmla="*/ 211580 w 697680"/>
                <a:gd name="connsiteY5" fmla="*/ 697679 h 697679"/>
                <a:gd name="connsiteX6" fmla="*/ 0 w 697680"/>
                <a:gd name="connsiteY6" fmla="*/ 486099 h 697679"/>
                <a:gd name="connsiteX7" fmla="*/ 0 w 697680"/>
                <a:gd name="connsiteY7" fmla="*/ 211579 h 697679"/>
                <a:gd name="connsiteX8" fmla="*/ 211580 w 697680"/>
                <a:gd name="connsiteY8" fmla="*/ 0 h 6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680" h="697679">
                  <a:moveTo>
                    <a:pt x="211580" y="0"/>
                  </a:moveTo>
                  <a:lnTo>
                    <a:pt x="486100" y="0"/>
                  </a:lnTo>
                  <a:cubicBezTo>
                    <a:pt x="602039" y="0"/>
                    <a:pt x="697680" y="95641"/>
                    <a:pt x="697680" y="211579"/>
                  </a:cubicBezTo>
                  <a:lnTo>
                    <a:pt x="697680" y="486099"/>
                  </a:lnTo>
                  <a:cubicBezTo>
                    <a:pt x="697680" y="602038"/>
                    <a:pt x="602039" y="697679"/>
                    <a:pt x="486100" y="697679"/>
                  </a:cubicBezTo>
                  <a:lnTo>
                    <a:pt x="211580" y="697679"/>
                  </a:lnTo>
                  <a:cubicBezTo>
                    <a:pt x="95642" y="697679"/>
                    <a:pt x="0" y="602038"/>
                    <a:pt x="0" y="486099"/>
                  </a:cubicBezTo>
                  <a:lnTo>
                    <a:pt x="0" y="211579"/>
                  </a:lnTo>
                  <a:cubicBezTo>
                    <a:pt x="0" y="95641"/>
                    <a:pt x="95642" y="0"/>
                    <a:pt x="2115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55417A6-EE97-4982-8234-80A4B9F1C9DB}"/>
                </a:ext>
              </a:extLst>
            </p:cNvPr>
            <p:cNvSpPr/>
            <p:nvPr/>
          </p:nvSpPr>
          <p:spPr>
            <a:xfrm>
              <a:off x="1665552" y="3912964"/>
              <a:ext cx="642398" cy="716815"/>
            </a:xfrm>
            <a:custGeom>
              <a:avLst/>
              <a:gdLst>
                <a:gd name="connsiteX0" fmla="*/ 628665 w 716631"/>
                <a:gd name="connsiteY0" fmla="*/ 0 h 709991"/>
                <a:gd name="connsiteX1" fmla="*/ 648617 w 716631"/>
                <a:gd name="connsiteY1" fmla="*/ 16496 h 709991"/>
                <a:gd name="connsiteX2" fmla="*/ 716631 w 716631"/>
                <a:gd name="connsiteY2" fmla="*/ 179418 h 709991"/>
                <a:gd name="connsiteX3" fmla="*/ 716631 w 716631"/>
                <a:gd name="connsiteY3" fmla="*/ 479054 h 709991"/>
                <a:gd name="connsiteX4" fmla="*/ 485694 w 716631"/>
                <a:gd name="connsiteY4" fmla="*/ 709991 h 709991"/>
                <a:gd name="connsiteX5" fmla="*/ 186058 w 716631"/>
                <a:gd name="connsiteY5" fmla="*/ 709991 h 709991"/>
                <a:gd name="connsiteX6" fmla="*/ 23135 w 716631"/>
                <a:gd name="connsiteY6" fmla="*/ 641977 h 709991"/>
                <a:gd name="connsiteX7" fmla="*/ 0 w 716631"/>
                <a:gd name="connsiteY7" fmla="*/ 613994 h 709991"/>
                <a:gd name="connsiteX8" fmla="*/ 14290 w 716631"/>
                <a:gd name="connsiteY8" fmla="*/ 625809 h 709991"/>
                <a:gd name="connsiteX9" fmla="*/ 142970 w 716631"/>
                <a:gd name="connsiteY9" fmla="*/ 665512 h 709991"/>
                <a:gd name="connsiteX10" fmla="*/ 442606 w 716631"/>
                <a:gd name="connsiteY10" fmla="*/ 665512 h 709991"/>
                <a:gd name="connsiteX11" fmla="*/ 673543 w 716631"/>
                <a:gd name="connsiteY11" fmla="*/ 434575 h 709991"/>
                <a:gd name="connsiteX12" fmla="*/ 673543 w 716631"/>
                <a:gd name="connsiteY12" fmla="*/ 134939 h 709991"/>
                <a:gd name="connsiteX13" fmla="*/ 633840 w 716631"/>
                <a:gd name="connsiteY13" fmla="*/ 6259 h 70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6631" h="709991">
                  <a:moveTo>
                    <a:pt x="628665" y="0"/>
                  </a:moveTo>
                  <a:lnTo>
                    <a:pt x="648617" y="16496"/>
                  </a:lnTo>
                  <a:cubicBezTo>
                    <a:pt x="690533" y="58412"/>
                    <a:pt x="716631" y="116146"/>
                    <a:pt x="716631" y="179418"/>
                  </a:cubicBezTo>
                  <a:lnTo>
                    <a:pt x="716631" y="479054"/>
                  </a:lnTo>
                  <a:cubicBezTo>
                    <a:pt x="716631" y="605600"/>
                    <a:pt x="612240" y="709991"/>
                    <a:pt x="485694" y="709991"/>
                  </a:cubicBezTo>
                  <a:lnTo>
                    <a:pt x="186058" y="709991"/>
                  </a:lnTo>
                  <a:cubicBezTo>
                    <a:pt x="122786" y="709991"/>
                    <a:pt x="65052" y="683893"/>
                    <a:pt x="23135" y="641977"/>
                  </a:cubicBezTo>
                  <a:lnTo>
                    <a:pt x="0" y="613994"/>
                  </a:lnTo>
                  <a:lnTo>
                    <a:pt x="14290" y="625809"/>
                  </a:lnTo>
                  <a:cubicBezTo>
                    <a:pt x="51177" y="650832"/>
                    <a:pt x="95516" y="665512"/>
                    <a:pt x="142970" y="665512"/>
                  </a:cubicBezTo>
                  <a:lnTo>
                    <a:pt x="442606" y="665512"/>
                  </a:lnTo>
                  <a:cubicBezTo>
                    <a:pt x="569152" y="665512"/>
                    <a:pt x="673543" y="561121"/>
                    <a:pt x="673543" y="434575"/>
                  </a:cubicBezTo>
                  <a:lnTo>
                    <a:pt x="673543" y="134939"/>
                  </a:lnTo>
                  <a:cubicBezTo>
                    <a:pt x="673543" y="87485"/>
                    <a:pt x="658863" y="43146"/>
                    <a:pt x="633840" y="6259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48F63B9-A627-42F5-AC49-1E2E2463BD82}"/>
              </a:ext>
            </a:extLst>
          </p:cNvPr>
          <p:cNvGrpSpPr/>
          <p:nvPr/>
        </p:nvGrpSpPr>
        <p:grpSpPr>
          <a:xfrm>
            <a:off x="8215998" y="3846144"/>
            <a:ext cx="761510" cy="783635"/>
            <a:chOff x="1565834" y="3846144"/>
            <a:chExt cx="761510" cy="783635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E005985-1F40-4C0A-8B7C-9CC7BB0695D7}"/>
                </a:ext>
              </a:extLst>
            </p:cNvPr>
            <p:cNvSpPr/>
            <p:nvPr/>
          </p:nvSpPr>
          <p:spPr>
            <a:xfrm>
              <a:off x="1565834" y="3846144"/>
              <a:ext cx="761510" cy="761509"/>
            </a:xfrm>
            <a:custGeom>
              <a:avLst/>
              <a:gdLst>
                <a:gd name="connsiteX0" fmla="*/ 211580 w 697680"/>
                <a:gd name="connsiteY0" fmla="*/ 0 h 697679"/>
                <a:gd name="connsiteX1" fmla="*/ 486100 w 697680"/>
                <a:gd name="connsiteY1" fmla="*/ 0 h 697679"/>
                <a:gd name="connsiteX2" fmla="*/ 697680 w 697680"/>
                <a:gd name="connsiteY2" fmla="*/ 211579 h 697679"/>
                <a:gd name="connsiteX3" fmla="*/ 697680 w 697680"/>
                <a:gd name="connsiteY3" fmla="*/ 486099 h 697679"/>
                <a:gd name="connsiteX4" fmla="*/ 486100 w 697680"/>
                <a:gd name="connsiteY4" fmla="*/ 697679 h 697679"/>
                <a:gd name="connsiteX5" fmla="*/ 211580 w 697680"/>
                <a:gd name="connsiteY5" fmla="*/ 697679 h 697679"/>
                <a:gd name="connsiteX6" fmla="*/ 0 w 697680"/>
                <a:gd name="connsiteY6" fmla="*/ 486099 h 697679"/>
                <a:gd name="connsiteX7" fmla="*/ 0 w 697680"/>
                <a:gd name="connsiteY7" fmla="*/ 211579 h 697679"/>
                <a:gd name="connsiteX8" fmla="*/ 211580 w 697680"/>
                <a:gd name="connsiteY8" fmla="*/ 0 h 6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680" h="697679">
                  <a:moveTo>
                    <a:pt x="211580" y="0"/>
                  </a:moveTo>
                  <a:lnTo>
                    <a:pt x="486100" y="0"/>
                  </a:lnTo>
                  <a:cubicBezTo>
                    <a:pt x="602039" y="0"/>
                    <a:pt x="697680" y="95641"/>
                    <a:pt x="697680" y="211579"/>
                  </a:cubicBezTo>
                  <a:lnTo>
                    <a:pt x="697680" y="486099"/>
                  </a:lnTo>
                  <a:cubicBezTo>
                    <a:pt x="697680" y="602038"/>
                    <a:pt x="602039" y="697679"/>
                    <a:pt x="486100" y="697679"/>
                  </a:cubicBezTo>
                  <a:lnTo>
                    <a:pt x="211580" y="697679"/>
                  </a:lnTo>
                  <a:cubicBezTo>
                    <a:pt x="95642" y="697679"/>
                    <a:pt x="0" y="602038"/>
                    <a:pt x="0" y="486099"/>
                  </a:cubicBezTo>
                  <a:lnTo>
                    <a:pt x="0" y="211579"/>
                  </a:lnTo>
                  <a:cubicBezTo>
                    <a:pt x="0" y="95641"/>
                    <a:pt x="95642" y="0"/>
                    <a:pt x="2115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34A138-3D83-4597-89F6-0C6F63DF83D8}"/>
                </a:ext>
              </a:extLst>
            </p:cNvPr>
            <p:cNvSpPr/>
            <p:nvPr/>
          </p:nvSpPr>
          <p:spPr>
            <a:xfrm>
              <a:off x="1665552" y="3912964"/>
              <a:ext cx="642398" cy="716815"/>
            </a:xfrm>
            <a:custGeom>
              <a:avLst/>
              <a:gdLst>
                <a:gd name="connsiteX0" fmla="*/ 628665 w 716631"/>
                <a:gd name="connsiteY0" fmla="*/ 0 h 709991"/>
                <a:gd name="connsiteX1" fmla="*/ 648617 w 716631"/>
                <a:gd name="connsiteY1" fmla="*/ 16496 h 709991"/>
                <a:gd name="connsiteX2" fmla="*/ 716631 w 716631"/>
                <a:gd name="connsiteY2" fmla="*/ 179418 h 709991"/>
                <a:gd name="connsiteX3" fmla="*/ 716631 w 716631"/>
                <a:gd name="connsiteY3" fmla="*/ 479054 h 709991"/>
                <a:gd name="connsiteX4" fmla="*/ 485694 w 716631"/>
                <a:gd name="connsiteY4" fmla="*/ 709991 h 709991"/>
                <a:gd name="connsiteX5" fmla="*/ 186058 w 716631"/>
                <a:gd name="connsiteY5" fmla="*/ 709991 h 709991"/>
                <a:gd name="connsiteX6" fmla="*/ 23135 w 716631"/>
                <a:gd name="connsiteY6" fmla="*/ 641977 h 709991"/>
                <a:gd name="connsiteX7" fmla="*/ 0 w 716631"/>
                <a:gd name="connsiteY7" fmla="*/ 613994 h 709991"/>
                <a:gd name="connsiteX8" fmla="*/ 14290 w 716631"/>
                <a:gd name="connsiteY8" fmla="*/ 625809 h 709991"/>
                <a:gd name="connsiteX9" fmla="*/ 142970 w 716631"/>
                <a:gd name="connsiteY9" fmla="*/ 665512 h 709991"/>
                <a:gd name="connsiteX10" fmla="*/ 442606 w 716631"/>
                <a:gd name="connsiteY10" fmla="*/ 665512 h 709991"/>
                <a:gd name="connsiteX11" fmla="*/ 673543 w 716631"/>
                <a:gd name="connsiteY11" fmla="*/ 434575 h 709991"/>
                <a:gd name="connsiteX12" fmla="*/ 673543 w 716631"/>
                <a:gd name="connsiteY12" fmla="*/ 134939 h 709991"/>
                <a:gd name="connsiteX13" fmla="*/ 633840 w 716631"/>
                <a:gd name="connsiteY13" fmla="*/ 6259 h 70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6631" h="709991">
                  <a:moveTo>
                    <a:pt x="628665" y="0"/>
                  </a:moveTo>
                  <a:lnTo>
                    <a:pt x="648617" y="16496"/>
                  </a:lnTo>
                  <a:cubicBezTo>
                    <a:pt x="690533" y="58412"/>
                    <a:pt x="716631" y="116146"/>
                    <a:pt x="716631" y="179418"/>
                  </a:cubicBezTo>
                  <a:lnTo>
                    <a:pt x="716631" y="479054"/>
                  </a:lnTo>
                  <a:cubicBezTo>
                    <a:pt x="716631" y="605600"/>
                    <a:pt x="612240" y="709991"/>
                    <a:pt x="485694" y="709991"/>
                  </a:cubicBezTo>
                  <a:lnTo>
                    <a:pt x="186058" y="709991"/>
                  </a:lnTo>
                  <a:cubicBezTo>
                    <a:pt x="122786" y="709991"/>
                    <a:pt x="65052" y="683893"/>
                    <a:pt x="23135" y="641977"/>
                  </a:cubicBezTo>
                  <a:lnTo>
                    <a:pt x="0" y="613994"/>
                  </a:lnTo>
                  <a:lnTo>
                    <a:pt x="14290" y="625809"/>
                  </a:lnTo>
                  <a:cubicBezTo>
                    <a:pt x="51177" y="650832"/>
                    <a:pt x="95516" y="665512"/>
                    <a:pt x="142970" y="665512"/>
                  </a:cubicBezTo>
                  <a:lnTo>
                    <a:pt x="442606" y="665512"/>
                  </a:lnTo>
                  <a:cubicBezTo>
                    <a:pt x="569152" y="665512"/>
                    <a:pt x="673543" y="561121"/>
                    <a:pt x="673543" y="434575"/>
                  </a:cubicBezTo>
                  <a:lnTo>
                    <a:pt x="673543" y="134939"/>
                  </a:lnTo>
                  <a:cubicBezTo>
                    <a:pt x="673543" y="87485"/>
                    <a:pt x="658863" y="43146"/>
                    <a:pt x="633840" y="6259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6CA8FB2-3341-495C-9C6B-C79CE9919FD9}"/>
              </a:ext>
            </a:extLst>
          </p:cNvPr>
          <p:cNvSpPr/>
          <p:nvPr/>
        </p:nvSpPr>
        <p:spPr>
          <a:xfrm>
            <a:off x="2489433" y="2124790"/>
            <a:ext cx="2214204" cy="2214204"/>
          </a:xfrm>
          <a:custGeom>
            <a:avLst/>
            <a:gdLst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442198 h 2214204"/>
              <a:gd name="connsiteX11" fmla="*/ 2214204 w 2214204"/>
              <a:gd name="connsiteY11" fmla="*/ 1282188 h 2214204"/>
              <a:gd name="connsiteX12" fmla="*/ 1975093 w 2214204"/>
              <a:gd name="connsiteY12" fmla="*/ 1521445 h 2214204"/>
              <a:gd name="connsiteX13" fmla="*/ 1761083 w 2214204"/>
              <a:gd name="connsiteY13" fmla="*/ 1521445 h 2214204"/>
              <a:gd name="connsiteX14" fmla="*/ 1668471 w 2214204"/>
              <a:gd name="connsiteY14" fmla="*/ 1540062 h 2214204"/>
              <a:gd name="connsiteX15" fmla="*/ 1661404 w 2214204"/>
              <a:gd name="connsiteY15" fmla="*/ 1543873 h 2214204"/>
              <a:gd name="connsiteX16" fmla="*/ 1616424 w 2214204"/>
              <a:gd name="connsiteY16" fmla="*/ 1571332 h 2214204"/>
              <a:gd name="connsiteX17" fmla="*/ 1601873 w 2214204"/>
              <a:gd name="connsiteY17" fmla="*/ 1583256 h 2214204"/>
              <a:gd name="connsiteX18" fmla="*/ 1563715 w 2214204"/>
              <a:gd name="connsiteY18" fmla="*/ 1625555 h 2214204"/>
              <a:gd name="connsiteX19" fmla="*/ 1563036 w 2214204"/>
              <a:gd name="connsiteY19" fmla="*/ 1626373 h 2214204"/>
              <a:gd name="connsiteX20" fmla="*/ 1558745 w 2214204"/>
              <a:gd name="connsiteY20" fmla="*/ 1634235 h 2214204"/>
              <a:gd name="connsiteX21" fmla="*/ 1536625 w 2214204"/>
              <a:gd name="connsiteY21" fmla="*/ 1680566 h 2214204"/>
              <a:gd name="connsiteX22" fmla="*/ 1530617 w 2214204"/>
              <a:gd name="connsiteY22" fmla="*/ 1699851 h 2214204"/>
              <a:gd name="connsiteX23" fmla="*/ 1522733 w 2214204"/>
              <a:gd name="connsiteY23" fmla="*/ 1752246 h 2214204"/>
              <a:gd name="connsiteX24" fmla="*/ 1521869 w 2214204"/>
              <a:gd name="connsiteY24" fmla="*/ 1760806 h 2214204"/>
              <a:gd name="connsiteX25" fmla="*/ 1521869 w 2214204"/>
              <a:gd name="connsiteY25" fmla="*/ 1974947 h 2214204"/>
              <a:gd name="connsiteX26" fmla="*/ 1520580 w 2214204"/>
              <a:gd name="connsiteY26" fmla="*/ 1983514 h 2214204"/>
              <a:gd name="connsiteX27" fmla="*/ 1516538 w 2214204"/>
              <a:gd name="connsiteY27" fmla="*/ 2023547 h 2214204"/>
              <a:gd name="connsiteX28" fmla="*/ 1512708 w 2214204"/>
              <a:gd name="connsiteY28" fmla="*/ 2035837 h 2214204"/>
              <a:gd name="connsiteX29" fmla="*/ 1511233 w 2214204"/>
              <a:gd name="connsiteY29" fmla="*/ 2045637 h 2214204"/>
              <a:gd name="connsiteX30" fmla="*/ 1506680 w 2214204"/>
              <a:gd name="connsiteY30" fmla="*/ 2055176 h 2214204"/>
              <a:gd name="connsiteX31" fmla="*/ 1502484 w 2214204"/>
              <a:gd name="connsiteY31" fmla="*/ 2068637 h 2214204"/>
              <a:gd name="connsiteX32" fmla="*/ 1484741 w 2214204"/>
              <a:gd name="connsiteY32" fmla="*/ 2101142 h 2214204"/>
              <a:gd name="connsiteX33" fmla="*/ 1481383 w 2214204"/>
              <a:gd name="connsiteY33" fmla="*/ 2108176 h 2214204"/>
              <a:gd name="connsiteX34" fmla="*/ 1479327 w 2214204"/>
              <a:gd name="connsiteY34" fmla="*/ 2110456 h 2214204"/>
              <a:gd name="connsiteX35" fmla="*/ 1450945 w 2214204"/>
              <a:gd name="connsiteY35" fmla="*/ 2144626 h 2214204"/>
              <a:gd name="connsiteX36" fmla="*/ 1441671 w 2214204"/>
              <a:gd name="connsiteY36" fmla="*/ 2152223 h 2214204"/>
              <a:gd name="connsiteX37" fmla="*/ 1435407 w 2214204"/>
              <a:gd name="connsiteY37" fmla="*/ 2159171 h 2214204"/>
              <a:gd name="connsiteX38" fmla="*/ 1426683 w 2214204"/>
              <a:gd name="connsiteY38" fmla="*/ 2164501 h 2214204"/>
              <a:gd name="connsiteX39" fmla="*/ 1415462 w 2214204"/>
              <a:gd name="connsiteY39" fmla="*/ 2173693 h 2214204"/>
              <a:gd name="connsiteX40" fmla="*/ 1383000 w 2214204"/>
              <a:gd name="connsiteY40" fmla="*/ 2191191 h 2214204"/>
              <a:gd name="connsiteX41" fmla="*/ 1376391 w 2214204"/>
              <a:gd name="connsiteY41" fmla="*/ 2195229 h 2214204"/>
              <a:gd name="connsiteX42" fmla="*/ 1361075 w 2214204"/>
              <a:gd name="connsiteY42" fmla="*/ 2200009 h 2214204"/>
              <a:gd name="connsiteX43" fmla="*/ 1361075 w 2214204"/>
              <a:gd name="connsiteY43" fmla="*/ 2199836 h 2214204"/>
              <a:gd name="connsiteX44" fmla="*/ 1330082 w 2214204"/>
              <a:gd name="connsiteY44" fmla="*/ 2209398 h 2214204"/>
              <a:gd name="connsiteX45" fmla="*/ 1282188 w 2214204"/>
              <a:gd name="connsiteY45" fmla="*/ 2214204 h 2214204"/>
              <a:gd name="connsiteX46" fmla="*/ 932017 w 2214204"/>
              <a:gd name="connsiteY46" fmla="*/ 2214204 h 2214204"/>
              <a:gd name="connsiteX47" fmla="*/ 692759 w 2214204"/>
              <a:gd name="connsiteY47" fmla="*/ 1974947 h 2214204"/>
              <a:gd name="connsiteX48" fmla="*/ 692759 w 2214204"/>
              <a:gd name="connsiteY48" fmla="*/ 1760806 h 2214204"/>
              <a:gd name="connsiteX49" fmla="*/ 453399 w 2214204"/>
              <a:gd name="connsiteY49" fmla="*/ 1521445 h 2214204"/>
              <a:gd name="connsiteX50" fmla="*/ 239258 w 2214204"/>
              <a:gd name="connsiteY50" fmla="*/ 1521445 h 2214204"/>
              <a:gd name="connsiteX51" fmla="*/ 0 w 2214204"/>
              <a:gd name="connsiteY51" fmla="*/ 1282188 h 2214204"/>
              <a:gd name="connsiteX52" fmla="*/ 0 w 2214204"/>
              <a:gd name="connsiteY52" fmla="*/ 239258 h 2214204"/>
              <a:gd name="connsiteX53" fmla="*/ 239258 w 2214204"/>
              <a:gd name="connsiteY53" fmla="*/ 0 h 2214204"/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1282188 h 2214204"/>
              <a:gd name="connsiteX11" fmla="*/ 1975093 w 2214204"/>
              <a:gd name="connsiteY11" fmla="*/ 1521445 h 2214204"/>
              <a:gd name="connsiteX12" fmla="*/ 1761083 w 2214204"/>
              <a:gd name="connsiteY12" fmla="*/ 1521445 h 2214204"/>
              <a:gd name="connsiteX13" fmla="*/ 1668471 w 2214204"/>
              <a:gd name="connsiteY13" fmla="*/ 1540062 h 2214204"/>
              <a:gd name="connsiteX14" fmla="*/ 1661404 w 2214204"/>
              <a:gd name="connsiteY14" fmla="*/ 1543873 h 2214204"/>
              <a:gd name="connsiteX15" fmla="*/ 1616424 w 2214204"/>
              <a:gd name="connsiteY15" fmla="*/ 1571332 h 2214204"/>
              <a:gd name="connsiteX16" fmla="*/ 1601873 w 2214204"/>
              <a:gd name="connsiteY16" fmla="*/ 1583256 h 2214204"/>
              <a:gd name="connsiteX17" fmla="*/ 1563715 w 2214204"/>
              <a:gd name="connsiteY17" fmla="*/ 1625555 h 2214204"/>
              <a:gd name="connsiteX18" fmla="*/ 1563036 w 2214204"/>
              <a:gd name="connsiteY18" fmla="*/ 1626373 h 2214204"/>
              <a:gd name="connsiteX19" fmla="*/ 1558745 w 2214204"/>
              <a:gd name="connsiteY19" fmla="*/ 1634235 h 2214204"/>
              <a:gd name="connsiteX20" fmla="*/ 1536625 w 2214204"/>
              <a:gd name="connsiteY20" fmla="*/ 1680566 h 2214204"/>
              <a:gd name="connsiteX21" fmla="*/ 1530617 w 2214204"/>
              <a:gd name="connsiteY21" fmla="*/ 1699851 h 2214204"/>
              <a:gd name="connsiteX22" fmla="*/ 1522733 w 2214204"/>
              <a:gd name="connsiteY22" fmla="*/ 1752246 h 2214204"/>
              <a:gd name="connsiteX23" fmla="*/ 1521869 w 2214204"/>
              <a:gd name="connsiteY23" fmla="*/ 1760806 h 2214204"/>
              <a:gd name="connsiteX24" fmla="*/ 1521869 w 2214204"/>
              <a:gd name="connsiteY24" fmla="*/ 1974947 h 2214204"/>
              <a:gd name="connsiteX25" fmla="*/ 1520580 w 2214204"/>
              <a:gd name="connsiteY25" fmla="*/ 1983514 h 2214204"/>
              <a:gd name="connsiteX26" fmla="*/ 1516538 w 2214204"/>
              <a:gd name="connsiteY26" fmla="*/ 2023547 h 2214204"/>
              <a:gd name="connsiteX27" fmla="*/ 1512708 w 2214204"/>
              <a:gd name="connsiteY27" fmla="*/ 2035837 h 2214204"/>
              <a:gd name="connsiteX28" fmla="*/ 1511233 w 2214204"/>
              <a:gd name="connsiteY28" fmla="*/ 2045637 h 2214204"/>
              <a:gd name="connsiteX29" fmla="*/ 1506680 w 2214204"/>
              <a:gd name="connsiteY29" fmla="*/ 2055176 h 2214204"/>
              <a:gd name="connsiteX30" fmla="*/ 1502484 w 2214204"/>
              <a:gd name="connsiteY30" fmla="*/ 2068637 h 2214204"/>
              <a:gd name="connsiteX31" fmla="*/ 1484741 w 2214204"/>
              <a:gd name="connsiteY31" fmla="*/ 2101142 h 2214204"/>
              <a:gd name="connsiteX32" fmla="*/ 1481383 w 2214204"/>
              <a:gd name="connsiteY32" fmla="*/ 2108176 h 2214204"/>
              <a:gd name="connsiteX33" fmla="*/ 1479327 w 2214204"/>
              <a:gd name="connsiteY33" fmla="*/ 2110456 h 2214204"/>
              <a:gd name="connsiteX34" fmla="*/ 1450945 w 2214204"/>
              <a:gd name="connsiteY34" fmla="*/ 2144626 h 2214204"/>
              <a:gd name="connsiteX35" fmla="*/ 1441671 w 2214204"/>
              <a:gd name="connsiteY35" fmla="*/ 2152223 h 2214204"/>
              <a:gd name="connsiteX36" fmla="*/ 1435407 w 2214204"/>
              <a:gd name="connsiteY36" fmla="*/ 2159171 h 2214204"/>
              <a:gd name="connsiteX37" fmla="*/ 1426683 w 2214204"/>
              <a:gd name="connsiteY37" fmla="*/ 2164501 h 2214204"/>
              <a:gd name="connsiteX38" fmla="*/ 1415462 w 2214204"/>
              <a:gd name="connsiteY38" fmla="*/ 2173693 h 2214204"/>
              <a:gd name="connsiteX39" fmla="*/ 1383000 w 2214204"/>
              <a:gd name="connsiteY39" fmla="*/ 2191191 h 2214204"/>
              <a:gd name="connsiteX40" fmla="*/ 1376391 w 2214204"/>
              <a:gd name="connsiteY40" fmla="*/ 2195229 h 2214204"/>
              <a:gd name="connsiteX41" fmla="*/ 1361075 w 2214204"/>
              <a:gd name="connsiteY41" fmla="*/ 2200009 h 2214204"/>
              <a:gd name="connsiteX42" fmla="*/ 1361075 w 2214204"/>
              <a:gd name="connsiteY42" fmla="*/ 2199836 h 2214204"/>
              <a:gd name="connsiteX43" fmla="*/ 1330082 w 2214204"/>
              <a:gd name="connsiteY43" fmla="*/ 2209398 h 2214204"/>
              <a:gd name="connsiteX44" fmla="*/ 1282188 w 2214204"/>
              <a:gd name="connsiteY44" fmla="*/ 2214204 h 2214204"/>
              <a:gd name="connsiteX45" fmla="*/ 932017 w 2214204"/>
              <a:gd name="connsiteY45" fmla="*/ 2214204 h 2214204"/>
              <a:gd name="connsiteX46" fmla="*/ 692759 w 2214204"/>
              <a:gd name="connsiteY46" fmla="*/ 1974947 h 2214204"/>
              <a:gd name="connsiteX47" fmla="*/ 692759 w 2214204"/>
              <a:gd name="connsiteY47" fmla="*/ 1760806 h 2214204"/>
              <a:gd name="connsiteX48" fmla="*/ 453399 w 2214204"/>
              <a:gd name="connsiteY48" fmla="*/ 1521445 h 2214204"/>
              <a:gd name="connsiteX49" fmla="*/ 239258 w 2214204"/>
              <a:gd name="connsiteY49" fmla="*/ 1521445 h 2214204"/>
              <a:gd name="connsiteX50" fmla="*/ 0 w 2214204"/>
              <a:gd name="connsiteY50" fmla="*/ 1282188 h 2214204"/>
              <a:gd name="connsiteX51" fmla="*/ 0 w 2214204"/>
              <a:gd name="connsiteY51" fmla="*/ 239258 h 2214204"/>
              <a:gd name="connsiteX52" fmla="*/ 239258 w 2214204"/>
              <a:gd name="connsiteY52" fmla="*/ 0 h 22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14204" h="2214204">
                <a:moveTo>
                  <a:pt x="239258" y="0"/>
                </a:moveTo>
                <a:lnTo>
                  <a:pt x="585360" y="0"/>
                </a:lnTo>
                <a:lnTo>
                  <a:pt x="933605" y="0"/>
                </a:lnTo>
                <a:lnTo>
                  <a:pt x="1281234" y="0"/>
                </a:lnTo>
                <a:lnTo>
                  <a:pt x="1361075" y="0"/>
                </a:lnTo>
                <a:lnTo>
                  <a:pt x="1518331" y="0"/>
                </a:lnTo>
                <a:lnTo>
                  <a:pt x="1629202" y="0"/>
                </a:lnTo>
                <a:lnTo>
                  <a:pt x="1975093" y="0"/>
                </a:lnTo>
                <a:lnTo>
                  <a:pt x="1975107" y="0"/>
                </a:lnTo>
                <a:cubicBezTo>
                  <a:pt x="2106026" y="0"/>
                  <a:pt x="2214204" y="105790"/>
                  <a:pt x="2214204" y="239258"/>
                </a:cubicBezTo>
                <a:lnTo>
                  <a:pt x="2214204" y="1282188"/>
                </a:lnTo>
                <a:cubicBezTo>
                  <a:pt x="2214204" y="1413196"/>
                  <a:pt x="2108479" y="1521445"/>
                  <a:pt x="1975093" y="1521445"/>
                </a:cubicBezTo>
                <a:lnTo>
                  <a:pt x="1761083" y="1521445"/>
                </a:lnTo>
                <a:cubicBezTo>
                  <a:pt x="1728351" y="1521445"/>
                  <a:pt x="1697035" y="1528057"/>
                  <a:pt x="1668471" y="1540062"/>
                </a:cubicBezTo>
                <a:lnTo>
                  <a:pt x="1661404" y="1543873"/>
                </a:lnTo>
                <a:lnTo>
                  <a:pt x="1616424" y="1571332"/>
                </a:lnTo>
                <a:lnTo>
                  <a:pt x="1601873" y="1583256"/>
                </a:lnTo>
                <a:lnTo>
                  <a:pt x="1563715" y="1625555"/>
                </a:lnTo>
                <a:lnTo>
                  <a:pt x="1563036" y="1626373"/>
                </a:lnTo>
                <a:lnTo>
                  <a:pt x="1558745" y="1634235"/>
                </a:lnTo>
                <a:lnTo>
                  <a:pt x="1536625" y="1680566"/>
                </a:lnTo>
                <a:lnTo>
                  <a:pt x="1530617" y="1699851"/>
                </a:lnTo>
                <a:lnTo>
                  <a:pt x="1522733" y="1752246"/>
                </a:lnTo>
                <a:lnTo>
                  <a:pt x="1521869" y="1760806"/>
                </a:lnTo>
                <a:lnTo>
                  <a:pt x="1521869" y="1974947"/>
                </a:lnTo>
                <a:lnTo>
                  <a:pt x="1520580" y="1983514"/>
                </a:lnTo>
                <a:lnTo>
                  <a:pt x="1516538" y="2023547"/>
                </a:lnTo>
                <a:lnTo>
                  <a:pt x="1512708" y="2035837"/>
                </a:lnTo>
                <a:lnTo>
                  <a:pt x="1511233" y="2045637"/>
                </a:lnTo>
                <a:lnTo>
                  <a:pt x="1506680" y="2055176"/>
                </a:lnTo>
                <a:lnTo>
                  <a:pt x="1502484" y="2068637"/>
                </a:lnTo>
                <a:lnTo>
                  <a:pt x="1484741" y="2101142"/>
                </a:lnTo>
                <a:lnTo>
                  <a:pt x="1481383" y="2108176"/>
                </a:lnTo>
                <a:lnTo>
                  <a:pt x="1479327" y="2110456"/>
                </a:lnTo>
                <a:lnTo>
                  <a:pt x="1450945" y="2144626"/>
                </a:lnTo>
                <a:lnTo>
                  <a:pt x="1441671" y="2152223"/>
                </a:lnTo>
                <a:lnTo>
                  <a:pt x="1435407" y="2159171"/>
                </a:lnTo>
                <a:lnTo>
                  <a:pt x="1426683" y="2164501"/>
                </a:lnTo>
                <a:lnTo>
                  <a:pt x="1415462" y="2173693"/>
                </a:lnTo>
                <a:lnTo>
                  <a:pt x="1383000" y="2191191"/>
                </a:lnTo>
                <a:lnTo>
                  <a:pt x="1376391" y="2195229"/>
                </a:lnTo>
                <a:lnTo>
                  <a:pt x="1361075" y="2200009"/>
                </a:lnTo>
                <a:lnTo>
                  <a:pt x="1361075" y="2199836"/>
                </a:lnTo>
                <a:lnTo>
                  <a:pt x="1330082" y="2209398"/>
                </a:lnTo>
                <a:cubicBezTo>
                  <a:pt x="1314585" y="2212551"/>
                  <a:pt x="1298564" y="2214204"/>
                  <a:pt x="1282188" y="2214204"/>
                </a:cubicBezTo>
                <a:lnTo>
                  <a:pt x="932017" y="2214204"/>
                </a:lnTo>
                <a:cubicBezTo>
                  <a:pt x="798549" y="2214204"/>
                  <a:pt x="692759" y="2105851"/>
                  <a:pt x="692759" y="1974947"/>
                </a:cubicBezTo>
                <a:lnTo>
                  <a:pt x="692759" y="1760806"/>
                </a:lnTo>
                <a:cubicBezTo>
                  <a:pt x="692759" y="1627235"/>
                  <a:pt x="584406" y="1521445"/>
                  <a:pt x="453399" y="1521445"/>
                </a:cubicBezTo>
                <a:lnTo>
                  <a:pt x="239258" y="1521445"/>
                </a:lnTo>
                <a:cubicBezTo>
                  <a:pt x="105790" y="1521445"/>
                  <a:pt x="0" y="1413196"/>
                  <a:pt x="0" y="1282188"/>
                </a:cubicBezTo>
                <a:lnTo>
                  <a:pt x="0" y="239258"/>
                </a:lnTo>
                <a:cubicBezTo>
                  <a:pt x="0" y="105790"/>
                  <a:pt x="108250" y="0"/>
                  <a:pt x="23925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758E66B-1A97-4092-B6A8-2EF60141E3D1}"/>
              </a:ext>
            </a:extLst>
          </p:cNvPr>
          <p:cNvSpPr/>
          <p:nvPr/>
        </p:nvSpPr>
        <p:spPr>
          <a:xfrm>
            <a:off x="5814514" y="2124790"/>
            <a:ext cx="2214204" cy="2214204"/>
          </a:xfrm>
          <a:custGeom>
            <a:avLst/>
            <a:gdLst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442198 h 2214204"/>
              <a:gd name="connsiteX11" fmla="*/ 2214204 w 2214204"/>
              <a:gd name="connsiteY11" fmla="*/ 1282188 h 2214204"/>
              <a:gd name="connsiteX12" fmla="*/ 1975093 w 2214204"/>
              <a:gd name="connsiteY12" fmla="*/ 1521445 h 2214204"/>
              <a:gd name="connsiteX13" fmla="*/ 1761083 w 2214204"/>
              <a:gd name="connsiteY13" fmla="*/ 1521445 h 2214204"/>
              <a:gd name="connsiteX14" fmla="*/ 1668471 w 2214204"/>
              <a:gd name="connsiteY14" fmla="*/ 1540062 h 2214204"/>
              <a:gd name="connsiteX15" fmla="*/ 1661404 w 2214204"/>
              <a:gd name="connsiteY15" fmla="*/ 1543873 h 2214204"/>
              <a:gd name="connsiteX16" fmla="*/ 1616424 w 2214204"/>
              <a:gd name="connsiteY16" fmla="*/ 1571332 h 2214204"/>
              <a:gd name="connsiteX17" fmla="*/ 1601873 w 2214204"/>
              <a:gd name="connsiteY17" fmla="*/ 1583256 h 2214204"/>
              <a:gd name="connsiteX18" fmla="*/ 1563715 w 2214204"/>
              <a:gd name="connsiteY18" fmla="*/ 1625555 h 2214204"/>
              <a:gd name="connsiteX19" fmla="*/ 1563036 w 2214204"/>
              <a:gd name="connsiteY19" fmla="*/ 1626373 h 2214204"/>
              <a:gd name="connsiteX20" fmla="*/ 1558745 w 2214204"/>
              <a:gd name="connsiteY20" fmla="*/ 1634235 h 2214204"/>
              <a:gd name="connsiteX21" fmla="*/ 1536625 w 2214204"/>
              <a:gd name="connsiteY21" fmla="*/ 1680566 h 2214204"/>
              <a:gd name="connsiteX22" fmla="*/ 1530617 w 2214204"/>
              <a:gd name="connsiteY22" fmla="*/ 1699851 h 2214204"/>
              <a:gd name="connsiteX23" fmla="*/ 1522733 w 2214204"/>
              <a:gd name="connsiteY23" fmla="*/ 1752246 h 2214204"/>
              <a:gd name="connsiteX24" fmla="*/ 1521869 w 2214204"/>
              <a:gd name="connsiteY24" fmla="*/ 1760806 h 2214204"/>
              <a:gd name="connsiteX25" fmla="*/ 1521869 w 2214204"/>
              <a:gd name="connsiteY25" fmla="*/ 1974947 h 2214204"/>
              <a:gd name="connsiteX26" fmla="*/ 1520580 w 2214204"/>
              <a:gd name="connsiteY26" fmla="*/ 1983514 h 2214204"/>
              <a:gd name="connsiteX27" fmla="*/ 1516538 w 2214204"/>
              <a:gd name="connsiteY27" fmla="*/ 2023547 h 2214204"/>
              <a:gd name="connsiteX28" fmla="*/ 1512708 w 2214204"/>
              <a:gd name="connsiteY28" fmla="*/ 2035837 h 2214204"/>
              <a:gd name="connsiteX29" fmla="*/ 1511233 w 2214204"/>
              <a:gd name="connsiteY29" fmla="*/ 2045637 h 2214204"/>
              <a:gd name="connsiteX30" fmla="*/ 1506680 w 2214204"/>
              <a:gd name="connsiteY30" fmla="*/ 2055176 h 2214204"/>
              <a:gd name="connsiteX31" fmla="*/ 1502484 w 2214204"/>
              <a:gd name="connsiteY31" fmla="*/ 2068637 h 2214204"/>
              <a:gd name="connsiteX32" fmla="*/ 1484741 w 2214204"/>
              <a:gd name="connsiteY32" fmla="*/ 2101142 h 2214204"/>
              <a:gd name="connsiteX33" fmla="*/ 1481383 w 2214204"/>
              <a:gd name="connsiteY33" fmla="*/ 2108176 h 2214204"/>
              <a:gd name="connsiteX34" fmla="*/ 1479327 w 2214204"/>
              <a:gd name="connsiteY34" fmla="*/ 2110456 h 2214204"/>
              <a:gd name="connsiteX35" fmla="*/ 1450945 w 2214204"/>
              <a:gd name="connsiteY35" fmla="*/ 2144626 h 2214204"/>
              <a:gd name="connsiteX36" fmla="*/ 1441671 w 2214204"/>
              <a:gd name="connsiteY36" fmla="*/ 2152223 h 2214204"/>
              <a:gd name="connsiteX37" fmla="*/ 1435407 w 2214204"/>
              <a:gd name="connsiteY37" fmla="*/ 2159171 h 2214204"/>
              <a:gd name="connsiteX38" fmla="*/ 1426683 w 2214204"/>
              <a:gd name="connsiteY38" fmla="*/ 2164501 h 2214204"/>
              <a:gd name="connsiteX39" fmla="*/ 1415462 w 2214204"/>
              <a:gd name="connsiteY39" fmla="*/ 2173693 h 2214204"/>
              <a:gd name="connsiteX40" fmla="*/ 1383000 w 2214204"/>
              <a:gd name="connsiteY40" fmla="*/ 2191191 h 2214204"/>
              <a:gd name="connsiteX41" fmla="*/ 1376391 w 2214204"/>
              <a:gd name="connsiteY41" fmla="*/ 2195229 h 2214204"/>
              <a:gd name="connsiteX42" fmla="*/ 1361075 w 2214204"/>
              <a:gd name="connsiteY42" fmla="*/ 2200009 h 2214204"/>
              <a:gd name="connsiteX43" fmla="*/ 1361075 w 2214204"/>
              <a:gd name="connsiteY43" fmla="*/ 2199836 h 2214204"/>
              <a:gd name="connsiteX44" fmla="*/ 1330082 w 2214204"/>
              <a:gd name="connsiteY44" fmla="*/ 2209398 h 2214204"/>
              <a:gd name="connsiteX45" fmla="*/ 1282188 w 2214204"/>
              <a:gd name="connsiteY45" fmla="*/ 2214204 h 2214204"/>
              <a:gd name="connsiteX46" fmla="*/ 932017 w 2214204"/>
              <a:gd name="connsiteY46" fmla="*/ 2214204 h 2214204"/>
              <a:gd name="connsiteX47" fmla="*/ 692759 w 2214204"/>
              <a:gd name="connsiteY47" fmla="*/ 1974947 h 2214204"/>
              <a:gd name="connsiteX48" fmla="*/ 692759 w 2214204"/>
              <a:gd name="connsiteY48" fmla="*/ 1760806 h 2214204"/>
              <a:gd name="connsiteX49" fmla="*/ 453399 w 2214204"/>
              <a:gd name="connsiteY49" fmla="*/ 1521445 h 2214204"/>
              <a:gd name="connsiteX50" fmla="*/ 239258 w 2214204"/>
              <a:gd name="connsiteY50" fmla="*/ 1521445 h 2214204"/>
              <a:gd name="connsiteX51" fmla="*/ 0 w 2214204"/>
              <a:gd name="connsiteY51" fmla="*/ 1282188 h 2214204"/>
              <a:gd name="connsiteX52" fmla="*/ 0 w 2214204"/>
              <a:gd name="connsiteY52" fmla="*/ 239258 h 2214204"/>
              <a:gd name="connsiteX53" fmla="*/ 239258 w 2214204"/>
              <a:gd name="connsiteY53" fmla="*/ 0 h 2214204"/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1282188 h 2214204"/>
              <a:gd name="connsiteX11" fmla="*/ 1975093 w 2214204"/>
              <a:gd name="connsiteY11" fmla="*/ 1521445 h 2214204"/>
              <a:gd name="connsiteX12" fmla="*/ 1761083 w 2214204"/>
              <a:gd name="connsiteY12" fmla="*/ 1521445 h 2214204"/>
              <a:gd name="connsiteX13" fmla="*/ 1668471 w 2214204"/>
              <a:gd name="connsiteY13" fmla="*/ 1540062 h 2214204"/>
              <a:gd name="connsiteX14" fmla="*/ 1661404 w 2214204"/>
              <a:gd name="connsiteY14" fmla="*/ 1543873 h 2214204"/>
              <a:gd name="connsiteX15" fmla="*/ 1616424 w 2214204"/>
              <a:gd name="connsiteY15" fmla="*/ 1571332 h 2214204"/>
              <a:gd name="connsiteX16" fmla="*/ 1601873 w 2214204"/>
              <a:gd name="connsiteY16" fmla="*/ 1583256 h 2214204"/>
              <a:gd name="connsiteX17" fmla="*/ 1563715 w 2214204"/>
              <a:gd name="connsiteY17" fmla="*/ 1625555 h 2214204"/>
              <a:gd name="connsiteX18" fmla="*/ 1563036 w 2214204"/>
              <a:gd name="connsiteY18" fmla="*/ 1626373 h 2214204"/>
              <a:gd name="connsiteX19" fmla="*/ 1558745 w 2214204"/>
              <a:gd name="connsiteY19" fmla="*/ 1634235 h 2214204"/>
              <a:gd name="connsiteX20" fmla="*/ 1536625 w 2214204"/>
              <a:gd name="connsiteY20" fmla="*/ 1680566 h 2214204"/>
              <a:gd name="connsiteX21" fmla="*/ 1530617 w 2214204"/>
              <a:gd name="connsiteY21" fmla="*/ 1699851 h 2214204"/>
              <a:gd name="connsiteX22" fmla="*/ 1522733 w 2214204"/>
              <a:gd name="connsiteY22" fmla="*/ 1752246 h 2214204"/>
              <a:gd name="connsiteX23" fmla="*/ 1521869 w 2214204"/>
              <a:gd name="connsiteY23" fmla="*/ 1760806 h 2214204"/>
              <a:gd name="connsiteX24" fmla="*/ 1521869 w 2214204"/>
              <a:gd name="connsiteY24" fmla="*/ 1974947 h 2214204"/>
              <a:gd name="connsiteX25" fmla="*/ 1520580 w 2214204"/>
              <a:gd name="connsiteY25" fmla="*/ 1983514 h 2214204"/>
              <a:gd name="connsiteX26" fmla="*/ 1516538 w 2214204"/>
              <a:gd name="connsiteY26" fmla="*/ 2023547 h 2214204"/>
              <a:gd name="connsiteX27" fmla="*/ 1512708 w 2214204"/>
              <a:gd name="connsiteY27" fmla="*/ 2035837 h 2214204"/>
              <a:gd name="connsiteX28" fmla="*/ 1511233 w 2214204"/>
              <a:gd name="connsiteY28" fmla="*/ 2045637 h 2214204"/>
              <a:gd name="connsiteX29" fmla="*/ 1506680 w 2214204"/>
              <a:gd name="connsiteY29" fmla="*/ 2055176 h 2214204"/>
              <a:gd name="connsiteX30" fmla="*/ 1502484 w 2214204"/>
              <a:gd name="connsiteY30" fmla="*/ 2068637 h 2214204"/>
              <a:gd name="connsiteX31" fmla="*/ 1484741 w 2214204"/>
              <a:gd name="connsiteY31" fmla="*/ 2101142 h 2214204"/>
              <a:gd name="connsiteX32" fmla="*/ 1481383 w 2214204"/>
              <a:gd name="connsiteY32" fmla="*/ 2108176 h 2214204"/>
              <a:gd name="connsiteX33" fmla="*/ 1479327 w 2214204"/>
              <a:gd name="connsiteY33" fmla="*/ 2110456 h 2214204"/>
              <a:gd name="connsiteX34" fmla="*/ 1450945 w 2214204"/>
              <a:gd name="connsiteY34" fmla="*/ 2144626 h 2214204"/>
              <a:gd name="connsiteX35" fmla="*/ 1441671 w 2214204"/>
              <a:gd name="connsiteY35" fmla="*/ 2152223 h 2214204"/>
              <a:gd name="connsiteX36" fmla="*/ 1435407 w 2214204"/>
              <a:gd name="connsiteY36" fmla="*/ 2159171 h 2214204"/>
              <a:gd name="connsiteX37" fmla="*/ 1426683 w 2214204"/>
              <a:gd name="connsiteY37" fmla="*/ 2164501 h 2214204"/>
              <a:gd name="connsiteX38" fmla="*/ 1415462 w 2214204"/>
              <a:gd name="connsiteY38" fmla="*/ 2173693 h 2214204"/>
              <a:gd name="connsiteX39" fmla="*/ 1383000 w 2214204"/>
              <a:gd name="connsiteY39" fmla="*/ 2191191 h 2214204"/>
              <a:gd name="connsiteX40" fmla="*/ 1376391 w 2214204"/>
              <a:gd name="connsiteY40" fmla="*/ 2195229 h 2214204"/>
              <a:gd name="connsiteX41" fmla="*/ 1361075 w 2214204"/>
              <a:gd name="connsiteY41" fmla="*/ 2200009 h 2214204"/>
              <a:gd name="connsiteX42" fmla="*/ 1361075 w 2214204"/>
              <a:gd name="connsiteY42" fmla="*/ 2199836 h 2214204"/>
              <a:gd name="connsiteX43" fmla="*/ 1330082 w 2214204"/>
              <a:gd name="connsiteY43" fmla="*/ 2209398 h 2214204"/>
              <a:gd name="connsiteX44" fmla="*/ 1282188 w 2214204"/>
              <a:gd name="connsiteY44" fmla="*/ 2214204 h 2214204"/>
              <a:gd name="connsiteX45" fmla="*/ 932017 w 2214204"/>
              <a:gd name="connsiteY45" fmla="*/ 2214204 h 2214204"/>
              <a:gd name="connsiteX46" fmla="*/ 692759 w 2214204"/>
              <a:gd name="connsiteY46" fmla="*/ 1974947 h 2214204"/>
              <a:gd name="connsiteX47" fmla="*/ 692759 w 2214204"/>
              <a:gd name="connsiteY47" fmla="*/ 1760806 h 2214204"/>
              <a:gd name="connsiteX48" fmla="*/ 453399 w 2214204"/>
              <a:gd name="connsiteY48" fmla="*/ 1521445 h 2214204"/>
              <a:gd name="connsiteX49" fmla="*/ 239258 w 2214204"/>
              <a:gd name="connsiteY49" fmla="*/ 1521445 h 2214204"/>
              <a:gd name="connsiteX50" fmla="*/ 0 w 2214204"/>
              <a:gd name="connsiteY50" fmla="*/ 1282188 h 2214204"/>
              <a:gd name="connsiteX51" fmla="*/ 0 w 2214204"/>
              <a:gd name="connsiteY51" fmla="*/ 239258 h 2214204"/>
              <a:gd name="connsiteX52" fmla="*/ 239258 w 2214204"/>
              <a:gd name="connsiteY52" fmla="*/ 0 h 22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14204" h="2214204">
                <a:moveTo>
                  <a:pt x="239258" y="0"/>
                </a:moveTo>
                <a:lnTo>
                  <a:pt x="585360" y="0"/>
                </a:lnTo>
                <a:lnTo>
                  <a:pt x="933605" y="0"/>
                </a:lnTo>
                <a:lnTo>
                  <a:pt x="1281234" y="0"/>
                </a:lnTo>
                <a:lnTo>
                  <a:pt x="1361075" y="0"/>
                </a:lnTo>
                <a:lnTo>
                  <a:pt x="1518331" y="0"/>
                </a:lnTo>
                <a:lnTo>
                  <a:pt x="1629202" y="0"/>
                </a:lnTo>
                <a:lnTo>
                  <a:pt x="1975093" y="0"/>
                </a:lnTo>
                <a:lnTo>
                  <a:pt x="1975107" y="0"/>
                </a:lnTo>
                <a:cubicBezTo>
                  <a:pt x="2106026" y="0"/>
                  <a:pt x="2214204" y="105790"/>
                  <a:pt x="2214204" y="239258"/>
                </a:cubicBezTo>
                <a:lnTo>
                  <a:pt x="2214204" y="1282188"/>
                </a:lnTo>
                <a:cubicBezTo>
                  <a:pt x="2214204" y="1413196"/>
                  <a:pt x="2108479" y="1521445"/>
                  <a:pt x="1975093" y="1521445"/>
                </a:cubicBezTo>
                <a:lnTo>
                  <a:pt x="1761083" y="1521445"/>
                </a:lnTo>
                <a:cubicBezTo>
                  <a:pt x="1728351" y="1521445"/>
                  <a:pt x="1697035" y="1528057"/>
                  <a:pt x="1668471" y="1540062"/>
                </a:cubicBezTo>
                <a:lnTo>
                  <a:pt x="1661404" y="1543873"/>
                </a:lnTo>
                <a:lnTo>
                  <a:pt x="1616424" y="1571332"/>
                </a:lnTo>
                <a:lnTo>
                  <a:pt x="1601873" y="1583256"/>
                </a:lnTo>
                <a:lnTo>
                  <a:pt x="1563715" y="1625555"/>
                </a:lnTo>
                <a:lnTo>
                  <a:pt x="1563036" y="1626373"/>
                </a:lnTo>
                <a:lnTo>
                  <a:pt x="1558745" y="1634235"/>
                </a:lnTo>
                <a:lnTo>
                  <a:pt x="1536625" y="1680566"/>
                </a:lnTo>
                <a:lnTo>
                  <a:pt x="1530617" y="1699851"/>
                </a:lnTo>
                <a:lnTo>
                  <a:pt x="1522733" y="1752246"/>
                </a:lnTo>
                <a:lnTo>
                  <a:pt x="1521869" y="1760806"/>
                </a:lnTo>
                <a:lnTo>
                  <a:pt x="1521869" y="1974947"/>
                </a:lnTo>
                <a:lnTo>
                  <a:pt x="1520580" y="1983514"/>
                </a:lnTo>
                <a:lnTo>
                  <a:pt x="1516538" y="2023547"/>
                </a:lnTo>
                <a:lnTo>
                  <a:pt x="1512708" y="2035837"/>
                </a:lnTo>
                <a:lnTo>
                  <a:pt x="1511233" y="2045637"/>
                </a:lnTo>
                <a:lnTo>
                  <a:pt x="1506680" y="2055176"/>
                </a:lnTo>
                <a:lnTo>
                  <a:pt x="1502484" y="2068637"/>
                </a:lnTo>
                <a:lnTo>
                  <a:pt x="1484741" y="2101142"/>
                </a:lnTo>
                <a:lnTo>
                  <a:pt x="1481383" y="2108176"/>
                </a:lnTo>
                <a:lnTo>
                  <a:pt x="1479327" y="2110456"/>
                </a:lnTo>
                <a:lnTo>
                  <a:pt x="1450945" y="2144626"/>
                </a:lnTo>
                <a:lnTo>
                  <a:pt x="1441671" y="2152223"/>
                </a:lnTo>
                <a:lnTo>
                  <a:pt x="1435407" y="2159171"/>
                </a:lnTo>
                <a:lnTo>
                  <a:pt x="1426683" y="2164501"/>
                </a:lnTo>
                <a:lnTo>
                  <a:pt x="1415462" y="2173693"/>
                </a:lnTo>
                <a:lnTo>
                  <a:pt x="1383000" y="2191191"/>
                </a:lnTo>
                <a:lnTo>
                  <a:pt x="1376391" y="2195229"/>
                </a:lnTo>
                <a:lnTo>
                  <a:pt x="1361075" y="2200009"/>
                </a:lnTo>
                <a:lnTo>
                  <a:pt x="1361075" y="2199836"/>
                </a:lnTo>
                <a:lnTo>
                  <a:pt x="1330082" y="2209398"/>
                </a:lnTo>
                <a:cubicBezTo>
                  <a:pt x="1314585" y="2212551"/>
                  <a:pt x="1298564" y="2214204"/>
                  <a:pt x="1282188" y="2214204"/>
                </a:cubicBezTo>
                <a:lnTo>
                  <a:pt x="932017" y="2214204"/>
                </a:lnTo>
                <a:cubicBezTo>
                  <a:pt x="798549" y="2214204"/>
                  <a:pt x="692759" y="2105851"/>
                  <a:pt x="692759" y="1974947"/>
                </a:cubicBezTo>
                <a:lnTo>
                  <a:pt x="692759" y="1760806"/>
                </a:lnTo>
                <a:cubicBezTo>
                  <a:pt x="692759" y="1627235"/>
                  <a:pt x="584406" y="1521445"/>
                  <a:pt x="453399" y="1521445"/>
                </a:cubicBezTo>
                <a:lnTo>
                  <a:pt x="239258" y="1521445"/>
                </a:lnTo>
                <a:cubicBezTo>
                  <a:pt x="105790" y="1521445"/>
                  <a:pt x="0" y="1413196"/>
                  <a:pt x="0" y="1282188"/>
                </a:cubicBezTo>
                <a:lnTo>
                  <a:pt x="0" y="239258"/>
                </a:lnTo>
                <a:cubicBezTo>
                  <a:pt x="0" y="105790"/>
                  <a:pt x="108250" y="0"/>
                  <a:pt x="23925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21C8F0F-A5A7-4286-9514-E23FBA19B07E}"/>
              </a:ext>
            </a:extLst>
          </p:cNvPr>
          <p:cNvSpPr/>
          <p:nvPr/>
        </p:nvSpPr>
        <p:spPr>
          <a:xfrm>
            <a:off x="9139596" y="2124790"/>
            <a:ext cx="2214204" cy="2214204"/>
          </a:xfrm>
          <a:custGeom>
            <a:avLst/>
            <a:gdLst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442198 h 2214204"/>
              <a:gd name="connsiteX11" fmla="*/ 2214204 w 2214204"/>
              <a:gd name="connsiteY11" fmla="*/ 1282188 h 2214204"/>
              <a:gd name="connsiteX12" fmla="*/ 1975093 w 2214204"/>
              <a:gd name="connsiteY12" fmla="*/ 1521445 h 2214204"/>
              <a:gd name="connsiteX13" fmla="*/ 1761083 w 2214204"/>
              <a:gd name="connsiteY13" fmla="*/ 1521445 h 2214204"/>
              <a:gd name="connsiteX14" fmla="*/ 1668471 w 2214204"/>
              <a:gd name="connsiteY14" fmla="*/ 1540062 h 2214204"/>
              <a:gd name="connsiteX15" fmla="*/ 1661404 w 2214204"/>
              <a:gd name="connsiteY15" fmla="*/ 1543873 h 2214204"/>
              <a:gd name="connsiteX16" fmla="*/ 1616424 w 2214204"/>
              <a:gd name="connsiteY16" fmla="*/ 1571332 h 2214204"/>
              <a:gd name="connsiteX17" fmla="*/ 1601873 w 2214204"/>
              <a:gd name="connsiteY17" fmla="*/ 1583256 h 2214204"/>
              <a:gd name="connsiteX18" fmla="*/ 1563715 w 2214204"/>
              <a:gd name="connsiteY18" fmla="*/ 1625555 h 2214204"/>
              <a:gd name="connsiteX19" fmla="*/ 1563036 w 2214204"/>
              <a:gd name="connsiteY19" fmla="*/ 1626373 h 2214204"/>
              <a:gd name="connsiteX20" fmla="*/ 1558745 w 2214204"/>
              <a:gd name="connsiteY20" fmla="*/ 1634235 h 2214204"/>
              <a:gd name="connsiteX21" fmla="*/ 1536625 w 2214204"/>
              <a:gd name="connsiteY21" fmla="*/ 1680566 h 2214204"/>
              <a:gd name="connsiteX22" fmla="*/ 1530617 w 2214204"/>
              <a:gd name="connsiteY22" fmla="*/ 1699851 h 2214204"/>
              <a:gd name="connsiteX23" fmla="*/ 1522733 w 2214204"/>
              <a:gd name="connsiteY23" fmla="*/ 1752246 h 2214204"/>
              <a:gd name="connsiteX24" fmla="*/ 1521869 w 2214204"/>
              <a:gd name="connsiteY24" fmla="*/ 1760806 h 2214204"/>
              <a:gd name="connsiteX25" fmla="*/ 1521869 w 2214204"/>
              <a:gd name="connsiteY25" fmla="*/ 1974947 h 2214204"/>
              <a:gd name="connsiteX26" fmla="*/ 1520580 w 2214204"/>
              <a:gd name="connsiteY26" fmla="*/ 1983514 h 2214204"/>
              <a:gd name="connsiteX27" fmla="*/ 1516538 w 2214204"/>
              <a:gd name="connsiteY27" fmla="*/ 2023547 h 2214204"/>
              <a:gd name="connsiteX28" fmla="*/ 1512708 w 2214204"/>
              <a:gd name="connsiteY28" fmla="*/ 2035837 h 2214204"/>
              <a:gd name="connsiteX29" fmla="*/ 1511233 w 2214204"/>
              <a:gd name="connsiteY29" fmla="*/ 2045637 h 2214204"/>
              <a:gd name="connsiteX30" fmla="*/ 1506680 w 2214204"/>
              <a:gd name="connsiteY30" fmla="*/ 2055176 h 2214204"/>
              <a:gd name="connsiteX31" fmla="*/ 1502484 w 2214204"/>
              <a:gd name="connsiteY31" fmla="*/ 2068637 h 2214204"/>
              <a:gd name="connsiteX32" fmla="*/ 1484741 w 2214204"/>
              <a:gd name="connsiteY32" fmla="*/ 2101142 h 2214204"/>
              <a:gd name="connsiteX33" fmla="*/ 1481383 w 2214204"/>
              <a:gd name="connsiteY33" fmla="*/ 2108176 h 2214204"/>
              <a:gd name="connsiteX34" fmla="*/ 1479327 w 2214204"/>
              <a:gd name="connsiteY34" fmla="*/ 2110456 h 2214204"/>
              <a:gd name="connsiteX35" fmla="*/ 1450945 w 2214204"/>
              <a:gd name="connsiteY35" fmla="*/ 2144626 h 2214204"/>
              <a:gd name="connsiteX36" fmla="*/ 1441671 w 2214204"/>
              <a:gd name="connsiteY36" fmla="*/ 2152223 h 2214204"/>
              <a:gd name="connsiteX37" fmla="*/ 1435407 w 2214204"/>
              <a:gd name="connsiteY37" fmla="*/ 2159171 h 2214204"/>
              <a:gd name="connsiteX38" fmla="*/ 1426683 w 2214204"/>
              <a:gd name="connsiteY38" fmla="*/ 2164501 h 2214204"/>
              <a:gd name="connsiteX39" fmla="*/ 1415462 w 2214204"/>
              <a:gd name="connsiteY39" fmla="*/ 2173693 h 2214204"/>
              <a:gd name="connsiteX40" fmla="*/ 1383000 w 2214204"/>
              <a:gd name="connsiteY40" fmla="*/ 2191191 h 2214204"/>
              <a:gd name="connsiteX41" fmla="*/ 1376391 w 2214204"/>
              <a:gd name="connsiteY41" fmla="*/ 2195229 h 2214204"/>
              <a:gd name="connsiteX42" fmla="*/ 1361075 w 2214204"/>
              <a:gd name="connsiteY42" fmla="*/ 2200009 h 2214204"/>
              <a:gd name="connsiteX43" fmla="*/ 1361075 w 2214204"/>
              <a:gd name="connsiteY43" fmla="*/ 2199836 h 2214204"/>
              <a:gd name="connsiteX44" fmla="*/ 1330082 w 2214204"/>
              <a:gd name="connsiteY44" fmla="*/ 2209398 h 2214204"/>
              <a:gd name="connsiteX45" fmla="*/ 1282188 w 2214204"/>
              <a:gd name="connsiteY45" fmla="*/ 2214204 h 2214204"/>
              <a:gd name="connsiteX46" fmla="*/ 932017 w 2214204"/>
              <a:gd name="connsiteY46" fmla="*/ 2214204 h 2214204"/>
              <a:gd name="connsiteX47" fmla="*/ 692759 w 2214204"/>
              <a:gd name="connsiteY47" fmla="*/ 1974947 h 2214204"/>
              <a:gd name="connsiteX48" fmla="*/ 692759 w 2214204"/>
              <a:gd name="connsiteY48" fmla="*/ 1760806 h 2214204"/>
              <a:gd name="connsiteX49" fmla="*/ 453399 w 2214204"/>
              <a:gd name="connsiteY49" fmla="*/ 1521445 h 2214204"/>
              <a:gd name="connsiteX50" fmla="*/ 239258 w 2214204"/>
              <a:gd name="connsiteY50" fmla="*/ 1521445 h 2214204"/>
              <a:gd name="connsiteX51" fmla="*/ 0 w 2214204"/>
              <a:gd name="connsiteY51" fmla="*/ 1282188 h 2214204"/>
              <a:gd name="connsiteX52" fmla="*/ 0 w 2214204"/>
              <a:gd name="connsiteY52" fmla="*/ 239258 h 2214204"/>
              <a:gd name="connsiteX53" fmla="*/ 239258 w 2214204"/>
              <a:gd name="connsiteY53" fmla="*/ 0 h 2214204"/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1282188 h 2214204"/>
              <a:gd name="connsiteX11" fmla="*/ 1975093 w 2214204"/>
              <a:gd name="connsiteY11" fmla="*/ 1521445 h 2214204"/>
              <a:gd name="connsiteX12" fmla="*/ 1761083 w 2214204"/>
              <a:gd name="connsiteY12" fmla="*/ 1521445 h 2214204"/>
              <a:gd name="connsiteX13" fmla="*/ 1668471 w 2214204"/>
              <a:gd name="connsiteY13" fmla="*/ 1540062 h 2214204"/>
              <a:gd name="connsiteX14" fmla="*/ 1661404 w 2214204"/>
              <a:gd name="connsiteY14" fmla="*/ 1543873 h 2214204"/>
              <a:gd name="connsiteX15" fmla="*/ 1616424 w 2214204"/>
              <a:gd name="connsiteY15" fmla="*/ 1571332 h 2214204"/>
              <a:gd name="connsiteX16" fmla="*/ 1601873 w 2214204"/>
              <a:gd name="connsiteY16" fmla="*/ 1583256 h 2214204"/>
              <a:gd name="connsiteX17" fmla="*/ 1563715 w 2214204"/>
              <a:gd name="connsiteY17" fmla="*/ 1625555 h 2214204"/>
              <a:gd name="connsiteX18" fmla="*/ 1563036 w 2214204"/>
              <a:gd name="connsiteY18" fmla="*/ 1626373 h 2214204"/>
              <a:gd name="connsiteX19" fmla="*/ 1558745 w 2214204"/>
              <a:gd name="connsiteY19" fmla="*/ 1634235 h 2214204"/>
              <a:gd name="connsiteX20" fmla="*/ 1536625 w 2214204"/>
              <a:gd name="connsiteY20" fmla="*/ 1680566 h 2214204"/>
              <a:gd name="connsiteX21" fmla="*/ 1530617 w 2214204"/>
              <a:gd name="connsiteY21" fmla="*/ 1699851 h 2214204"/>
              <a:gd name="connsiteX22" fmla="*/ 1522733 w 2214204"/>
              <a:gd name="connsiteY22" fmla="*/ 1752246 h 2214204"/>
              <a:gd name="connsiteX23" fmla="*/ 1521869 w 2214204"/>
              <a:gd name="connsiteY23" fmla="*/ 1760806 h 2214204"/>
              <a:gd name="connsiteX24" fmla="*/ 1521869 w 2214204"/>
              <a:gd name="connsiteY24" fmla="*/ 1974947 h 2214204"/>
              <a:gd name="connsiteX25" fmla="*/ 1520580 w 2214204"/>
              <a:gd name="connsiteY25" fmla="*/ 1983514 h 2214204"/>
              <a:gd name="connsiteX26" fmla="*/ 1516538 w 2214204"/>
              <a:gd name="connsiteY26" fmla="*/ 2023547 h 2214204"/>
              <a:gd name="connsiteX27" fmla="*/ 1512708 w 2214204"/>
              <a:gd name="connsiteY27" fmla="*/ 2035837 h 2214204"/>
              <a:gd name="connsiteX28" fmla="*/ 1511233 w 2214204"/>
              <a:gd name="connsiteY28" fmla="*/ 2045637 h 2214204"/>
              <a:gd name="connsiteX29" fmla="*/ 1506680 w 2214204"/>
              <a:gd name="connsiteY29" fmla="*/ 2055176 h 2214204"/>
              <a:gd name="connsiteX30" fmla="*/ 1502484 w 2214204"/>
              <a:gd name="connsiteY30" fmla="*/ 2068637 h 2214204"/>
              <a:gd name="connsiteX31" fmla="*/ 1484741 w 2214204"/>
              <a:gd name="connsiteY31" fmla="*/ 2101142 h 2214204"/>
              <a:gd name="connsiteX32" fmla="*/ 1481383 w 2214204"/>
              <a:gd name="connsiteY32" fmla="*/ 2108176 h 2214204"/>
              <a:gd name="connsiteX33" fmla="*/ 1479327 w 2214204"/>
              <a:gd name="connsiteY33" fmla="*/ 2110456 h 2214204"/>
              <a:gd name="connsiteX34" fmla="*/ 1450945 w 2214204"/>
              <a:gd name="connsiteY34" fmla="*/ 2144626 h 2214204"/>
              <a:gd name="connsiteX35" fmla="*/ 1441671 w 2214204"/>
              <a:gd name="connsiteY35" fmla="*/ 2152223 h 2214204"/>
              <a:gd name="connsiteX36" fmla="*/ 1435407 w 2214204"/>
              <a:gd name="connsiteY36" fmla="*/ 2159171 h 2214204"/>
              <a:gd name="connsiteX37" fmla="*/ 1426683 w 2214204"/>
              <a:gd name="connsiteY37" fmla="*/ 2164501 h 2214204"/>
              <a:gd name="connsiteX38" fmla="*/ 1415462 w 2214204"/>
              <a:gd name="connsiteY38" fmla="*/ 2173693 h 2214204"/>
              <a:gd name="connsiteX39" fmla="*/ 1383000 w 2214204"/>
              <a:gd name="connsiteY39" fmla="*/ 2191191 h 2214204"/>
              <a:gd name="connsiteX40" fmla="*/ 1376391 w 2214204"/>
              <a:gd name="connsiteY40" fmla="*/ 2195229 h 2214204"/>
              <a:gd name="connsiteX41" fmla="*/ 1361075 w 2214204"/>
              <a:gd name="connsiteY41" fmla="*/ 2200009 h 2214204"/>
              <a:gd name="connsiteX42" fmla="*/ 1361075 w 2214204"/>
              <a:gd name="connsiteY42" fmla="*/ 2199836 h 2214204"/>
              <a:gd name="connsiteX43" fmla="*/ 1330082 w 2214204"/>
              <a:gd name="connsiteY43" fmla="*/ 2209398 h 2214204"/>
              <a:gd name="connsiteX44" fmla="*/ 1282188 w 2214204"/>
              <a:gd name="connsiteY44" fmla="*/ 2214204 h 2214204"/>
              <a:gd name="connsiteX45" fmla="*/ 932017 w 2214204"/>
              <a:gd name="connsiteY45" fmla="*/ 2214204 h 2214204"/>
              <a:gd name="connsiteX46" fmla="*/ 692759 w 2214204"/>
              <a:gd name="connsiteY46" fmla="*/ 1974947 h 2214204"/>
              <a:gd name="connsiteX47" fmla="*/ 692759 w 2214204"/>
              <a:gd name="connsiteY47" fmla="*/ 1760806 h 2214204"/>
              <a:gd name="connsiteX48" fmla="*/ 453399 w 2214204"/>
              <a:gd name="connsiteY48" fmla="*/ 1521445 h 2214204"/>
              <a:gd name="connsiteX49" fmla="*/ 239258 w 2214204"/>
              <a:gd name="connsiteY49" fmla="*/ 1521445 h 2214204"/>
              <a:gd name="connsiteX50" fmla="*/ 0 w 2214204"/>
              <a:gd name="connsiteY50" fmla="*/ 1282188 h 2214204"/>
              <a:gd name="connsiteX51" fmla="*/ 0 w 2214204"/>
              <a:gd name="connsiteY51" fmla="*/ 239258 h 2214204"/>
              <a:gd name="connsiteX52" fmla="*/ 239258 w 2214204"/>
              <a:gd name="connsiteY52" fmla="*/ 0 h 22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14204" h="2214204">
                <a:moveTo>
                  <a:pt x="239258" y="0"/>
                </a:moveTo>
                <a:lnTo>
                  <a:pt x="585360" y="0"/>
                </a:lnTo>
                <a:lnTo>
                  <a:pt x="933605" y="0"/>
                </a:lnTo>
                <a:lnTo>
                  <a:pt x="1281234" y="0"/>
                </a:lnTo>
                <a:lnTo>
                  <a:pt x="1361075" y="0"/>
                </a:lnTo>
                <a:lnTo>
                  <a:pt x="1518331" y="0"/>
                </a:lnTo>
                <a:lnTo>
                  <a:pt x="1629202" y="0"/>
                </a:lnTo>
                <a:lnTo>
                  <a:pt x="1975093" y="0"/>
                </a:lnTo>
                <a:lnTo>
                  <a:pt x="1975107" y="0"/>
                </a:lnTo>
                <a:cubicBezTo>
                  <a:pt x="2106026" y="0"/>
                  <a:pt x="2214204" y="105790"/>
                  <a:pt x="2214204" y="239258"/>
                </a:cubicBezTo>
                <a:lnTo>
                  <a:pt x="2214204" y="1282188"/>
                </a:lnTo>
                <a:cubicBezTo>
                  <a:pt x="2214204" y="1413196"/>
                  <a:pt x="2108479" y="1521445"/>
                  <a:pt x="1975093" y="1521445"/>
                </a:cubicBezTo>
                <a:lnTo>
                  <a:pt x="1761083" y="1521445"/>
                </a:lnTo>
                <a:cubicBezTo>
                  <a:pt x="1728351" y="1521445"/>
                  <a:pt x="1697035" y="1528057"/>
                  <a:pt x="1668471" y="1540062"/>
                </a:cubicBezTo>
                <a:lnTo>
                  <a:pt x="1661404" y="1543873"/>
                </a:lnTo>
                <a:lnTo>
                  <a:pt x="1616424" y="1571332"/>
                </a:lnTo>
                <a:lnTo>
                  <a:pt x="1601873" y="1583256"/>
                </a:lnTo>
                <a:lnTo>
                  <a:pt x="1563715" y="1625555"/>
                </a:lnTo>
                <a:lnTo>
                  <a:pt x="1563036" y="1626373"/>
                </a:lnTo>
                <a:lnTo>
                  <a:pt x="1558745" y="1634235"/>
                </a:lnTo>
                <a:lnTo>
                  <a:pt x="1536625" y="1680566"/>
                </a:lnTo>
                <a:lnTo>
                  <a:pt x="1530617" y="1699851"/>
                </a:lnTo>
                <a:lnTo>
                  <a:pt x="1522733" y="1752246"/>
                </a:lnTo>
                <a:lnTo>
                  <a:pt x="1521869" y="1760806"/>
                </a:lnTo>
                <a:lnTo>
                  <a:pt x="1521869" y="1974947"/>
                </a:lnTo>
                <a:lnTo>
                  <a:pt x="1520580" y="1983514"/>
                </a:lnTo>
                <a:lnTo>
                  <a:pt x="1516538" y="2023547"/>
                </a:lnTo>
                <a:lnTo>
                  <a:pt x="1512708" y="2035837"/>
                </a:lnTo>
                <a:lnTo>
                  <a:pt x="1511233" y="2045637"/>
                </a:lnTo>
                <a:lnTo>
                  <a:pt x="1506680" y="2055176"/>
                </a:lnTo>
                <a:lnTo>
                  <a:pt x="1502484" y="2068637"/>
                </a:lnTo>
                <a:lnTo>
                  <a:pt x="1484741" y="2101142"/>
                </a:lnTo>
                <a:lnTo>
                  <a:pt x="1481383" y="2108176"/>
                </a:lnTo>
                <a:lnTo>
                  <a:pt x="1479327" y="2110456"/>
                </a:lnTo>
                <a:lnTo>
                  <a:pt x="1450945" y="2144626"/>
                </a:lnTo>
                <a:lnTo>
                  <a:pt x="1441671" y="2152223"/>
                </a:lnTo>
                <a:lnTo>
                  <a:pt x="1435407" y="2159171"/>
                </a:lnTo>
                <a:lnTo>
                  <a:pt x="1426683" y="2164501"/>
                </a:lnTo>
                <a:lnTo>
                  <a:pt x="1415462" y="2173693"/>
                </a:lnTo>
                <a:lnTo>
                  <a:pt x="1383000" y="2191191"/>
                </a:lnTo>
                <a:lnTo>
                  <a:pt x="1376391" y="2195229"/>
                </a:lnTo>
                <a:lnTo>
                  <a:pt x="1361075" y="2200009"/>
                </a:lnTo>
                <a:lnTo>
                  <a:pt x="1361075" y="2199836"/>
                </a:lnTo>
                <a:lnTo>
                  <a:pt x="1330082" y="2209398"/>
                </a:lnTo>
                <a:cubicBezTo>
                  <a:pt x="1314585" y="2212551"/>
                  <a:pt x="1298564" y="2214204"/>
                  <a:pt x="1282188" y="2214204"/>
                </a:cubicBezTo>
                <a:lnTo>
                  <a:pt x="932017" y="2214204"/>
                </a:lnTo>
                <a:cubicBezTo>
                  <a:pt x="798549" y="2214204"/>
                  <a:pt x="692759" y="2105851"/>
                  <a:pt x="692759" y="1974947"/>
                </a:cubicBezTo>
                <a:lnTo>
                  <a:pt x="692759" y="1760806"/>
                </a:lnTo>
                <a:cubicBezTo>
                  <a:pt x="692759" y="1627235"/>
                  <a:pt x="584406" y="1521445"/>
                  <a:pt x="453399" y="1521445"/>
                </a:cubicBezTo>
                <a:lnTo>
                  <a:pt x="239258" y="1521445"/>
                </a:lnTo>
                <a:cubicBezTo>
                  <a:pt x="105790" y="1521445"/>
                  <a:pt x="0" y="1413196"/>
                  <a:pt x="0" y="1282188"/>
                </a:cubicBezTo>
                <a:lnTo>
                  <a:pt x="0" y="239258"/>
                </a:lnTo>
                <a:cubicBezTo>
                  <a:pt x="0" y="105790"/>
                  <a:pt x="108250" y="0"/>
                  <a:pt x="2392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Cluster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C4C9B6B-1B10-4BAC-A42C-DB0864335EAA}"/>
              </a:ext>
            </a:extLst>
          </p:cNvPr>
          <p:cNvSpPr/>
          <p:nvPr/>
        </p:nvSpPr>
        <p:spPr>
          <a:xfrm>
            <a:off x="839487" y="3119796"/>
            <a:ext cx="2214204" cy="221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6" y="6758"/>
                </a:moveTo>
                <a:lnTo>
                  <a:pt x="17177" y="6758"/>
                </a:lnTo>
                <a:cubicBezTo>
                  <a:pt x="15899" y="6758"/>
                  <a:pt x="14842" y="5726"/>
                  <a:pt x="14842" y="4423"/>
                </a:cubicBezTo>
                <a:lnTo>
                  <a:pt x="14842" y="2334"/>
                </a:lnTo>
                <a:cubicBezTo>
                  <a:pt x="14842" y="1057"/>
                  <a:pt x="13810" y="0"/>
                  <a:pt x="12508" y="0"/>
                </a:cubicBezTo>
                <a:lnTo>
                  <a:pt x="9092" y="0"/>
                </a:lnTo>
                <a:cubicBezTo>
                  <a:pt x="7814" y="0"/>
                  <a:pt x="6758" y="1032"/>
                  <a:pt x="6758" y="2334"/>
                </a:cubicBezTo>
                <a:lnTo>
                  <a:pt x="6758" y="4423"/>
                </a:lnTo>
                <a:cubicBezTo>
                  <a:pt x="6758" y="5701"/>
                  <a:pt x="5726" y="6758"/>
                  <a:pt x="4423" y="6758"/>
                </a:cubicBezTo>
                <a:lnTo>
                  <a:pt x="2334" y="6758"/>
                </a:lnTo>
                <a:cubicBezTo>
                  <a:pt x="1057" y="6758"/>
                  <a:pt x="0" y="7790"/>
                  <a:pt x="0" y="9092"/>
                </a:cubicBezTo>
                <a:lnTo>
                  <a:pt x="0" y="12508"/>
                </a:lnTo>
                <a:cubicBezTo>
                  <a:pt x="0" y="13786"/>
                  <a:pt x="1032" y="14842"/>
                  <a:pt x="2334" y="14842"/>
                </a:cubicBezTo>
                <a:lnTo>
                  <a:pt x="4423" y="14842"/>
                </a:lnTo>
                <a:cubicBezTo>
                  <a:pt x="5701" y="14842"/>
                  <a:pt x="6758" y="15874"/>
                  <a:pt x="6758" y="17177"/>
                </a:cubicBezTo>
                <a:lnTo>
                  <a:pt x="6758" y="19266"/>
                </a:lnTo>
                <a:cubicBezTo>
                  <a:pt x="6758" y="20543"/>
                  <a:pt x="7790" y="21600"/>
                  <a:pt x="9092" y="21600"/>
                </a:cubicBezTo>
                <a:lnTo>
                  <a:pt x="12508" y="21600"/>
                </a:lnTo>
                <a:cubicBezTo>
                  <a:pt x="13786" y="21600"/>
                  <a:pt x="14842" y="20568"/>
                  <a:pt x="14842" y="19266"/>
                </a:cubicBezTo>
                <a:lnTo>
                  <a:pt x="14842" y="17177"/>
                </a:lnTo>
                <a:cubicBezTo>
                  <a:pt x="14842" y="15899"/>
                  <a:pt x="15874" y="14842"/>
                  <a:pt x="17177" y="14842"/>
                </a:cubicBezTo>
                <a:lnTo>
                  <a:pt x="19266" y="14842"/>
                </a:lnTo>
                <a:cubicBezTo>
                  <a:pt x="20543" y="14842"/>
                  <a:pt x="21600" y="13810"/>
                  <a:pt x="21600" y="12508"/>
                </a:cubicBezTo>
                <a:lnTo>
                  <a:pt x="21600" y="9092"/>
                </a:lnTo>
                <a:cubicBezTo>
                  <a:pt x="21600" y="7790"/>
                  <a:pt x="20543" y="6758"/>
                  <a:pt x="19266" y="6758"/>
                </a:cubicBezTo>
                <a:close/>
                <a:moveTo>
                  <a:pt x="14203" y="12139"/>
                </a:moveTo>
                <a:cubicBezTo>
                  <a:pt x="14203" y="13270"/>
                  <a:pt x="13270" y="14203"/>
                  <a:pt x="12139" y="14203"/>
                </a:cubicBezTo>
                <a:lnTo>
                  <a:pt x="9461" y="14203"/>
                </a:lnTo>
                <a:cubicBezTo>
                  <a:pt x="8330" y="14203"/>
                  <a:pt x="7397" y="13270"/>
                  <a:pt x="7397" y="12139"/>
                </a:cubicBezTo>
                <a:lnTo>
                  <a:pt x="7397" y="9461"/>
                </a:lnTo>
                <a:cubicBezTo>
                  <a:pt x="7397" y="8330"/>
                  <a:pt x="8330" y="7397"/>
                  <a:pt x="9461" y="7397"/>
                </a:cubicBezTo>
                <a:lnTo>
                  <a:pt x="12139" y="7397"/>
                </a:lnTo>
                <a:cubicBezTo>
                  <a:pt x="13270" y="7397"/>
                  <a:pt x="14203" y="8330"/>
                  <a:pt x="14203" y="9461"/>
                </a:cubicBezTo>
                <a:lnTo>
                  <a:pt x="14203" y="121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0F95AD8-86B1-4F76-8421-6C9AAE643DC6}"/>
              </a:ext>
            </a:extLst>
          </p:cNvPr>
          <p:cNvSpPr/>
          <p:nvPr/>
        </p:nvSpPr>
        <p:spPr>
          <a:xfrm>
            <a:off x="7489650" y="3119796"/>
            <a:ext cx="2214204" cy="221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6" y="6758"/>
                </a:moveTo>
                <a:lnTo>
                  <a:pt x="17177" y="6758"/>
                </a:lnTo>
                <a:cubicBezTo>
                  <a:pt x="15899" y="6758"/>
                  <a:pt x="14842" y="5726"/>
                  <a:pt x="14842" y="4423"/>
                </a:cubicBezTo>
                <a:lnTo>
                  <a:pt x="14842" y="2334"/>
                </a:lnTo>
                <a:cubicBezTo>
                  <a:pt x="14842" y="1057"/>
                  <a:pt x="13810" y="0"/>
                  <a:pt x="12508" y="0"/>
                </a:cubicBezTo>
                <a:lnTo>
                  <a:pt x="9092" y="0"/>
                </a:lnTo>
                <a:cubicBezTo>
                  <a:pt x="7814" y="0"/>
                  <a:pt x="6758" y="1032"/>
                  <a:pt x="6758" y="2334"/>
                </a:cubicBezTo>
                <a:lnTo>
                  <a:pt x="6758" y="4423"/>
                </a:lnTo>
                <a:cubicBezTo>
                  <a:pt x="6758" y="5701"/>
                  <a:pt x="5726" y="6758"/>
                  <a:pt x="4423" y="6758"/>
                </a:cubicBezTo>
                <a:lnTo>
                  <a:pt x="2334" y="6758"/>
                </a:lnTo>
                <a:cubicBezTo>
                  <a:pt x="1057" y="6758"/>
                  <a:pt x="0" y="7790"/>
                  <a:pt x="0" y="9092"/>
                </a:cubicBezTo>
                <a:lnTo>
                  <a:pt x="0" y="12508"/>
                </a:lnTo>
                <a:cubicBezTo>
                  <a:pt x="0" y="13786"/>
                  <a:pt x="1032" y="14842"/>
                  <a:pt x="2334" y="14842"/>
                </a:cubicBezTo>
                <a:lnTo>
                  <a:pt x="4423" y="14842"/>
                </a:lnTo>
                <a:cubicBezTo>
                  <a:pt x="5701" y="14842"/>
                  <a:pt x="6758" y="15874"/>
                  <a:pt x="6758" y="17177"/>
                </a:cubicBezTo>
                <a:lnTo>
                  <a:pt x="6758" y="19266"/>
                </a:lnTo>
                <a:cubicBezTo>
                  <a:pt x="6758" y="20543"/>
                  <a:pt x="7790" y="21600"/>
                  <a:pt x="9092" y="21600"/>
                </a:cubicBezTo>
                <a:lnTo>
                  <a:pt x="12508" y="21600"/>
                </a:lnTo>
                <a:cubicBezTo>
                  <a:pt x="13786" y="21600"/>
                  <a:pt x="14842" y="20568"/>
                  <a:pt x="14842" y="19266"/>
                </a:cubicBezTo>
                <a:lnTo>
                  <a:pt x="14842" y="17177"/>
                </a:lnTo>
                <a:cubicBezTo>
                  <a:pt x="14842" y="15899"/>
                  <a:pt x="15874" y="14842"/>
                  <a:pt x="17177" y="14842"/>
                </a:cubicBezTo>
                <a:lnTo>
                  <a:pt x="19266" y="14842"/>
                </a:lnTo>
                <a:cubicBezTo>
                  <a:pt x="20543" y="14842"/>
                  <a:pt x="21600" y="13810"/>
                  <a:pt x="21600" y="12508"/>
                </a:cubicBezTo>
                <a:lnTo>
                  <a:pt x="21600" y="9092"/>
                </a:lnTo>
                <a:cubicBezTo>
                  <a:pt x="21600" y="7790"/>
                  <a:pt x="20543" y="6758"/>
                  <a:pt x="19266" y="6758"/>
                </a:cubicBezTo>
                <a:close/>
                <a:moveTo>
                  <a:pt x="14203" y="12139"/>
                </a:moveTo>
                <a:cubicBezTo>
                  <a:pt x="14203" y="13270"/>
                  <a:pt x="13270" y="14203"/>
                  <a:pt x="12139" y="14203"/>
                </a:cubicBezTo>
                <a:lnTo>
                  <a:pt x="9461" y="14203"/>
                </a:lnTo>
                <a:cubicBezTo>
                  <a:pt x="8330" y="14203"/>
                  <a:pt x="7397" y="13270"/>
                  <a:pt x="7397" y="12139"/>
                </a:cubicBezTo>
                <a:lnTo>
                  <a:pt x="7397" y="9461"/>
                </a:lnTo>
                <a:cubicBezTo>
                  <a:pt x="7397" y="8330"/>
                  <a:pt x="8330" y="7397"/>
                  <a:pt x="9461" y="7397"/>
                </a:cubicBezTo>
                <a:lnTo>
                  <a:pt x="12139" y="7397"/>
                </a:lnTo>
                <a:cubicBezTo>
                  <a:pt x="13270" y="7397"/>
                  <a:pt x="14203" y="8330"/>
                  <a:pt x="14203" y="9461"/>
                </a:cubicBezTo>
                <a:lnTo>
                  <a:pt x="14203" y="1213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A2C4919-1DCA-422F-9016-68564D9C2EEC}"/>
              </a:ext>
            </a:extLst>
          </p:cNvPr>
          <p:cNvSpPr/>
          <p:nvPr/>
        </p:nvSpPr>
        <p:spPr>
          <a:xfrm>
            <a:off x="4164569" y="3119796"/>
            <a:ext cx="2214204" cy="221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6" y="6758"/>
                </a:moveTo>
                <a:lnTo>
                  <a:pt x="17177" y="6758"/>
                </a:lnTo>
                <a:cubicBezTo>
                  <a:pt x="15899" y="6758"/>
                  <a:pt x="14842" y="5726"/>
                  <a:pt x="14842" y="4423"/>
                </a:cubicBezTo>
                <a:lnTo>
                  <a:pt x="14842" y="2334"/>
                </a:lnTo>
                <a:cubicBezTo>
                  <a:pt x="14842" y="1057"/>
                  <a:pt x="13810" y="0"/>
                  <a:pt x="12508" y="0"/>
                </a:cubicBezTo>
                <a:lnTo>
                  <a:pt x="9092" y="0"/>
                </a:lnTo>
                <a:cubicBezTo>
                  <a:pt x="7814" y="0"/>
                  <a:pt x="6758" y="1032"/>
                  <a:pt x="6758" y="2334"/>
                </a:cubicBezTo>
                <a:lnTo>
                  <a:pt x="6758" y="4423"/>
                </a:lnTo>
                <a:cubicBezTo>
                  <a:pt x="6758" y="5701"/>
                  <a:pt x="5726" y="6758"/>
                  <a:pt x="4423" y="6758"/>
                </a:cubicBezTo>
                <a:lnTo>
                  <a:pt x="2334" y="6758"/>
                </a:lnTo>
                <a:cubicBezTo>
                  <a:pt x="1057" y="6758"/>
                  <a:pt x="0" y="7790"/>
                  <a:pt x="0" y="9092"/>
                </a:cubicBezTo>
                <a:lnTo>
                  <a:pt x="0" y="12508"/>
                </a:lnTo>
                <a:cubicBezTo>
                  <a:pt x="0" y="13786"/>
                  <a:pt x="1032" y="14842"/>
                  <a:pt x="2334" y="14842"/>
                </a:cubicBezTo>
                <a:lnTo>
                  <a:pt x="4423" y="14842"/>
                </a:lnTo>
                <a:cubicBezTo>
                  <a:pt x="5701" y="14842"/>
                  <a:pt x="6758" y="15874"/>
                  <a:pt x="6758" y="17177"/>
                </a:cubicBezTo>
                <a:lnTo>
                  <a:pt x="6758" y="19266"/>
                </a:lnTo>
                <a:cubicBezTo>
                  <a:pt x="6758" y="20543"/>
                  <a:pt x="7790" y="21600"/>
                  <a:pt x="9092" y="21600"/>
                </a:cubicBezTo>
                <a:lnTo>
                  <a:pt x="12508" y="21600"/>
                </a:lnTo>
                <a:cubicBezTo>
                  <a:pt x="13786" y="21600"/>
                  <a:pt x="14842" y="20568"/>
                  <a:pt x="14842" y="19266"/>
                </a:cubicBezTo>
                <a:lnTo>
                  <a:pt x="14842" y="17177"/>
                </a:lnTo>
                <a:cubicBezTo>
                  <a:pt x="14842" y="15899"/>
                  <a:pt x="15874" y="14842"/>
                  <a:pt x="17177" y="14842"/>
                </a:cubicBezTo>
                <a:lnTo>
                  <a:pt x="19266" y="14842"/>
                </a:lnTo>
                <a:cubicBezTo>
                  <a:pt x="20543" y="14842"/>
                  <a:pt x="21600" y="13810"/>
                  <a:pt x="21600" y="12508"/>
                </a:cubicBezTo>
                <a:lnTo>
                  <a:pt x="21600" y="9092"/>
                </a:lnTo>
                <a:cubicBezTo>
                  <a:pt x="21600" y="7790"/>
                  <a:pt x="20543" y="6758"/>
                  <a:pt x="19266" y="6758"/>
                </a:cubicBezTo>
                <a:close/>
                <a:moveTo>
                  <a:pt x="14203" y="12139"/>
                </a:moveTo>
                <a:cubicBezTo>
                  <a:pt x="14203" y="13270"/>
                  <a:pt x="13270" y="14203"/>
                  <a:pt x="12139" y="14203"/>
                </a:cubicBezTo>
                <a:lnTo>
                  <a:pt x="9461" y="14203"/>
                </a:lnTo>
                <a:cubicBezTo>
                  <a:pt x="8330" y="14203"/>
                  <a:pt x="7397" y="13270"/>
                  <a:pt x="7397" y="12139"/>
                </a:cubicBezTo>
                <a:lnTo>
                  <a:pt x="7397" y="9461"/>
                </a:lnTo>
                <a:cubicBezTo>
                  <a:pt x="7397" y="8330"/>
                  <a:pt x="8330" y="7397"/>
                  <a:pt x="9461" y="7397"/>
                </a:cubicBezTo>
                <a:lnTo>
                  <a:pt x="12139" y="7397"/>
                </a:lnTo>
                <a:cubicBezTo>
                  <a:pt x="13270" y="7397"/>
                  <a:pt x="14203" y="8330"/>
                  <a:pt x="14203" y="9461"/>
                </a:cubicBezTo>
                <a:lnTo>
                  <a:pt x="14203" y="1213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aphic 40" descr="Lightbulb">
            <a:extLst>
              <a:ext uri="{FF2B5EF4-FFF2-40B4-BE49-F238E27FC236}">
                <a16:creationId xmlns:a16="http://schemas.microsoft.com/office/drawing/2014/main" id="{4408D0C5-AA41-4193-ACD2-F9596BC1CBA0}"/>
              </a:ext>
            </a:extLst>
          </p:cNvPr>
          <p:cNvGrpSpPr/>
          <p:nvPr/>
        </p:nvGrpSpPr>
        <p:grpSpPr>
          <a:xfrm>
            <a:off x="5007910" y="3966547"/>
            <a:ext cx="520699" cy="520699"/>
            <a:chOff x="5007910" y="3966547"/>
            <a:chExt cx="520699" cy="52069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F41FC4E-025D-4311-BACA-1FC835A639C8}"/>
                </a:ext>
              </a:extLst>
            </p:cNvPr>
            <p:cNvSpPr/>
            <p:nvPr/>
          </p:nvSpPr>
          <p:spPr>
            <a:xfrm>
              <a:off x="5197748" y="4313679"/>
              <a:ext cx="141022" cy="32543"/>
            </a:xfrm>
            <a:custGeom>
              <a:avLst/>
              <a:gdLst>
                <a:gd name="connsiteX0" fmla="*/ 16272 w 141022"/>
                <a:gd name="connsiteY0" fmla="*/ 0 h 32543"/>
                <a:gd name="connsiteX1" fmla="*/ 124751 w 141022"/>
                <a:gd name="connsiteY1" fmla="*/ 0 h 32543"/>
                <a:gd name="connsiteX2" fmla="*/ 141023 w 141022"/>
                <a:gd name="connsiteY2" fmla="*/ 16272 h 32543"/>
                <a:gd name="connsiteX3" fmla="*/ 124751 w 141022"/>
                <a:gd name="connsiteY3" fmla="*/ 32544 h 32543"/>
                <a:gd name="connsiteX4" fmla="*/ 16272 w 141022"/>
                <a:gd name="connsiteY4" fmla="*/ 32544 h 32543"/>
                <a:gd name="connsiteX5" fmla="*/ 0 w 141022"/>
                <a:gd name="connsiteY5" fmla="*/ 16272 h 32543"/>
                <a:gd name="connsiteX6" fmla="*/ 16272 w 141022"/>
                <a:gd name="connsiteY6" fmla="*/ 0 h 3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22" h="32543">
                  <a:moveTo>
                    <a:pt x="16272" y="0"/>
                  </a:moveTo>
                  <a:lnTo>
                    <a:pt x="124751" y="0"/>
                  </a:lnTo>
                  <a:cubicBezTo>
                    <a:pt x="133972" y="0"/>
                    <a:pt x="141023" y="7051"/>
                    <a:pt x="141023" y="16272"/>
                  </a:cubicBezTo>
                  <a:cubicBezTo>
                    <a:pt x="141023" y="25493"/>
                    <a:pt x="133972" y="32544"/>
                    <a:pt x="124751" y="32544"/>
                  </a:cubicBezTo>
                  <a:lnTo>
                    <a:pt x="16272" y="32544"/>
                  </a:lnTo>
                  <a:cubicBezTo>
                    <a:pt x="7051" y="32544"/>
                    <a:pt x="0" y="25493"/>
                    <a:pt x="0" y="16272"/>
                  </a:cubicBezTo>
                  <a:cubicBezTo>
                    <a:pt x="0" y="7051"/>
                    <a:pt x="7051" y="0"/>
                    <a:pt x="16272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887462A-0308-41D4-AED9-AA09C12831B0}"/>
                </a:ext>
              </a:extLst>
            </p:cNvPr>
            <p:cNvSpPr/>
            <p:nvPr/>
          </p:nvSpPr>
          <p:spPr>
            <a:xfrm>
              <a:off x="5197748" y="4367919"/>
              <a:ext cx="141022" cy="32543"/>
            </a:xfrm>
            <a:custGeom>
              <a:avLst/>
              <a:gdLst>
                <a:gd name="connsiteX0" fmla="*/ 16272 w 141022"/>
                <a:gd name="connsiteY0" fmla="*/ 0 h 32543"/>
                <a:gd name="connsiteX1" fmla="*/ 124751 w 141022"/>
                <a:gd name="connsiteY1" fmla="*/ 0 h 32543"/>
                <a:gd name="connsiteX2" fmla="*/ 141023 w 141022"/>
                <a:gd name="connsiteY2" fmla="*/ 16272 h 32543"/>
                <a:gd name="connsiteX3" fmla="*/ 124751 w 141022"/>
                <a:gd name="connsiteY3" fmla="*/ 32544 h 32543"/>
                <a:gd name="connsiteX4" fmla="*/ 16272 w 141022"/>
                <a:gd name="connsiteY4" fmla="*/ 32544 h 32543"/>
                <a:gd name="connsiteX5" fmla="*/ 0 w 141022"/>
                <a:gd name="connsiteY5" fmla="*/ 16272 h 32543"/>
                <a:gd name="connsiteX6" fmla="*/ 16272 w 141022"/>
                <a:gd name="connsiteY6" fmla="*/ 0 h 3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22" h="32543">
                  <a:moveTo>
                    <a:pt x="16272" y="0"/>
                  </a:moveTo>
                  <a:lnTo>
                    <a:pt x="124751" y="0"/>
                  </a:lnTo>
                  <a:cubicBezTo>
                    <a:pt x="133972" y="0"/>
                    <a:pt x="141023" y="7051"/>
                    <a:pt x="141023" y="16272"/>
                  </a:cubicBezTo>
                  <a:cubicBezTo>
                    <a:pt x="141023" y="25493"/>
                    <a:pt x="133972" y="32544"/>
                    <a:pt x="124751" y="32544"/>
                  </a:cubicBezTo>
                  <a:lnTo>
                    <a:pt x="16272" y="32544"/>
                  </a:lnTo>
                  <a:cubicBezTo>
                    <a:pt x="7051" y="32544"/>
                    <a:pt x="0" y="25493"/>
                    <a:pt x="0" y="16272"/>
                  </a:cubicBezTo>
                  <a:cubicBezTo>
                    <a:pt x="0" y="7051"/>
                    <a:pt x="7051" y="0"/>
                    <a:pt x="16272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D8D12FA-94FF-459A-9FE1-8C2A9CC078DF}"/>
                </a:ext>
              </a:extLst>
            </p:cNvPr>
            <p:cNvSpPr/>
            <p:nvPr/>
          </p:nvSpPr>
          <p:spPr>
            <a:xfrm>
              <a:off x="5233003" y="4422158"/>
              <a:ext cx="70511" cy="32543"/>
            </a:xfrm>
            <a:custGeom>
              <a:avLst/>
              <a:gdLst>
                <a:gd name="connsiteX0" fmla="*/ 0 w 70511"/>
                <a:gd name="connsiteY0" fmla="*/ 0 h 32543"/>
                <a:gd name="connsiteX1" fmla="*/ 35256 w 70511"/>
                <a:gd name="connsiteY1" fmla="*/ 32544 h 32543"/>
                <a:gd name="connsiteX2" fmla="*/ 70511 w 70511"/>
                <a:gd name="connsiteY2" fmla="*/ 0 h 32543"/>
                <a:gd name="connsiteX3" fmla="*/ 0 w 70511"/>
                <a:gd name="connsiteY3" fmla="*/ 0 h 3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11" h="32543">
                  <a:moveTo>
                    <a:pt x="0" y="0"/>
                  </a:moveTo>
                  <a:cubicBezTo>
                    <a:pt x="1627" y="18441"/>
                    <a:pt x="16814" y="32544"/>
                    <a:pt x="35256" y="32544"/>
                  </a:cubicBezTo>
                  <a:cubicBezTo>
                    <a:pt x="53697" y="32544"/>
                    <a:pt x="68884" y="18441"/>
                    <a:pt x="705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D39EA65-AE9F-46BF-AA80-4EB032C750B3}"/>
                </a:ext>
              </a:extLst>
            </p:cNvPr>
            <p:cNvSpPr/>
            <p:nvPr/>
          </p:nvSpPr>
          <p:spPr>
            <a:xfrm>
              <a:off x="5127236" y="3999090"/>
              <a:ext cx="282045" cy="292893"/>
            </a:xfrm>
            <a:custGeom>
              <a:avLst/>
              <a:gdLst>
                <a:gd name="connsiteX0" fmla="*/ 141023 w 282045"/>
                <a:gd name="connsiteY0" fmla="*/ 0 h 292893"/>
                <a:gd name="connsiteX1" fmla="*/ 141023 w 282045"/>
                <a:gd name="connsiteY1" fmla="*/ 0 h 292893"/>
                <a:gd name="connsiteX2" fmla="*/ 141023 w 282045"/>
                <a:gd name="connsiteY2" fmla="*/ 0 h 292893"/>
                <a:gd name="connsiteX3" fmla="*/ 0 w 282045"/>
                <a:gd name="connsiteY3" fmla="*/ 139395 h 292893"/>
                <a:gd name="connsiteX4" fmla="*/ 0 w 282045"/>
                <a:gd name="connsiteY4" fmla="*/ 144277 h 292893"/>
                <a:gd name="connsiteX5" fmla="*/ 9763 w 282045"/>
                <a:gd name="connsiteY5" fmla="*/ 193093 h 292893"/>
                <a:gd name="connsiteX6" fmla="*/ 34171 w 282045"/>
                <a:gd name="connsiteY6" fmla="*/ 233230 h 292893"/>
                <a:gd name="connsiteX7" fmla="*/ 67257 w 282045"/>
                <a:gd name="connsiteY7" fmla="*/ 286927 h 292893"/>
                <a:gd name="connsiteX8" fmla="*/ 77020 w 282045"/>
                <a:gd name="connsiteY8" fmla="*/ 292893 h 292893"/>
                <a:gd name="connsiteX9" fmla="*/ 205025 w 282045"/>
                <a:gd name="connsiteY9" fmla="*/ 292893 h 292893"/>
                <a:gd name="connsiteX10" fmla="*/ 214788 w 282045"/>
                <a:gd name="connsiteY10" fmla="*/ 286927 h 292893"/>
                <a:gd name="connsiteX11" fmla="*/ 247874 w 282045"/>
                <a:gd name="connsiteY11" fmla="*/ 233230 h 292893"/>
                <a:gd name="connsiteX12" fmla="*/ 272282 w 282045"/>
                <a:gd name="connsiteY12" fmla="*/ 193093 h 292893"/>
                <a:gd name="connsiteX13" fmla="*/ 282045 w 282045"/>
                <a:gd name="connsiteY13" fmla="*/ 144277 h 292893"/>
                <a:gd name="connsiteX14" fmla="*/ 282045 w 282045"/>
                <a:gd name="connsiteY14" fmla="*/ 139395 h 292893"/>
                <a:gd name="connsiteX15" fmla="*/ 141023 w 282045"/>
                <a:gd name="connsiteY15" fmla="*/ 0 h 292893"/>
                <a:gd name="connsiteX16" fmla="*/ 249502 w 282045"/>
                <a:gd name="connsiteY16" fmla="*/ 143735 h 292893"/>
                <a:gd name="connsiteX17" fmla="*/ 241908 w 282045"/>
                <a:gd name="connsiteY17" fmla="*/ 181702 h 292893"/>
                <a:gd name="connsiteX18" fmla="*/ 223467 w 282045"/>
                <a:gd name="connsiteY18" fmla="*/ 211534 h 292893"/>
                <a:gd name="connsiteX19" fmla="*/ 192008 w 282045"/>
                <a:gd name="connsiteY19" fmla="*/ 260350 h 292893"/>
                <a:gd name="connsiteX20" fmla="*/ 141023 w 282045"/>
                <a:gd name="connsiteY20" fmla="*/ 260350 h 292893"/>
                <a:gd name="connsiteX21" fmla="*/ 90580 w 282045"/>
                <a:gd name="connsiteY21" fmla="*/ 260350 h 292893"/>
                <a:gd name="connsiteX22" fmla="*/ 59121 w 282045"/>
                <a:gd name="connsiteY22" fmla="*/ 211534 h 292893"/>
                <a:gd name="connsiteX23" fmla="*/ 40680 w 282045"/>
                <a:gd name="connsiteY23" fmla="*/ 181702 h 292893"/>
                <a:gd name="connsiteX24" fmla="*/ 33086 w 282045"/>
                <a:gd name="connsiteY24" fmla="*/ 143735 h 292893"/>
                <a:gd name="connsiteX25" fmla="*/ 33086 w 282045"/>
                <a:gd name="connsiteY25" fmla="*/ 139395 h 292893"/>
                <a:gd name="connsiteX26" fmla="*/ 141565 w 282045"/>
                <a:gd name="connsiteY26" fmla="*/ 32001 h 292893"/>
                <a:gd name="connsiteX27" fmla="*/ 141565 w 282045"/>
                <a:gd name="connsiteY27" fmla="*/ 32001 h 292893"/>
                <a:gd name="connsiteX28" fmla="*/ 141565 w 282045"/>
                <a:gd name="connsiteY28" fmla="*/ 32001 h 292893"/>
                <a:gd name="connsiteX29" fmla="*/ 141565 w 282045"/>
                <a:gd name="connsiteY29" fmla="*/ 32001 h 292893"/>
                <a:gd name="connsiteX30" fmla="*/ 141565 w 282045"/>
                <a:gd name="connsiteY30" fmla="*/ 32001 h 292893"/>
                <a:gd name="connsiteX31" fmla="*/ 141565 w 282045"/>
                <a:gd name="connsiteY31" fmla="*/ 32001 h 292893"/>
                <a:gd name="connsiteX32" fmla="*/ 141565 w 282045"/>
                <a:gd name="connsiteY32" fmla="*/ 32001 h 292893"/>
                <a:gd name="connsiteX33" fmla="*/ 250044 w 282045"/>
                <a:gd name="connsiteY33" fmla="*/ 139395 h 292893"/>
                <a:gd name="connsiteX34" fmla="*/ 250044 w 282045"/>
                <a:gd name="connsiteY34" fmla="*/ 143735 h 292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2045" h="292893">
                  <a:moveTo>
                    <a:pt x="141023" y="0"/>
                  </a:moveTo>
                  <a:cubicBezTo>
                    <a:pt x="141023" y="0"/>
                    <a:pt x="141023" y="0"/>
                    <a:pt x="141023" y="0"/>
                  </a:cubicBezTo>
                  <a:cubicBezTo>
                    <a:pt x="141023" y="0"/>
                    <a:pt x="141023" y="0"/>
                    <a:pt x="141023" y="0"/>
                  </a:cubicBezTo>
                  <a:cubicBezTo>
                    <a:pt x="64003" y="542"/>
                    <a:pt x="1627" y="62375"/>
                    <a:pt x="0" y="139395"/>
                  </a:cubicBezTo>
                  <a:lnTo>
                    <a:pt x="0" y="144277"/>
                  </a:lnTo>
                  <a:cubicBezTo>
                    <a:pt x="542" y="161091"/>
                    <a:pt x="3797" y="177363"/>
                    <a:pt x="9763" y="193093"/>
                  </a:cubicBezTo>
                  <a:cubicBezTo>
                    <a:pt x="15729" y="207737"/>
                    <a:pt x="23865" y="221297"/>
                    <a:pt x="34171" y="233230"/>
                  </a:cubicBezTo>
                  <a:cubicBezTo>
                    <a:pt x="47188" y="247332"/>
                    <a:pt x="61291" y="274994"/>
                    <a:pt x="67257" y="286927"/>
                  </a:cubicBezTo>
                  <a:cubicBezTo>
                    <a:pt x="68884" y="290724"/>
                    <a:pt x="72681" y="292893"/>
                    <a:pt x="77020" y="292893"/>
                  </a:cubicBezTo>
                  <a:lnTo>
                    <a:pt x="205025" y="292893"/>
                  </a:lnTo>
                  <a:cubicBezTo>
                    <a:pt x="209364" y="292893"/>
                    <a:pt x="213161" y="290724"/>
                    <a:pt x="214788" y="286927"/>
                  </a:cubicBezTo>
                  <a:cubicBezTo>
                    <a:pt x="220755" y="274994"/>
                    <a:pt x="234857" y="247332"/>
                    <a:pt x="247874" y="233230"/>
                  </a:cubicBezTo>
                  <a:cubicBezTo>
                    <a:pt x="258180" y="221297"/>
                    <a:pt x="266858" y="207737"/>
                    <a:pt x="272282" y="193093"/>
                  </a:cubicBezTo>
                  <a:cubicBezTo>
                    <a:pt x="278249" y="177363"/>
                    <a:pt x="281503" y="161091"/>
                    <a:pt x="282045" y="144277"/>
                  </a:cubicBezTo>
                  <a:lnTo>
                    <a:pt x="282045" y="139395"/>
                  </a:lnTo>
                  <a:cubicBezTo>
                    <a:pt x="280418" y="62375"/>
                    <a:pt x="218043" y="542"/>
                    <a:pt x="141023" y="0"/>
                  </a:cubicBezTo>
                  <a:close/>
                  <a:moveTo>
                    <a:pt x="249502" y="143735"/>
                  </a:moveTo>
                  <a:cubicBezTo>
                    <a:pt x="248959" y="156752"/>
                    <a:pt x="246247" y="169770"/>
                    <a:pt x="241908" y="181702"/>
                  </a:cubicBezTo>
                  <a:cubicBezTo>
                    <a:pt x="237569" y="192550"/>
                    <a:pt x="231603" y="202856"/>
                    <a:pt x="223467" y="211534"/>
                  </a:cubicBezTo>
                  <a:cubicBezTo>
                    <a:pt x="210992" y="226721"/>
                    <a:pt x="200144" y="242993"/>
                    <a:pt x="192008" y="260350"/>
                  </a:cubicBezTo>
                  <a:lnTo>
                    <a:pt x="141023" y="260350"/>
                  </a:lnTo>
                  <a:lnTo>
                    <a:pt x="90580" y="260350"/>
                  </a:lnTo>
                  <a:cubicBezTo>
                    <a:pt x="81902" y="242993"/>
                    <a:pt x="71054" y="226721"/>
                    <a:pt x="59121" y="211534"/>
                  </a:cubicBezTo>
                  <a:cubicBezTo>
                    <a:pt x="51528" y="202856"/>
                    <a:pt x="45019" y="192550"/>
                    <a:pt x="40680" y="181702"/>
                  </a:cubicBezTo>
                  <a:cubicBezTo>
                    <a:pt x="35798" y="169770"/>
                    <a:pt x="33628" y="156752"/>
                    <a:pt x="33086" y="143735"/>
                  </a:cubicBezTo>
                  <a:lnTo>
                    <a:pt x="33086" y="139395"/>
                  </a:lnTo>
                  <a:cubicBezTo>
                    <a:pt x="34171" y="80274"/>
                    <a:pt x="82444" y="32544"/>
                    <a:pt x="141565" y="32001"/>
                  </a:cubicBezTo>
                  <a:lnTo>
                    <a:pt x="141565" y="32001"/>
                  </a:lnTo>
                  <a:lnTo>
                    <a:pt x="141565" y="32001"/>
                  </a:lnTo>
                  <a:cubicBezTo>
                    <a:pt x="141565" y="32001"/>
                    <a:pt x="141565" y="32001"/>
                    <a:pt x="141565" y="32001"/>
                  </a:cubicBezTo>
                  <a:cubicBezTo>
                    <a:pt x="141565" y="32001"/>
                    <a:pt x="141565" y="32001"/>
                    <a:pt x="141565" y="32001"/>
                  </a:cubicBezTo>
                  <a:lnTo>
                    <a:pt x="141565" y="32001"/>
                  </a:lnTo>
                  <a:lnTo>
                    <a:pt x="141565" y="32001"/>
                  </a:lnTo>
                  <a:cubicBezTo>
                    <a:pt x="200686" y="32544"/>
                    <a:pt x="248959" y="79732"/>
                    <a:pt x="250044" y="139395"/>
                  </a:cubicBezTo>
                  <a:lnTo>
                    <a:pt x="250044" y="143735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39" descr="Users">
            <a:extLst>
              <a:ext uri="{FF2B5EF4-FFF2-40B4-BE49-F238E27FC236}">
                <a16:creationId xmlns:a16="http://schemas.microsoft.com/office/drawing/2014/main" id="{613908B1-8E5F-434B-9494-F308643E8515}"/>
              </a:ext>
            </a:extLst>
          </p:cNvPr>
          <p:cNvGrpSpPr/>
          <p:nvPr/>
        </p:nvGrpSpPr>
        <p:grpSpPr>
          <a:xfrm>
            <a:off x="8365534" y="4084789"/>
            <a:ext cx="455611" cy="284214"/>
            <a:chOff x="8365534" y="4084789"/>
            <a:chExt cx="455611" cy="284214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D724809-D5E0-4AC4-A6B8-36721D41B31F}"/>
                </a:ext>
              </a:extLst>
            </p:cNvPr>
            <p:cNvSpPr/>
            <p:nvPr/>
          </p:nvSpPr>
          <p:spPr>
            <a:xfrm>
              <a:off x="8414350" y="4084789"/>
              <a:ext cx="97631" cy="97631"/>
            </a:xfrm>
            <a:custGeom>
              <a:avLst/>
              <a:gdLst>
                <a:gd name="connsiteX0" fmla="*/ 97631 w 97631"/>
                <a:gd name="connsiteY0" fmla="*/ 48816 h 97631"/>
                <a:gd name="connsiteX1" fmla="*/ 48816 w 97631"/>
                <a:gd name="connsiteY1" fmla="*/ 97631 h 97631"/>
                <a:gd name="connsiteX2" fmla="*/ 0 w 97631"/>
                <a:gd name="connsiteY2" fmla="*/ 48816 h 97631"/>
                <a:gd name="connsiteX3" fmla="*/ 48816 w 97631"/>
                <a:gd name="connsiteY3" fmla="*/ 0 h 97631"/>
                <a:gd name="connsiteX4" fmla="*/ 97631 w 97631"/>
                <a:gd name="connsiteY4" fmla="*/ 48816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631" h="97631">
                  <a:moveTo>
                    <a:pt x="97631" y="48816"/>
                  </a:moveTo>
                  <a:cubicBezTo>
                    <a:pt x="97631" y="75776"/>
                    <a:pt x="75776" y="97631"/>
                    <a:pt x="48816" y="97631"/>
                  </a:cubicBezTo>
                  <a:cubicBezTo>
                    <a:pt x="21855" y="97631"/>
                    <a:pt x="0" y="75776"/>
                    <a:pt x="0" y="48816"/>
                  </a:cubicBezTo>
                  <a:cubicBezTo>
                    <a:pt x="0" y="21855"/>
                    <a:pt x="21855" y="0"/>
                    <a:pt x="48816" y="0"/>
                  </a:cubicBezTo>
                  <a:cubicBezTo>
                    <a:pt x="75776" y="0"/>
                    <a:pt x="97631" y="21855"/>
                    <a:pt x="97631" y="48816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A275D26-EED9-4750-ADC7-84C563A7695E}"/>
                </a:ext>
              </a:extLst>
            </p:cNvPr>
            <p:cNvSpPr/>
            <p:nvPr/>
          </p:nvSpPr>
          <p:spPr>
            <a:xfrm>
              <a:off x="8674699" y="4084789"/>
              <a:ext cx="97631" cy="97631"/>
            </a:xfrm>
            <a:custGeom>
              <a:avLst/>
              <a:gdLst>
                <a:gd name="connsiteX0" fmla="*/ 97631 w 97631"/>
                <a:gd name="connsiteY0" fmla="*/ 48816 h 97631"/>
                <a:gd name="connsiteX1" fmla="*/ 48816 w 97631"/>
                <a:gd name="connsiteY1" fmla="*/ 97631 h 97631"/>
                <a:gd name="connsiteX2" fmla="*/ 0 w 97631"/>
                <a:gd name="connsiteY2" fmla="*/ 48816 h 97631"/>
                <a:gd name="connsiteX3" fmla="*/ 48816 w 97631"/>
                <a:gd name="connsiteY3" fmla="*/ 0 h 97631"/>
                <a:gd name="connsiteX4" fmla="*/ 97631 w 97631"/>
                <a:gd name="connsiteY4" fmla="*/ 48816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631" h="97631">
                  <a:moveTo>
                    <a:pt x="97631" y="48816"/>
                  </a:moveTo>
                  <a:cubicBezTo>
                    <a:pt x="97631" y="75776"/>
                    <a:pt x="75776" y="97631"/>
                    <a:pt x="48816" y="97631"/>
                  </a:cubicBezTo>
                  <a:cubicBezTo>
                    <a:pt x="21855" y="97631"/>
                    <a:pt x="0" y="75776"/>
                    <a:pt x="0" y="48816"/>
                  </a:cubicBezTo>
                  <a:cubicBezTo>
                    <a:pt x="0" y="21855"/>
                    <a:pt x="21855" y="0"/>
                    <a:pt x="48816" y="0"/>
                  </a:cubicBezTo>
                  <a:cubicBezTo>
                    <a:pt x="75776" y="0"/>
                    <a:pt x="97631" y="21855"/>
                    <a:pt x="97631" y="48816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40456A-01B6-4C0F-9497-2996398BAC1E}"/>
                </a:ext>
              </a:extLst>
            </p:cNvPr>
            <p:cNvSpPr/>
            <p:nvPr/>
          </p:nvSpPr>
          <p:spPr>
            <a:xfrm>
              <a:off x="8495709" y="4271372"/>
              <a:ext cx="195262" cy="97631"/>
            </a:xfrm>
            <a:custGeom>
              <a:avLst/>
              <a:gdLst>
                <a:gd name="connsiteX0" fmla="*/ 195262 w 195262"/>
                <a:gd name="connsiteY0" fmla="*/ 97631 h 97631"/>
                <a:gd name="connsiteX1" fmla="*/ 195262 w 195262"/>
                <a:gd name="connsiteY1" fmla="*/ 48816 h 97631"/>
                <a:gd name="connsiteX2" fmla="*/ 185499 w 195262"/>
                <a:gd name="connsiteY2" fmla="*/ 29289 h 97631"/>
                <a:gd name="connsiteX3" fmla="*/ 137768 w 195262"/>
                <a:gd name="connsiteY3" fmla="*/ 6509 h 97631"/>
                <a:gd name="connsiteX4" fmla="*/ 97631 w 195262"/>
                <a:gd name="connsiteY4" fmla="*/ 0 h 97631"/>
                <a:gd name="connsiteX5" fmla="*/ 57494 w 195262"/>
                <a:gd name="connsiteY5" fmla="*/ 6509 h 97631"/>
                <a:gd name="connsiteX6" fmla="*/ 9763 w 195262"/>
                <a:gd name="connsiteY6" fmla="*/ 29289 h 97631"/>
                <a:gd name="connsiteX7" fmla="*/ 0 w 195262"/>
                <a:gd name="connsiteY7" fmla="*/ 48816 h 97631"/>
                <a:gd name="connsiteX8" fmla="*/ 0 w 195262"/>
                <a:gd name="connsiteY8" fmla="*/ 97631 h 97631"/>
                <a:gd name="connsiteX9" fmla="*/ 195262 w 195262"/>
                <a:gd name="connsiteY9" fmla="*/ 97631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262" h="97631">
                  <a:moveTo>
                    <a:pt x="195262" y="97631"/>
                  </a:moveTo>
                  <a:lnTo>
                    <a:pt x="195262" y="48816"/>
                  </a:lnTo>
                  <a:cubicBezTo>
                    <a:pt x="195262" y="41222"/>
                    <a:pt x="192008" y="33628"/>
                    <a:pt x="185499" y="29289"/>
                  </a:cubicBezTo>
                  <a:cubicBezTo>
                    <a:pt x="172482" y="18441"/>
                    <a:pt x="155125" y="10848"/>
                    <a:pt x="137768" y="6509"/>
                  </a:cubicBezTo>
                  <a:cubicBezTo>
                    <a:pt x="125836" y="3254"/>
                    <a:pt x="111733" y="0"/>
                    <a:pt x="97631" y="0"/>
                  </a:cubicBezTo>
                  <a:cubicBezTo>
                    <a:pt x="84614" y="0"/>
                    <a:pt x="70511" y="2170"/>
                    <a:pt x="57494" y="6509"/>
                  </a:cubicBezTo>
                  <a:cubicBezTo>
                    <a:pt x="40137" y="10848"/>
                    <a:pt x="23865" y="19526"/>
                    <a:pt x="9763" y="29289"/>
                  </a:cubicBezTo>
                  <a:cubicBezTo>
                    <a:pt x="3254" y="34713"/>
                    <a:pt x="0" y="41222"/>
                    <a:pt x="0" y="48816"/>
                  </a:cubicBezTo>
                  <a:lnTo>
                    <a:pt x="0" y="97631"/>
                  </a:lnTo>
                  <a:lnTo>
                    <a:pt x="195262" y="97631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2FD186B-09F3-4C46-821A-8FA67E244991}"/>
                </a:ext>
              </a:extLst>
            </p:cNvPr>
            <p:cNvSpPr/>
            <p:nvPr/>
          </p:nvSpPr>
          <p:spPr>
            <a:xfrm>
              <a:off x="8544524" y="4160724"/>
              <a:ext cx="97631" cy="97631"/>
            </a:xfrm>
            <a:custGeom>
              <a:avLst/>
              <a:gdLst>
                <a:gd name="connsiteX0" fmla="*/ 97631 w 97631"/>
                <a:gd name="connsiteY0" fmla="*/ 48816 h 97631"/>
                <a:gd name="connsiteX1" fmla="*/ 48816 w 97631"/>
                <a:gd name="connsiteY1" fmla="*/ 97631 h 97631"/>
                <a:gd name="connsiteX2" fmla="*/ 0 w 97631"/>
                <a:gd name="connsiteY2" fmla="*/ 48816 h 97631"/>
                <a:gd name="connsiteX3" fmla="*/ 48816 w 97631"/>
                <a:gd name="connsiteY3" fmla="*/ 0 h 97631"/>
                <a:gd name="connsiteX4" fmla="*/ 97631 w 97631"/>
                <a:gd name="connsiteY4" fmla="*/ 48816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631" h="97631">
                  <a:moveTo>
                    <a:pt x="97631" y="48816"/>
                  </a:moveTo>
                  <a:cubicBezTo>
                    <a:pt x="97631" y="75776"/>
                    <a:pt x="75776" y="97631"/>
                    <a:pt x="48816" y="97631"/>
                  </a:cubicBezTo>
                  <a:cubicBezTo>
                    <a:pt x="21855" y="97631"/>
                    <a:pt x="0" y="75776"/>
                    <a:pt x="0" y="48816"/>
                  </a:cubicBezTo>
                  <a:cubicBezTo>
                    <a:pt x="0" y="21855"/>
                    <a:pt x="21855" y="0"/>
                    <a:pt x="48816" y="0"/>
                  </a:cubicBezTo>
                  <a:cubicBezTo>
                    <a:pt x="75776" y="0"/>
                    <a:pt x="97631" y="21855"/>
                    <a:pt x="97631" y="48816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3C3207E-66FF-4401-ADC8-1879BABBF2B2}"/>
                </a:ext>
              </a:extLst>
            </p:cNvPr>
            <p:cNvSpPr/>
            <p:nvPr/>
          </p:nvSpPr>
          <p:spPr>
            <a:xfrm>
              <a:off x="8644325" y="4195437"/>
              <a:ext cx="176820" cy="97631"/>
            </a:xfrm>
            <a:custGeom>
              <a:avLst/>
              <a:gdLst>
                <a:gd name="connsiteX0" fmla="*/ 167058 w 176820"/>
                <a:gd name="connsiteY0" fmla="*/ 29289 h 97631"/>
                <a:gd name="connsiteX1" fmla="*/ 119327 w 176820"/>
                <a:gd name="connsiteY1" fmla="*/ 6509 h 97631"/>
                <a:gd name="connsiteX2" fmla="*/ 79190 w 176820"/>
                <a:gd name="connsiteY2" fmla="*/ 0 h 97631"/>
                <a:gd name="connsiteX3" fmla="*/ 39052 w 176820"/>
                <a:gd name="connsiteY3" fmla="*/ 6509 h 97631"/>
                <a:gd name="connsiteX4" fmla="*/ 19526 w 176820"/>
                <a:gd name="connsiteY4" fmla="*/ 14102 h 97631"/>
                <a:gd name="connsiteX5" fmla="*/ 19526 w 176820"/>
                <a:gd name="connsiteY5" fmla="*/ 15187 h 97631"/>
                <a:gd name="connsiteX6" fmla="*/ 0 w 176820"/>
                <a:gd name="connsiteY6" fmla="*/ 62918 h 97631"/>
                <a:gd name="connsiteX7" fmla="*/ 49900 w 176820"/>
                <a:gd name="connsiteY7" fmla="*/ 87868 h 97631"/>
                <a:gd name="connsiteX8" fmla="*/ 58579 w 176820"/>
                <a:gd name="connsiteY8" fmla="*/ 97631 h 97631"/>
                <a:gd name="connsiteX9" fmla="*/ 176821 w 176820"/>
                <a:gd name="connsiteY9" fmla="*/ 97631 h 97631"/>
                <a:gd name="connsiteX10" fmla="*/ 176821 w 176820"/>
                <a:gd name="connsiteY10" fmla="*/ 48816 h 97631"/>
                <a:gd name="connsiteX11" fmla="*/ 167058 w 176820"/>
                <a:gd name="connsiteY11" fmla="*/ 29289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820" h="97631">
                  <a:moveTo>
                    <a:pt x="167058" y="29289"/>
                  </a:moveTo>
                  <a:cubicBezTo>
                    <a:pt x="154040" y="18441"/>
                    <a:pt x="136683" y="10848"/>
                    <a:pt x="119327" y="6509"/>
                  </a:cubicBezTo>
                  <a:cubicBezTo>
                    <a:pt x="107394" y="3254"/>
                    <a:pt x="93292" y="0"/>
                    <a:pt x="79190" y="0"/>
                  </a:cubicBezTo>
                  <a:cubicBezTo>
                    <a:pt x="66172" y="0"/>
                    <a:pt x="52070" y="2170"/>
                    <a:pt x="39052" y="6509"/>
                  </a:cubicBezTo>
                  <a:cubicBezTo>
                    <a:pt x="32544" y="8678"/>
                    <a:pt x="26035" y="10848"/>
                    <a:pt x="19526" y="14102"/>
                  </a:cubicBezTo>
                  <a:lnTo>
                    <a:pt x="19526" y="15187"/>
                  </a:lnTo>
                  <a:cubicBezTo>
                    <a:pt x="19526" y="33628"/>
                    <a:pt x="11933" y="50985"/>
                    <a:pt x="0" y="62918"/>
                  </a:cubicBezTo>
                  <a:cubicBezTo>
                    <a:pt x="20611" y="69427"/>
                    <a:pt x="36883" y="78105"/>
                    <a:pt x="49900" y="87868"/>
                  </a:cubicBezTo>
                  <a:cubicBezTo>
                    <a:pt x="53155" y="91122"/>
                    <a:pt x="56409" y="93292"/>
                    <a:pt x="58579" y="97631"/>
                  </a:cubicBezTo>
                  <a:lnTo>
                    <a:pt x="176821" y="97631"/>
                  </a:lnTo>
                  <a:lnTo>
                    <a:pt x="176821" y="48816"/>
                  </a:lnTo>
                  <a:cubicBezTo>
                    <a:pt x="176821" y="41222"/>
                    <a:pt x="173566" y="33628"/>
                    <a:pt x="167058" y="29289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D6FCC1-6C3B-49E4-840C-734927630066}"/>
                </a:ext>
              </a:extLst>
            </p:cNvPr>
            <p:cNvSpPr/>
            <p:nvPr/>
          </p:nvSpPr>
          <p:spPr>
            <a:xfrm>
              <a:off x="8365534" y="4195437"/>
              <a:ext cx="176820" cy="97631"/>
            </a:xfrm>
            <a:custGeom>
              <a:avLst/>
              <a:gdLst>
                <a:gd name="connsiteX0" fmla="*/ 126920 w 176820"/>
                <a:gd name="connsiteY0" fmla="*/ 87868 h 97631"/>
                <a:gd name="connsiteX1" fmla="*/ 126920 w 176820"/>
                <a:gd name="connsiteY1" fmla="*/ 87868 h 97631"/>
                <a:gd name="connsiteX2" fmla="*/ 176821 w 176820"/>
                <a:gd name="connsiteY2" fmla="*/ 62918 h 97631"/>
                <a:gd name="connsiteX3" fmla="*/ 157294 w 176820"/>
                <a:gd name="connsiteY3" fmla="*/ 15187 h 97631"/>
                <a:gd name="connsiteX4" fmla="*/ 157294 w 176820"/>
                <a:gd name="connsiteY4" fmla="*/ 13017 h 97631"/>
                <a:gd name="connsiteX5" fmla="*/ 137768 w 176820"/>
                <a:gd name="connsiteY5" fmla="*/ 6509 h 97631"/>
                <a:gd name="connsiteX6" fmla="*/ 97631 w 176820"/>
                <a:gd name="connsiteY6" fmla="*/ 0 h 97631"/>
                <a:gd name="connsiteX7" fmla="*/ 57494 w 176820"/>
                <a:gd name="connsiteY7" fmla="*/ 6509 h 97631"/>
                <a:gd name="connsiteX8" fmla="*/ 9763 w 176820"/>
                <a:gd name="connsiteY8" fmla="*/ 29289 h 97631"/>
                <a:gd name="connsiteX9" fmla="*/ 0 w 176820"/>
                <a:gd name="connsiteY9" fmla="*/ 48816 h 97631"/>
                <a:gd name="connsiteX10" fmla="*/ 0 w 176820"/>
                <a:gd name="connsiteY10" fmla="*/ 97631 h 97631"/>
                <a:gd name="connsiteX11" fmla="*/ 117157 w 176820"/>
                <a:gd name="connsiteY11" fmla="*/ 97631 h 97631"/>
                <a:gd name="connsiteX12" fmla="*/ 126920 w 176820"/>
                <a:gd name="connsiteY12" fmla="*/ 87868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820" h="97631">
                  <a:moveTo>
                    <a:pt x="126920" y="87868"/>
                  </a:moveTo>
                  <a:lnTo>
                    <a:pt x="126920" y="87868"/>
                  </a:lnTo>
                  <a:cubicBezTo>
                    <a:pt x="142107" y="77020"/>
                    <a:pt x="159464" y="68342"/>
                    <a:pt x="176821" y="62918"/>
                  </a:cubicBezTo>
                  <a:cubicBezTo>
                    <a:pt x="164888" y="49900"/>
                    <a:pt x="157294" y="33628"/>
                    <a:pt x="157294" y="15187"/>
                  </a:cubicBezTo>
                  <a:cubicBezTo>
                    <a:pt x="157294" y="14102"/>
                    <a:pt x="157294" y="14102"/>
                    <a:pt x="157294" y="13017"/>
                  </a:cubicBezTo>
                  <a:cubicBezTo>
                    <a:pt x="150786" y="10848"/>
                    <a:pt x="144277" y="7594"/>
                    <a:pt x="137768" y="6509"/>
                  </a:cubicBezTo>
                  <a:cubicBezTo>
                    <a:pt x="125836" y="3254"/>
                    <a:pt x="111733" y="0"/>
                    <a:pt x="97631" y="0"/>
                  </a:cubicBezTo>
                  <a:cubicBezTo>
                    <a:pt x="84614" y="0"/>
                    <a:pt x="70511" y="2170"/>
                    <a:pt x="57494" y="6509"/>
                  </a:cubicBezTo>
                  <a:cubicBezTo>
                    <a:pt x="40137" y="11933"/>
                    <a:pt x="23865" y="19526"/>
                    <a:pt x="9763" y="29289"/>
                  </a:cubicBezTo>
                  <a:cubicBezTo>
                    <a:pt x="3254" y="33628"/>
                    <a:pt x="0" y="41222"/>
                    <a:pt x="0" y="48816"/>
                  </a:cubicBezTo>
                  <a:lnTo>
                    <a:pt x="0" y="97631"/>
                  </a:lnTo>
                  <a:lnTo>
                    <a:pt x="117157" y="97631"/>
                  </a:lnTo>
                  <a:cubicBezTo>
                    <a:pt x="120412" y="93292"/>
                    <a:pt x="122581" y="91122"/>
                    <a:pt x="126920" y="87868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4AC9A70-77A4-4C95-A5AD-7BE75DAA01E2}"/>
              </a:ext>
            </a:extLst>
          </p:cNvPr>
          <p:cNvGrpSpPr/>
          <p:nvPr/>
        </p:nvGrpSpPr>
        <p:grpSpPr>
          <a:xfrm>
            <a:off x="5928353" y="1675173"/>
            <a:ext cx="1995119" cy="1734559"/>
            <a:chOff x="332936" y="2627766"/>
            <a:chExt cx="2937088" cy="173455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D2C7D88-D654-4ACA-BD7E-043AED0DA4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D28D99F-6BB4-4396-ADC8-A2DC8A4263F3}"/>
                </a:ext>
              </a:extLst>
            </p:cNvPr>
            <p:cNvSpPr txBox="1"/>
            <p:nvPr/>
          </p:nvSpPr>
          <p:spPr>
            <a:xfrm>
              <a:off x="340731" y="3161996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7C9689C-E038-4245-8AF5-0BC6337B06DE}"/>
              </a:ext>
            </a:extLst>
          </p:cNvPr>
          <p:cNvGrpSpPr/>
          <p:nvPr/>
        </p:nvGrpSpPr>
        <p:grpSpPr>
          <a:xfrm>
            <a:off x="9249138" y="1675173"/>
            <a:ext cx="1995119" cy="1734559"/>
            <a:chOff x="332936" y="2627766"/>
            <a:chExt cx="2937088" cy="173455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3573B6D-CB99-406F-AE7C-69E0BB06EB4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8546DCE-2D54-4691-AD08-6AF0217271C5}"/>
                </a:ext>
              </a:extLst>
            </p:cNvPr>
            <p:cNvSpPr txBox="1"/>
            <p:nvPr/>
          </p:nvSpPr>
          <p:spPr>
            <a:xfrm>
              <a:off x="340731" y="3161996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DCD0F7-69E6-464C-A582-3C26A538429E}"/>
              </a:ext>
            </a:extLst>
          </p:cNvPr>
          <p:cNvGrpSpPr/>
          <p:nvPr/>
        </p:nvGrpSpPr>
        <p:grpSpPr>
          <a:xfrm>
            <a:off x="2598975" y="1675173"/>
            <a:ext cx="1995119" cy="1734559"/>
            <a:chOff x="332936" y="2627766"/>
            <a:chExt cx="2937088" cy="173455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3059F39-8B71-4B3E-B349-A5B9618BBA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DF9ADDE-BEA6-4743-8153-EEFEEABC273E}"/>
                </a:ext>
              </a:extLst>
            </p:cNvPr>
            <p:cNvSpPr txBox="1"/>
            <p:nvPr/>
          </p:nvSpPr>
          <p:spPr>
            <a:xfrm>
              <a:off x="340731" y="3161996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64" name="Graphic 41" descr="Rocket">
            <a:extLst>
              <a:ext uri="{FF2B5EF4-FFF2-40B4-BE49-F238E27FC236}">
                <a16:creationId xmlns:a16="http://schemas.microsoft.com/office/drawing/2014/main" id="{528E3CD1-D613-4073-A35C-0CAFBD2194DC}"/>
              </a:ext>
            </a:extLst>
          </p:cNvPr>
          <p:cNvGrpSpPr/>
          <p:nvPr/>
        </p:nvGrpSpPr>
        <p:grpSpPr>
          <a:xfrm>
            <a:off x="1686239" y="3966548"/>
            <a:ext cx="520699" cy="520699"/>
            <a:chOff x="1686239" y="3966548"/>
            <a:chExt cx="520699" cy="52069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D4E8E7-9329-4A0E-9F6D-1E4AE85AF67B}"/>
                </a:ext>
              </a:extLst>
            </p:cNvPr>
            <p:cNvSpPr/>
            <p:nvPr/>
          </p:nvSpPr>
          <p:spPr>
            <a:xfrm>
              <a:off x="2065372" y="4009237"/>
              <a:ext cx="99508" cy="95620"/>
            </a:xfrm>
            <a:custGeom>
              <a:avLst/>
              <a:gdLst>
                <a:gd name="connsiteX0" fmla="*/ 97089 w 99508"/>
                <a:gd name="connsiteY0" fmla="*/ 2871 h 95620"/>
                <a:gd name="connsiteX1" fmla="*/ 0 w 99508"/>
                <a:gd name="connsiteY1" fmla="*/ 14804 h 95620"/>
                <a:gd name="connsiteX2" fmla="*/ 44476 w 99508"/>
                <a:gd name="connsiteY2" fmla="*/ 50060 h 95620"/>
                <a:gd name="connsiteX3" fmla="*/ 80274 w 99508"/>
                <a:gd name="connsiteY3" fmla="*/ 95621 h 95620"/>
                <a:gd name="connsiteX4" fmla="*/ 97089 w 99508"/>
                <a:gd name="connsiteY4" fmla="*/ 2871 h 9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508" h="95620">
                  <a:moveTo>
                    <a:pt x="97089" y="2871"/>
                  </a:moveTo>
                  <a:cubicBezTo>
                    <a:pt x="89495" y="-4722"/>
                    <a:pt x="40680" y="3956"/>
                    <a:pt x="0" y="14804"/>
                  </a:cubicBezTo>
                  <a:cubicBezTo>
                    <a:pt x="14645" y="23482"/>
                    <a:pt x="29832" y="35415"/>
                    <a:pt x="44476" y="50060"/>
                  </a:cubicBezTo>
                  <a:cubicBezTo>
                    <a:pt x="59663" y="65247"/>
                    <a:pt x="71596" y="80434"/>
                    <a:pt x="80274" y="95621"/>
                  </a:cubicBezTo>
                  <a:cubicBezTo>
                    <a:pt x="91122" y="53856"/>
                    <a:pt x="105225" y="10465"/>
                    <a:pt x="97089" y="2871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95D5808-00EE-44E6-AC44-9B50C70828FC}"/>
                </a:ext>
              </a:extLst>
            </p:cNvPr>
            <p:cNvSpPr/>
            <p:nvPr/>
          </p:nvSpPr>
          <p:spPr>
            <a:xfrm>
              <a:off x="1728039" y="4158352"/>
              <a:ext cx="132307" cy="126548"/>
            </a:xfrm>
            <a:custGeom>
              <a:avLst/>
              <a:gdLst>
                <a:gd name="connsiteX0" fmla="*/ 132308 w 132307"/>
                <a:gd name="connsiteY0" fmla="*/ 8339 h 126548"/>
                <a:gd name="connsiteX1" fmla="*/ 113866 w 132307"/>
                <a:gd name="connsiteY1" fmla="*/ 1288 h 126548"/>
                <a:gd name="connsiteX2" fmla="*/ 92171 w 132307"/>
                <a:gd name="connsiteY2" fmla="*/ 5627 h 126548"/>
                <a:gd name="connsiteX3" fmla="*/ 5930 w 132307"/>
                <a:gd name="connsiteY3" fmla="*/ 91868 h 126548"/>
                <a:gd name="connsiteX4" fmla="*/ 24371 w 132307"/>
                <a:gd name="connsiteY4" fmla="*/ 126039 h 126548"/>
                <a:gd name="connsiteX5" fmla="*/ 96510 w 132307"/>
                <a:gd name="connsiteY5" fmla="*/ 109767 h 126548"/>
                <a:gd name="connsiteX6" fmla="*/ 132308 w 132307"/>
                <a:gd name="connsiteY6" fmla="*/ 8339 h 12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307" h="126548">
                  <a:moveTo>
                    <a:pt x="132308" y="8339"/>
                  </a:moveTo>
                  <a:lnTo>
                    <a:pt x="113866" y="1288"/>
                  </a:lnTo>
                  <a:cubicBezTo>
                    <a:pt x="106273" y="-1424"/>
                    <a:pt x="98137" y="204"/>
                    <a:pt x="92171" y="5627"/>
                  </a:cubicBezTo>
                  <a:lnTo>
                    <a:pt x="5930" y="91868"/>
                  </a:lnTo>
                  <a:cubicBezTo>
                    <a:pt x="-8173" y="105971"/>
                    <a:pt x="4845" y="130378"/>
                    <a:pt x="24371" y="126039"/>
                  </a:cubicBezTo>
                  <a:lnTo>
                    <a:pt x="96510" y="109767"/>
                  </a:lnTo>
                  <a:cubicBezTo>
                    <a:pt x="102476" y="82648"/>
                    <a:pt x="112239" y="46307"/>
                    <a:pt x="132308" y="8339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E8F87E6-7BB6-49CA-8477-6F5551AD397A}"/>
                </a:ext>
              </a:extLst>
            </p:cNvPr>
            <p:cNvSpPr/>
            <p:nvPr/>
          </p:nvSpPr>
          <p:spPr>
            <a:xfrm>
              <a:off x="1887490" y="4308256"/>
              <a:ext cx="126799" cy="136342"/>
            </a:xfrm>
            <a:custGeom>
              <a:avLst/>
              <a:gdLst>
                <a:gd name="connsiteX0" fmla="*/ 116592 w 126799"/>
                <a:gd name="connsiteY0" fmla="*/ 0 h 136342"/>
                <a:gd name="connsiteX1" fmla="*/ 17333 w 126799"/>
                <a:gd name="connsiteY1" fmla="*/ 34713 h 136342"/>
                <a:gd name="connsiteX2" fmla="*/ 519 w 126799"/>
                <a:gd name="connsiteY2" fmla="*/ 111733 h 136342"/>
                <a:gd name="connsiteX3" fmla="*/ 34690 w 126799"/>
                <a:gd name="connsiteY3" fmla="*/ 130175 h 136342"/>
                <a:gd name="connsiteX4" fmla="*/ 120931 w 126799"/>
                <a:gd name="connsiteY4" fmla="*/ 43934 h 136342"/>
                <a:gd name="connsiteX5" fmla="*/ 125270 w 126799"/>
                <a:gd name="connsiteY5" fmla="*/ 22238 h 136342"/>
                <a:gd name="connsiteX6" fmla="*/ 116592 w 126799"/>
                <a:gd name="connsiteY6" fmla="*/ 0 h 13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799" h="136342">
                  <a:moveTo>
                    <a:pt x="116592" y="0"/>
                  </a:moveTo>
                  <a:cubicBezTo>
                    <a:pt x="80251" y="18984"/>
                    <a:pt x="45538" y="29289"/>
                    <a:pt x="17333" y="34713"/>
                  </a:cubicBezTo>
                  <a:lnTo>
                    <a:pt x="519" y="111733"/>
                  </a:lnTo>
                  <a:cubicBezTo>
                    <a:pt x="-3820" y="131260"/>
                    <a:pt x="20045" y="144819"/>
                    <a:pt x="34690" y="130175"/>
                  </a:cubicBezTo>
                  <a:lnTo>
                    <a:pt x="120931" y="43934"/>
                  </a:lnTo>
                  <a:cubicBezTo>
                    <a:pt x="126355" y="38510"/>
                    <a:pt x="128524" y="29832"/>
                    <a:pt x="125270" y="22238"/>
                  </a:cubicBezTo>
                  <a:lnTo>
                    <a:pt x="116592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056A14B-CA27-4DBA-BAF8-043F4D6814E1}"/>
                </a:ext>
              </a:extLst>
            </p:cNvPr>
            <p:cNvSpPr/>
            <p:nvPr/>
          </p:nvSpPr>
          <p:spPr>
            <a:xfrm>
              <a:off x="1843533" y="4033804"/>
              <a:ext cx="291808" cy="291265"/>
            </a:xfrm>
            <a:custGeom>
              <a:avLst/>
              <a:gdLst>
                <a:gd name="connsiteX0" fmla="*/ 192550 w 291808"/>
                <a:gd name="connsiteY0" fmla="*/ 0 h 291265"/>
                <a:gd name="connsiteX1" fmla="*/ 88953 w 291808"/>
                <a:gd name="connsiteY1" fmla="*/ 70511 h 291265"/>
                <a:gd name="connsiteX2" fmla="*/ 0 w 291808"/>
                <a:gd name="connsiteY2" fmla="*/ 257638 h 291265"/>
                <a:gd name="connsiteX3" fmla="*/ 33628 w 291808"/>
                <a:gd name="connsiteY3" fmla="*/ 291266 h 291265"/>
                <a:gd name="connsiteX4" fmla="*/ 221297 w 291808"/>
                <a:gd name="connsiteY4" fmla="*/ 202856 h 291265"/>
                <a:gd name="connsiteX5" fmla="*/ 291808 w 291808"/>
                <a:gd name="connsiteY5" fmla="*/ 99801 h 291265"/>
                <a:gd name="connsiteX6" fmla="*/ 250586 w 291808"/>
                <a:gd name="connsiteY6" fmla="*/ 40137 h 291265"/>
                <a:gd name="connsiteX7" fmla="*/ 192550 w 291808"/>
                <a:gd name="connsiteY7" fmla="*/ 0 h 291265"/>
                <a:gd name="connsiteX8" fmla="*/ 220212 w 291808"/>
                <a:gd name="connsiteY8" fmla="*/ 117157 h 291265"/>
                <a:gd name="connsiteX9" fmla="*/ 174109 w 291808"/>
                <a:gd name="connsiteY9" fmla="*/ 117157 h 291265"/>
                <a:gd name="connsiteX10" fmla="*/ 174109 w 291808"/>
                <a:gd name="connsiteY10" fmla="*/ 71054 h 291265"/>
                <a:gd name="connsiteX11" fmla="*/ 220212 w 291808"/>
                <a:gd name="connsiteY11" fmla="*/ 71054 h 291265"/>
                <a:gd name="connsiteX12" fmla="*/ 220212 w 291808"/>
                <a:gd name="connsiteY12" fmla="*/ 117157 h 29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808" h="291265">
                  <a:moveTo>
                    <a:pt x="192550" y="0"/>
                  </a:moveTo>
                  <a:cubicBezTo>
                    <a:pt x="160549" y="13017"/>
                    <a:pt x="124208" y="35256"/>
                    <a:pt x="88953" y="70511"/>
                  </a:cubicBezTo>
                  <a:cubicBezTo>
                    <a:pt x="24408" y="135056"/>
                    <a:pt x="5424" y="213161"/>
                    <a:pt x="0" y="257638"/>
                  </a:cubicBezTo>
                  <a:lnTo>
                    <a:pt x="33628" y="291266"/>
                  </a:lnTo>
                  <a:cubicBezTo>
                    <a:pt x="78105" y="285842"/>
                    <a:pt x="156752" y="267401"/>
                    <a:pt x="221297" y="202856"/>
                  </a:cubicBezTo>
                  <a:cubicBezTo>
                    <a:pt x="256553" y="167600"/>
                    <a:pt x="278791" y="131802"/>
                    <a:pt x="291808" y="99801"/>
                  </a:cubicBezTo>
                  <a:cubicBezTo>
                    <a:pt x="284757" y="81902"/>
                    <a:pt x="270655" y="60748"/>
                    <a:pt x="250586" y="40137"/>
                  </a:cubicBezTo>
                  <a:cubicBezTo>
                    <a:pt x="231060" y="21153"/>
                    <a:pt x="210449" y="7051"/>
                    <a:pt x="192550" y="0"/>
                  </a:cubicBezTo>
                  <a:close/>
                  <a:moveTo>
                    <a:pt x="220212" y="117157"/>
                  </a:moveTo>
                  <a:cubicBezTo>
                    <a:pt x="207737" y="129632"/>
                    <a:pt x="187126" y="129632"/>
                    <a:pt x="174109" y="117157"/>
                  </a:cubicBezTo>
                  <a:cubicBezTo>
                    <a:pt x="161634" y="104682"/>
                    <a:pt x="161634" y="84071"/>
                    <a:pt x="174109" y="71054"/>
                  </a:cubicBezTo>
                  <a:cubicBezTo>
                    <a:pt x="186584" y="58579"/>
                    <a:pt x="207195" y="58579"/>
                    <a:pt x="220212" y="71054"/>
                  </a:cubicBezTo>
                  <a:cubicBezTo>
                    <a:pt x="232687" y="84071"/>
                    <a:pt x="232687" y="104682"/>
                    <a:pt x="220212" y="117157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00A10A4-59FD-4FB2-A857-C357D1336CF1}"/>
                </a:ext>
              </a:extLst>
            </p:cNvPr>
            <p:cNvSpPr/>
            <p:nvPr/>
          </p:nvSpPr>
          <p:spPr>
            <a:xfrm>
              <a:off x="1779649" y="4311703"/>
              <a:ext cx="77252" cy="77412"/>
            </a:xfrm>
            <a:custGeom>
              <a:avLst/>
              <a:gdLst>
                <a:gd name="connsiteX0" fmla="*/ 63342 w 77252"/>
                <a:gd name="connsiteY0" fmla="*/ 13910 h 77412"/>
                <a:gd name="connsiteX1" fmla="*/ 37849 w 77252"/>
                <a:gd name="connsiteY1" fmla="*/ 8486 h 77412"/>
                <a:gd name="connsiteX2" fmla="*/ 1509 w 77252"/>
                <a:gd name="connsiteY2" fmla="*/ 75743 h 77412"/>
                <a:gd name="connsiteX3" fmla="*/ 68766 w 77252"/>
                <a:gd name="connsiteY3" fmla="*/ 39403 h 77412"/>
                <a:gd name="connsiteX4" fmla="*/ 63342 w 77252"/>
                <a:gd name="connsiteY4" fmla="*/ 13910 h 7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52" h="77412">
                  <a:moveTo>
                    <a:pt x="63342" y="13910"/>
                  </a:moveTo>
                  <a:cubicBezTo>
                    <a:pt x="54664" y="5232"/>
                    <a:pt x="55748" y="-9413"/>
                    <a:pt x="37849" y="8486"/>
                  </a:cubicBezTo>
                  <a:cubicBezTo>
                    <a:pt x="19950" y="26385"/>
                    <a:pt x="-6627" y="67065"/>
                    <a:pt x="1509" y="75743"/>
                  </a:cubicBezTo>
                  <a:cubicBezTo>
                    <a:pt x="10187" y="84422"/>
                    <a:pt x="50867" y="57302"/>
                    <a:pt x="68766" y="39403"/>
                  </a:cubicBezTo>
                  <a:cubicBezTo>
                    <a:pt x="86665" y="20961"/>
                    <a:pt x="72020" y="22046"/>
                    <a:pt x="63342" y="1391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111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E558113A-C584-4127-92E3-AE39B2394F15}"/>
              </a:ext>
            </a:extLst>
          </p:cNvPr>
          <p:cNvGrpSpPr/>
          <p:nvPr/>
        </p:nvGrpSpPr>
        <p:grpSpPr>
          <a:xfrm>
            <a:off x="1565834" y="3846144"/>
            <a:ext cx="761510" cy="783635"/>
            <a:chOff x="1565834" y="3846144"/>
            <a:chExt cx="761510" cy="783635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77CB4ED-8F89-4434-9021-270B33FE4DD9}"/>
                </a:ext>
              </a:extLst>
            </p:cNvPr>
            <p:cNvSpPr/>
            <p:nvPr/>
          </p:nvSpPr>
          <p:spPr>
            <a:xfrm>
              <a:off x="1565834" y="3846144"/>
              <a:ext cx="761510" cy="761509"/>
            </a:xfrm>
            <a:custGeom>
              <a:avLst/>
              <a:gdLst>
                <a:gd name="connsiteX0" fmla="*/ 211580 w 697680"/>
                <a:gd name="connsiteY0" fmla="*/ 0 h 697679"/>
                <a:gd name="connsiteX1" fmla="*/ 486100 w 697680"/>
                <a:gd name="connsiteY1" fmla="*/ 0 h 697679"/>
                <a:gd name="connsiteX2" fmla="*/ 697680 w 697680"/>
                <a:gd name="connsiteY2" fmla="*/ 211579 h 697679"/>
                <a:gd name="connsiteX3" fmla="*/ 697680 w 697680"/>
                <a:gd name="connsiteY3" fmla="*/ 486099 h 697679"/>
                <a:gd name="connsiteX4" fmla="*/ 486100 w 697680"/>
                <a:gd name="connsiteY4" fmla="*/ 697679 h 697679"/>
                <a:gd name="connsiteX5" fmla="*/ 211580 w 697680"/>
                <a:gd name="connsiteY5" fmla="*/ 697679 h 697679"/>
                <a:gd name="connsiteX6" fmla="*/ 0 w 697680"/>
                <a:gd name="connsiteY6" fmla="*/ 486099 h 697679"/>
                <a:gd name="connsiteX7" fmla="*/ 0 w 697680"/>
                <a:gd name="connsiteY7" fmla="*/ 211579 h 697679"/>
                <a:gd name="connsiteX8" fmla="*/ 211580 w 697680"/>
                <a:gd name="connsiteY8" fmla="*/ 0 h 6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680" h="697679">
                  <a:moveTo>
                    <a:pt x="211580" y="0"/>
                  </a:moveTo>
                  <a:lnTo>
                    <a:pt x="486100" y="0"/>
                  </a:lnTo>
                  <a:cubicBezTo>
                    <a:pt x="602039" y="0"/>
                    <a:pt x="697680" y="95641"/>
                    <a:pt x="697680" y="211579"/>
                  </a:cubicBezTo>
                  <a:lnTo>
                    <a:pt x="697680" y="486099"/>
                  </a:lnTo>
                  <a:cubicBezTo>
                    <a:pt x="697680" y="602038"/>
                    <a:pt x="602039" y="697679"/>
                    <a:pt x="486100" y="697679"/>
                  </a:cubicBezTo>
                  <a:lnTo>
                    <a:pt x="211580" y="697679"/>
                  </a:lnTo>
                  <a:cubicBezTo>
                    <a:pt x="95642" y="697679"/>
                    <a:pt x="0" y="602038"/>
                    <a:pt x="0" y="486099"/>
                  </a:cubicBezTo>
                  <a:lnTo>
                    <a:pt x="0" y="211579"/>
                  </a:lnTo>
                  <a:cubicBezTo>
                    <a:pt x="0" y="95641"/>
                    <a:pt x="95642" y="0"/>
                    <a:pt x="2115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270AE36-EDC0-4216-AB23-164CEC705A1A}"/>
                </a:ext>
              </a:extLst>
            </p:cNvPr>
            <p:cNvSpPr/>
            <p:nvPr/>
          </p:nvSpPr>
          <p:spPr>
            <a:xfrm>
              <a:off x="1665552" y="3912964"/>
              <a:ext cx="642398" cy="716815"/>
            </a:xfrm>
            <a:custGeom>
              <a:avLst/>
              <a:gdLst>
                <a:gd name="connsiteX0" fmla="*/ 628665 w 716631"/>
                <a:gd name="connsiteY0" fmla="*/ 0 h 709991"/>
                <a:gd name="connsiteX1" fmla="*/ 648617 w 716631"/>
                <a:gd name="connsiteY1" fmla="*/ 16496 h 709991"/>
                <a:gd name="connsiteX2" fmla="*/ 716631 w 716631"/>
                <a:gd name="connsiteY2" fmla="*/ 179418 h 709991"/>
                <a:gd name="connsiteX3" fmla="*/ 716631 w 716631"/>
                <a:gd name="connsiteY3" fmla="*/ 479054 h 709991"/>
                <a:gd name="connsiteX4" fmla="*/ 485694 w 716631"/>
                <a:gd name="connsiteY4" fmla="*/ 709991 h 709991"/>
                <a:gd name="connsiteX5" fmla="*/ 186058 w 716631"/>
                <a:gd name="connsiteY5" fmla="*/ 709991 h 709991"/>
                <a:gd name="connsiteX6" fmla="*/ 23135 w 716631"/>
                <a:gd name="connsiteY6" fmla="*/ 641977 h 709991"/>
                <a:gd name="connsiteX7" fmla="*/ 0 w 716631"/>
                <a:gd name="connsiteY7" fmla="*/ 613994 h 709991"/>
                <a:gd name="connsiteX8" fmla="*/ 14290 w 716631"/>
                <a:gd name="connsiteY8" fmla="*/ 625809 h 709991"/>
                <a:gd name="connsiteX9" fmla="*/ 142970 w 716631"/>
                <a:gd name="connsiteY9" fmla="*/ 665512 h 709991"/>
                <a:gd name="connsiteX10" fmla="*/ 442606 w 716631"/>
                <a:gd name="connsiteY10" fmla="*/ 665512 h 709991"/>
                <a:gd name="connsiteX11" fmla="*/ 673543 w 716631"/>
                <a:gd name="connsiteY11" fmla="*/ 434575 h 709991"/>
                <a:gd name="connsiteX12" fmla="*/ 673543 w 716631"/>
                <a:gd name="connsiteY12" fmla="*/ 134939 h 709991"/>
                <a:gd name="connsiteX13" fmla="*/ 633840 w 716631"/>
                <a:gd name="connsiteY13" fmla="*/ 6259 h 70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6631" h="709991">
                  <a:moveTo>
                    <a:pt x="628665" y="0"/>
                  </a:moveTo>
                  <a:lnTo>
                    <a:pt x="648617" y="16496"/>
                  </a:lnTo>
                  <a:cubicBezTo>
                    <a:pt x="690533" y="58412"/>
                    <a:pt x="716631" y="116146"/>
                    <a:pt x="716631" y="179418"/>
                  </a:cubicBezTo>
                  <a:lnTo>
                    <a:pt x="716631" y="479054"/>
                  </a:lnTo>
                  <a:cubicBezTo>
                    <a:pt x="716631" y="605600"/>
                    <a:pt x="612240" y="709991"/>
                    <a:pt x="485694" y="709991"/>
                  </a:cubicBezTo>
                  <a:lnTo>
                    <a:pt x="186058" y="709991"/>
                  </a:lnTo>
                  <a:cubicBezTo>
                    <a:pt x="122786" y="709991"/>
                    <a:pt x="65052" y="683893"/>
                    <a:pt x="23135" y="641977"/>
                  </a:cubicBezTo>
                  <a:lnTo>
                    <a:pt x="0" y="613994"/>
                  </a:lnTo>
                  <a:lnTo>
                    <a:pt x="14290" y="625809"/>
                  </a:lnTo>
                  <a:cubicBezTo>
                    <a:pt x="51177" y="650832"/>
                    <a:pt x="95516" y="665512"/>
                    <a:pt x="142970" y="665512"/>
                  </a:cubicBezTo>
                  <a:lnTo>
                    <a:pt x="442606" y="665512"/>
                  </a:lnTo>
                  <a:cubicBezTo>
                    <a:pt x="569152" y="665512"/>
                    <a:pt x="673543" y="561121"/>
                    <a:pt x="673543" y="434575"/>
                  </a:cubicBezTo>
                  <a:lnTo>
                    <a:pt x="673543" y="134939"/>
                  </a:lnTo>
                  <a:cubicBezTo>
                    <a:pt x="673543" y="87485"/>
                    <a:pt x="658863" y="43146"/>
                    <a:pt x="633840" y="6259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A54EA1F-E410-4595-BDF3-133E83E802A2}"/>
              </a:ext>
            </a:extLst>
          </p:cNvPr>
          <p:cNvGrpSpPr/>
          <p:nvPr/>
        </p:nvGrpSpPr>
        <p:grpSpPr>
          <a:xfrm>
            <a:off x="4890917" y="3846144"/>
            <a:ext cx="761510" cy="783635"/>
            <a:chOff x="1565834" y="3846144"/>
            <a:chExt cx="761510" cy="78363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FFE7C11-D8C5-4763-8AD2-79C45E60AA08}"/>
                </a:ext>
              </a:extLst>
            </p:cNvPr>
            <p:cNvSpPr/>
            <p:nvPr/>
          </p:nvSpPr>
          <p:spPr>
            <a:xfrm>
              <a:off x="1565834" y="3846144"/>
              <a:ext cx="761510" cy="761509"/>
            </a:xfrm>
            <a:custGeom>
              <a:avLst/>
              <a:gdLst>
                <a:gd name="connsiteX0" fmla="*/ 211580 w 697680"/>
                <a:gd name="connsiteY0" fmla="*/ 0 h 697679"/>
                <a:gd name="connsiteX1" fmla="*/ 486100 w 697680"/>
                <a:gd name="connsiteY1" fmla="*/ 0 h 697679"/>
                <a:gd name="connsiteX2" fmla="*/ 697680 w 697680"/>
                <a:gd name="connsiteY2" fmla="*/ 211579 h 697679"/>
                <a:gd name="connsiteX3" fmla="*/ 697680 w 697680"/>
                <a:gd name="connsiteY3" fmla="*/ 486099 h 697679"/>
                <a:gd name="connsiteX4" fmla="*/ 486100 w 697680"/>
                <a:gd name="connsiteY4" fmla="*/ 697679 h 697679"/>
                <a:gd name="connsiteX5" fmla="*/ 211580 w 697680"/>
                <a:gd name="connsiteY5" fmla="*/ 697679 h 697679"/>
                <a:gd name="connsiteX6" fmla="*/ 0 w 697680"/>
                <a:gd name="connsiteY6" fmla="*/ 486099 h 697679"/>
                <a:gd name="connsiteX7" fmla="*/ 0 w 697680"/>
                <a:gd name="connsiteY7" fmla="*/ 211579 h 697679"/>
                <a:gd name="connsiteX8" fmla="*/ 211580 w 697680"/>
                <a:gd name="connsiteY8" fmla="*/ 0 h 6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680" h="697679">
                  <a:moveTo>
                    <a:pt x="211580" y="0"/>
                  </a:moveTo>
                  <a:lnTo>
                    <a:pt x="486100" y="0"/>
                  </a:lnTo>
                  <a:cubicBezTo>
                    <a:pt x="602039" y="0"/>
                    <a:pt x="697680" y="95641"/>
                    <a:pt x="697680" y="211579"/>
                  </a:cubicBezTo>
                  <a:lnTo>
                    <a:pt x="697680" y="486099"/>
                  </a:lnTo>
                  <a:cubicBezTo>
                    <a:pt x="697680" y="602038"/>
                    <a:pt x="602039" y="697679"/>
                    <a:pt x="486100" y="697679"/>
                  </a:cubicBezTo>
                  <a:lnTo>
                    <a:pt x="211580" y="697679"/>
                  </a:lnTo>
                  <a:cubicBezTo>
                    <a:pt x="95642" y="697679"/>
                    <a:pt x="0" y="602038"/>
                    <a:pt x="0" y="486099"/>
                  </a:cubicBezTo>
                  <a:lnTo>
                    <a:pt x="0" y="211579"/>
                  </a:lnTo>
                  <a:cubicBezTo>
                    <a:pt x="0" y="95641"/>
                    <a:pt x="95642" y="0"/>
                    <a:pt x="2115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55417A6-EE97-4982-8234-80A4B9F1C9DB}"/>
                </a:ext>
              </a:extLst>
            </p:cNvPr>
            <p:cNvSpPr/>
            <p:nvPr/>
          </p:nvSpPr>
          <p:spPr>
            <a:xfrm>
              <a:off x="1665552" y="3912964"/>
              <a:ext cx="642398" cy="716815"/>
            </a:xfrm>
            <a:custGeom>
              <a:avLst/>
              <a:gdLst>
                <a:gd name="connsiteX0" fmla="*/ 628665 w 716631"/>
                <a:gd name="connsiteY0" fmla="*/ 0 h 709991"/>
                <a:gd name="connsiteX1" fmla="*/ 648617 w 716631"/>
                <a:gd name="connsiteY1" fmla="*/ 16496 h 709991"/>
                <a:gd name="connsiteX2" fmla="*/ 716631 w 716631"/>
                <a:gd name="connsiteY2" fmla="*/ 179418 h 709991"/>
                <a:gd name="connsiteX3" fmla="*/ 716631 w 716631"/>
                <a:gd name="connsiteY3" fmla="*/ 479054 h 709991"/>
                <a:gd name="connsiteX4" fmla="*/ 485694 w 716631"/>
                <a:gd name="connsiteY4" fmla="*/ 709991 h 709991"/>
                <a:gd name="connsiteX5" fmla="*/ 186058 w 716631"/>
                <a:gd name="connsiteY5" fmla="*/ 709991 h 709991"/>
                <a:gd name="connsiteX6" fmla="*/ 23135 w 716631"/>
                <a:gd name="connsiteY6" fmla="*/ 641977 h 709991"/>
                <a:gd name="connsiteX7" fmla="*/ 0 w 716631"/>
                <a:gd name="connsiteY7" fmla="*/ 613994 h 709991"/>
                <a:gd name="connsiteX8" fmla="*/ 14290 w 716631"/>
                <a:gd name="connsiteY8" fmla="*/ 625809 h 709991"/>
                <a:gd name="connsiteX9" fmla="*/ 142970 w 716631"/>
                <a:gd name="connsiteY9" fmla="*/ 665512 h 709991"/>
                <a:gd name="connsiteX10" fmla="*/ 442606 w 716631"/>
                <a:gd name="connsiteY10" fmla="*/ 665512 h 709991"/>
                <a:gd name="connsiteX11" fmla="*/ 673543 w 716631"/>
                <a:gd name="connsiteY11" fmla="*/ 434575 h 709991"/>
                <a:gd name="connsiteX12" fmla="*/ 673543 w 716631"/>
                <a:gd name="connsiteY12" fmla="*/ 134939 h 709991"/>
                <a:gd name="connsiteX13" fmla="*/ 633840 w 716631"/>
                <a:gd name="connsiteY13" fmla="*/ 6259 h 70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6631" h="709991">
                  <a:moveTo>
                    <a:pt x="628665" y="0"/>
                  </a:moveTo>
                  <a:lnTo>
                    <a:pt x="648617" y="16496"/>
                  </a:lnTo>
                  <a:cubicBezTo>
                    <a:pt x="690533" y="58412"/>
                    <a:pt x="716631" y="116146"/>
                    <a:pt x="716631" y="179418"/>
                  </a:cubicBezTo>
                  <a:lnTo>
                    <a:pt x="716631" y="479054"/>
                  </a:lnTo>
                  <a:cubicBezTo>
                    <a:pt x="716631" y="605600"/>
                    <a:pt x="612240" y="709991"/>
                    <a:pt x="485694" y="709991"/>
                  </a:cubicBezTo>
                  <a:lnTo>
                    <a:pt x="186058" y="709991"/>
                  </a:lnTo>
                  <a:cubicBezTo>
                    <a:pt x="122786" y="709991"/>
                    <a:pt x="65052" y="683893"/>
                    <a:pt x="23135" y="641977"/>
                  </a:cubicBezTo>
                  <a:lnTo>
                    <a:pt x="0" y="613994"/>
                  </a:lnTo>
                  <a:lnTo>
                    <a:pt x="14290" y="625809"/>
                  </a:lnTo>
                  <a:cubicBezTo>
                    <a:pt x="51177" y="650832"/>
                    <a:pt x="95516" y="665512"/>
                    <a:pt x="142970" y="665512"/>
                  </a:cubicBezTo>
                  <a:lnTo>
                    <a:pt x="442606" y="665512"/>
                  </a:lnTo>
                  <a:cubicBezTo>
                    <a:pt x="569152" y="665512"/>
                    <a:pt x="673543" y="561121"/>
                    <a:pt x="673543" y="434575"/>
                  </a:cubicBezTo>
                  <a:lnTo>
                    <a:pt x="673543" y="134939"/>
                  </a:lnTo>
                  <a:cubicBezTo>
                    <a:pt x="673543" y="87485"/>
                    <a:pt x="658863" y="43146"/>
                    <a:pt x="633840" y="6259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48F63B9-A627-42F5-AC49-1E2E2463BD82}"/>
              </a:ext>
            </a:extLst>
          </p:cNvPr>
          <p:cNvGrpSpPr/>
          <p:nvPr/>
        </p:nvGrpSpPr>
        <p:grpSpPr>
          <a:xfrm>
            <a:off x="8215998" y="3846144"/>
            <a:ext cx="761510" cy="783635"/>
            <a:chOff x="1565834" y="3846144"/>
            <a:chExt cx="761510" cy="783635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E005985-1F40-4C0A-8B7C-9CC7BB0695D7}"/>
                </a:ext>
              </a:extLst>
            </p:cNvPr>
            <p:cNvSpPr/>
            <p:nvPr/>
          </p:nvSpPr>
          <p:spPr>
            <a:xfrm>
              <a:off x="1565834" y="3846144"/>
              <a:ext cx="761510" cy="761509"/>
            </a:xfrm>
            <a:custGeom>
              <a:avLst/>
              <a:gdLst>
                <a:gd name="connsiteX0" fmla="*/ 211580 w 697680"/>
                <a:gd name="connsiteY0" fmla="*/ 0 h 697679"/>
                <a:gd name="connsiteX1" fmla="*/ 486100 w 697680"/>
                <a:gd name="connsiteY1" fmla="*/ 0 h 697679"/>
                <a:gd name="connsiteX2" fmla="*/ 697680 w 697680"/>
                <a:gd name="connsiteY2" fmla="*/ 211579 h 697679"/>
                <a:gd name="connsiteX3" fmla="*/ 697680 w 697680"/>
                <a:gd name="connsiteY3" fmla="*/ 486099 h 697679"/>
                <a:gd name="connsiteX4" fmla="*/ 486100 w 697680"/>
                <a:gd name="connsiteY4" fmla="*/ 697679 h 697679"/>
                <a:gd name="connsiteX5" fmla="*/ 211580 w 697680"/>
                <a:gd name="connsiteY5" fmla="*/ 697679 h 697679"/>
                <a:gd name="connsiteX6" fmla="*/ 0 w 697680"/>
                <a:gd name="connsiteY6" fmla="*/ 486099 h 697679"/>
                <a:gd name="connsiteX7" fmla="*/ 0 w 697680"/>
                <a:gd name="connsiteY7" fmla="*/ 211579 h 697679"/>
                <a:gd name="connsiteX8" fmla="*/ 211580 w 697680"/>
                <a:gd name="connsiteY8" fmla="*/ 0 h 6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680" h="697679">
                  <a:moveTo>
                    <a:pt x="211580" y="0"/>
                  </a:moveTo>
                  <a:lnTo>
                    <a:pt x="486100" y="0"/>
                  </a:lnTo>
                  <a:cubicBezTo>
                    <a:pt x="602039" y="0"/>
                    <a:pt x="697680" y="95641"/>
                    <a:pt x="697680" y="211579"/>
                  </a:cubicBezTo>
                  <a:lnTo>
                    <a:pt x="697680" y="486099"/>
                  </a:lnTo>
                  <a:cubicBezTo>
                    <a:pt x="697680" y="602038"/>
                    <a:pt x="602039" y="697679"/>
                    <a:pt x="486100" y="697679"/>
                  </a:cubicBezTo>
                  <a:lnTo>
                    <a:pt x="211580" y="697679"/>
                  </a:lnTo>
                  <a:cubicBezTo>
                    <a:pt x="95642" y="697679"/>
                    <a:pt x="0" y="602038"/>
                    <a:pt x="0" y="486099"/>
                  </a:cubicBezTo>
                  <a:lnTo>
                    <a:pt x="0" y="211579"/>
                  </a:lnTo>
                  <a:cubicBezTo>
                    <a:pt x="0" y="95641"/>
                    <a:pt x="95642" y="0"/>
                    <a:pt x="2115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34A138-3D83-4597-89F6-0C6F63DF83D8}"/>
                </a:ext>
              </a:extLst>
            </p:cNvPr>
            <p:cNvSpPr/>
            <p:nvPr/>
          </p:nvSpPr>
          <p:spPr>
            <a:xfrm>
              <a:off x="1665552" y="3912964"/>
              <a:ext cx="642398" cy="716815"/>
            </a:xfrm>
            <a:custGeom>
              <a:avLst/>
              <a:gdLst>
                <a:gd name="connsiteX0" fmla="*/ 628665 w 716631"/>
                <a:gd name="connsiteY0" fmla="*/ 0 h 709991"/>
                <a:gd name="connsiteX1" fmla="*/ 648617 w 716631"/>
                <a:gd name="connsiteY1" fmla="*/ 16496 h 709991"/>
                <a:gd name="connsiteX2" fmla="*/ 716631 w 716631"/>
                <a:gd name="connsiteY2" fmla="*/ 179418 h 709991"/>
                <a:gd name="connsiteX3" fmla="*/ 716631 w 716631"/>
                <a:gd name="connsiteY3" fmla="*/ 479054 h 709991"/>
                <a:gd name="connsiteX4" fmla="*/ 485694 w 716631"/>
                <a:gd name="connsiteY4" fmla="*/ 709991 h 709991"/>
                <a:gd name="connsiteX5" fmla="*/ 186058 w 716631"/>
                <a:gd name="connsiteY5" fmla="*/ 709991 h 709991"/>
                <a:gd name="connsiteX6" fmla="*/ 23135 w 716631"/>
                <a:gd name="connsiteY6" fmla="*/ 641977 h 709991"/>
                <a:gd name="connsiteX7" fmla="*/ 0 w 716631"/>
                <a:gd name="connsiteY7" fmla="*/ 613994 h 709991"/>
                <a:gd name="connsiteX8" fmla="*/ 14290 w 716631"/>
                <a:gd name="connsiteY8" fmla="*/ 625809 h 709991"/>
                <a:gd name="connsiteX9" fmla="*/ 142970 w 716631"/>
                <a:gd name="connsiteY9" fmla="*/ 665512 h 709991"/>
                <a:gd name="connsiteX10" fmla="*/ 442606 w 716631"/>
                <a:gd name="connsiteY10" fmla="*/ 665512 h 709991"/>
                <a:gd name="connsiteX11" fmla="*/ 673543 w 716631"/>
                <a:gd name="connsiteY11" fmla="*/ 434575 h 709991"/>
                <a:gd name="connsiteX12" fmla="*/ 673543 w 716631"/>
                <a:gd name="connsiteY12" fmla="*/ 134939 h 709991"/>
                <a:gd name="connsiteX13" fmla="*/ 633840 w 716631"/>
                <a:gd name="connsiteY13" fmla="*/ 6259 h 70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6631" h="709991">
                  <a:moveTo>
                    <a:pt x="628665" y="0"/>
                  </a:moveTo>
                  <a:lnTo>
                    <a:pt x="648617" y="16496"/>
                  </a:lnTo>
                  <a:cubicBezTo>
                    <a:pt x="690533" y="58412"/>
                    <a:pt x="716631" y="116146"/>
                    <a:pt x="716631" y="179418"/>
                  </a:cubicBezTo>
                  <a:lnTo>
                    <a:pt x="716631" y="479054"/>
                  </a:lnTo>
                  <a:cubicBezTo>
                    <a:pt x="716631" y="605600"/>
                    <a:pt x="612240" y="709991"/>
                    <a:pt x="485694" y="709991"/>
                  </a:cubicBezTo>
                  <a:lnTo>
                    <a:pt x="186058" y="709991"/>
                  </a:lnTo>
                  <a:cubicBezTo>
                    <a:pt x="122786" y="709991"/>
                    <a:pt x="65052" y="683893"/>
                    <a:pt x="23135" y="641977"/>
                  </a:cubicBezTo>
                  <a:lnTo>
                    <a:pt x="0" y="613994"/>
                  </a:lnTo>
                  <a:lnTo>
                    <a:pt x="14290" y="625809"/>
                  </a:lnTo>
                  <a:cubicBezTo>
                    <a:pt x="51177" y="650832"/>
                    <a:pt x="95516" y="665512"/>
                    <a:pt x="142970" y="665512"/>
                  </a:cubicBezTo>
                  <a:lnTo>
                    <a:pt x="442606" y="665512"/>
                  </a:lnTo>
                  <a:cubicBezTo>
                    <a:pt x="569152" y="665512"/>
                    <a:pt x="673543" y="561121"/>
                    <a:pt x="673543" y="434575"/>
                  </a:cubicBezTo>
                  <a:lnTo>
                    <a:pt x="673543" y="134939"/>
                  </a:lnTo>
                  <a:cubicBezTo>
                    <a:pt x="673543" y="87485"/>
                    <a:pt x="658863" y="43146"/>
                    <a:pt x="633840" y="6259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6CA8FB2-3341-495C-9C6B-C79CE9919FD9}"/>
              </a:ext>
            </a:extLst>
          </p:cNvPr>
          <p:cNvSpPr/>
          <p:nvPr/>
        </p:nvSpPr>
        <p:spPr>
          <a:xfrm>
            <a:off x="2489433" y="2124790"/>
            <a:ext cx="2214204" cy="2214204"/>
          </a:xfrm>
          <a:custGeom>
            <a:avLst/>
            <a:gdLst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442198 h 2214204"/>
              <a:gd name="connsiteX11" fmla="*/ 2214204 w 2214204"/>
              <a:gd name="connsiteY11" fmla="*/ 1282188 h 2214204"/>
              <a:gd name="connsiteX12" fmla="*/ 1975093 w 2214204"/>
              <a:gd name="connsiteY12" fmla="*/ 1521445 h 2214204"/>
              <a:gd name="connsiteX13" fmla="*/ 1761083 w 2214204"/>
              <a:gd name="connsiteY13" fmla="*/ 1521445 h 2214204"/>
              <a:gd name="connsiteX14" fmla="*/ 1668471 w 2214204"/>
              <a:gd name="connsiteY14" fmla="*/ 1540062 h 2214204"/>
              <a:gd name="connsiteX15" fmla="*/ 1661404 w 2214204"/>
              <a:gd name="connsiteY15" fmla="*/ 1543873 h 2214204"/>
              <a:gd name="connsiteX16" fmla="*/ 1616424 w 2214204"/>
              <a:gd name="connsiteY16" fmla="*/ 1571332 h 2214204"/>
              <a:gd name="connsiteX17" fmla="*/ 1601873 w 2214204"/>
              <a:gd name="connsiteY17" fmla="*/ 1583256 h 2214204"/>
              <a:gd name="connsiteX18" fmla="*/ 1563715 w 2214204"/>
              <a:gd name="connsiteY18" fmla="*/ 1625555 h 2214204"/>
              <a:gd name="connsiteX19" fmla="*/ 1563036 w 2214204"/>
              <a:gd name="connsiteY19" fmla="*/ 1626373 h 2214204"/>
              <a:gd name="connsiteX20" fmla="*/ 1558745 w 2214204"/>
              <a:gd name="connsiteY20" fmla="*/ 1634235 h 2214204"/>
              <a:gd name="connsiteX21" fmla="*/ 1536625 w 2214204"/>
              <a:gd name="connsiteY21" fmla="*/ 1680566 h 2214204"/>
              <a:gd name="connsiteX22" fmla="*/ 1530617 w 2214204"/>
              <a:gd name="connsiteY22" fmla="*/ 1699851 h 2214204"/>
              <a:gd name="connsiteX23" fmla="*/ 1522733 w 2214204"/>
              <a:gd name="connsiteY23" fmla="*/ 1752246 h 2214204"/>
              <a:gd name="connsiteX24" fmla="*/ 1521869 w 2214204"/>
              <a:gd name="connsiteY24" fmla="*/ 1760806 h 2214204"/>
              <a:gd name="connsiteX25" fmla="*/ 1521869 w 2214204"/>
              <a:gd name="connsiteY25" fmla="*/ 1974947 h 2214204"/>
              <a:gd name="connsiteX26" fmla="*/ 1520580 w 2214204"/>
              <a:gd name="connsiteY26" fmla="*/ 1983514 h 2214204"/>
              <a:gd name="connsiteX27" fmla="*/ 1516538 w 2214204"/>
              <a:gd name="connsiteY27" fmla="*/ 2023547 h 2214204"/>
              <a:gd name="connsiteX28" fmla="*/ 1512708 w 2214204"/>
              <a:gd name="connsiteY28" fmla="*/ 2035837 h 2214204"/>
              <a:gd name="connsiteX29" fmla="*/ 1511233 w 2214204"/>
              <a:gd name="connsiteY29" fmla="*/ 2045637 h 2214204"/>
              <a:gd name="connsiteX30" fmla="*/ 1506680 w 2214204"/>
              <a:gd name="connsiteY30" fmla="*/ 2055176 h 2214204"/>
              <a:gd name="connsiteX31" fmla="*/ 1502484 w 2214204"/>
              <a:gd name="connsiteY31" fmla="*/ 2068637 h 2214204"/>
              <a:gd name="connsiteX32" fmla="*/ 1484741 w 2214204"/>
              <a:gd name="connsiteY32" fmla="*/ 2101142 h 2214204"/>
              <a:gd name="connsiteX33" fmla="*/ 1481383 w 2214204"/>
              <a:gd name="connsiteY33" fmla="*/ 2108176 h 2214204"/>
              <a:gd name="connsiteX34" fmla="*/ 1479327 w 2214204"/>
              <a:gd name="connsiteY34" fmla="*/ 2110456 h 2214204"/>
              <a:gd name="connsiteX35" fmla="*/ 1450945 w 2214204"/>
              <a:gd name="connsiteY35" fmla="*/ 2144626 h 2214204"/>
              <a:gd name="connsiteX36" fmla="*/ 1441671 w 2214204"/>
              <a:gd name="connsiteY36" fmla="*/ 2152223 h 2214204"/>
              <a:gd name="connsiteX37" fmla="*/ 1435407 w 2214204"/>
              <a:gd name="connsiteY37" fmla="*/ 2159171 h 2214204"/>
              <a:gd name="connsiteX38" fmla="*/ 1426683 w 2214204"/>
              <a:gd name="connsiteY38" fmla="*/ 2164501 h 2214204"/>
              <a:gd name="connsiteX39" fmla="*/ 1415462 w 2214204"/>
              <a:gd name="connsiteY39" fmla="*/ 2173693 h 2214204"/>
              <a:gd name="connsiteX40" fmla="*/ 1383000 w 2214204"/>
              <a:gd name="connsiteY40" fmla="*/ 2191191 h 2214204"/>
              <a:gd name="connsiteX41" fmla="*/ 1376391 w 2214204"/>
              <a:gd name="connsiteY41" fmla="*/ 2195229 h 2214204"/>
              <a:gd name="connsiteX42" fmla="*/ 1361075 w 2214204"/>
              <a:gd name="connsiteY42" fmla="*/ 2200009 h 2214204"/>
              <a:gd name="connsiteX43" fmla="*/ 1361075 w 2214204"/>
              <a:gd name="connsiteY43" fmla="*/ 2199836 h 2214204"/>
              <a:gd name="connsiteX44" fmla="*/ 1330082 w 2214204"/>
              <a:gd name="connsiteY44" fmla="*/ 2209398 h 2214204"/>
              <a:gd name="connsiteX45" fmla="*/ 1282188 w 2214204"/>
              <a:gd name="connsiteY45" fmla="*/ 2214204 h 2214204"/>
              <a:gd name="connsiteX46" fmla="*/ 932017 w 2214204"/>
              <a:gd name="connsiteY46" fmla="*/ 2214204 h 2214204"/>
              <a:gd name="connsiteX47" fmla="*/ 692759 w 2214204"/>
              <a:gd name="connsiteY47" fmla="*/ 1974947 h 2214204"/>
              <a:gd name="connsiteX48" fmla="*/ 692759 w 2214204"/>
              <a:gd name="connsiteY48" fmla="*/ 1760806 h 2214204"/>
              <a:gd name="connsiteX49" fmla="*/ 453399 w 2214204"/>
              <a:gd name="connsiteY49" fmla="*/ 1521445 h 2214204"/>
              <a:gd name="connsiteX50" fmla="*/ 239258 w 2214204"/>
              <a:gd name="connsiteY50" fmla="*/ 1521445 h 2214204"/>
              <a:gd name="connsiteX51" fmla="*/ 0 w 2214204"/>
              <a:gd name="connsiteY51" fmla="*/ 1282188 h 2214204"/>
              <a:gd name="connsiteX52" fmla="*/ 0 w 2214204"/>
              <a:gd name="connsiteY52" fmla="*/ 239258 h 2214204"/>
              <a:gd name="connsiteX53" fmla="*/ 239258 w 2214204"/>
              <a:gd name="connsiteY53" fmla="*/ 0 h 2214204"/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1282188 h 2214204"/>
              <a:gd name="connsiteX11" fmla="*/ 1975093 w 2214204"/>
              <a:gd name="connsiteY11" fmla="*/ 1521445 h 2214204"/>
              <a:gd name="connsiteX12" fmla="*/ 1761083 w 2214204"/>
              <a:gd name="connsiteY12" fmla="*/ 1521445 h 2214204"/>
              <a:gd name="connsiteX13" fmla="*/ 1668471 w 2214204"/>
              <a:gd name="connsiteY13" fmla="*/ 1540062 h 2214204"/>
              <a:gd name="connsiteX14" fmla="*/ 1661404 w 2214204"/>
              <a:gd name="connsiteY14" fmla="*/ 1543873 h 2214204"/>
              <a:gd name="connsiteX15" fmla="*/ 1616424 w 2214204"/>
              <a:gd name="connsiteY15" fmla="*/ 1571332 h 2214204"/>
              <a:gd name="connsiteX16" fmla="*/ 1601873 w 2214204"/>
              <a:gd name="connsiteY16" fmla="*/ 1583256 h 2214204"/>
              <a:gd name="connsiteX17" fmla="*/ 1563715 w 2214204"/>
              <a:gd name="connsiteY17" fmla="*/ 1625555 h 2214204"/>
              <a:gd name="connsiteX18" fmla="*/ 1563036 w 2214204"/>
              <a:gd name="connsiteY18" fmla="*/ 1626373 h 2214204"/>
              <a:gd name="connsiteX19" fmla="*/ 1558745 w 2214204"/>
              <a:gd name="connsiteY19" fmla="*/ 1634235 h 2214204"/>
              <a:gd name="connsiteX20" fmla="*/ 1536625 w 2214204"/>
              <a:gd name="connsiteY20" fmla="*/ 1680566 h 2214204"/>
              <a:gd name="connsiteX21" fmla="*/ 1530617 w 2214204"/>
              <a:gd name="connsiteY21" fmla="*/ 1699851 h 2214204"/>
              <a:gd name="connsiteX22" fmla="*/ 1522733 w 2214204"/>
              <a:gd name="connsiteY22" fmla="*/ 1752246 h 2214204"/>
              <a:gd name="connsiteX23" fmla="*/ 1521869 w 2214204"/>
              <a:gd name="connsiteY23" fmla="*/ 1760806 h 2214204"/>
              <a:gd name="connsiteX24" fmla="*/ 1521869 w 2214204"/>
              <a:gd name="connsiteY24" fmla="*/ 1974947 h 2214204"/>
              <a:gd name="connsiteX25" fmla="*/ 1520580 w 2214204"/>
              <a:gd name="connsiteY25" fmla="*/ 1983514 h 2214204"/>
              <a:gd name="connsiteX26" fmla="*/ 1516538 w 2214204"/>
              <a:gd name="connsiteY26" fmla="*/ 2023547 h 2214204"/>
              <a:gd name="connsiteX27" fmla="*/ 1512708 w 2214204"/>
              <a:gd name="connsiteY27" fmla="*/ 2035837 h 2214204"/>
              <a:gd name="connsiteX28" fmla="*/ 1511233 w 2214204"/>
              <a:gd name="connsiteY28" fmla="*/ 2045637 h 2214204"/>
              <a:gd name="connsiteX29" fmla="*/ 1506680 w 2214204"/>
              <a:gd name="connsiteY29" fmla="*/ 2055176 h 2214204"/>
              <a:gd name="connsiteX30" fmla="*/ 1502484 w 2214204"/>
              <a:gd name="connsiteY30" fmla="*/ 2068637 h 2214204"/>
              <a:gd name="connsiteX31" fmla="*/ 1484741 w 2214204"/>
              <a:gd name="connsiteY31" fmla="*/ 2101142 h 2214204"/>
              <a:gd name="connsiteX32" fmla="*/ 1481383 w 2214204"/>
              <a:gd name="connsiteY32" fmla="*/ 2108176 h 2214204"/>
              <a:gd name="connsiteX33" fmla="*/ 1479327 w 2214204"/>
              <a:gd name="connsiteY33" fmla="*/ 2110456 h 2214204"/>
              <a:gd name="connsiteX34" fmla="*/ 1450945 w 2214204"/>
              <a:gd name="connsiteY34" fmla="*/ 2144626 h 2214204"/>
              <a:gd name="connsiteX35" fmla="*/ 1441671 w 2214204"/>
              <a:gd name="connsiteY35" fmla="*/ 2152223 h 2214204"/>
              <a:gd name="connsiteX36" fmla="*/ 1435407 w 2214204"/>
              <a:gd name="connsiteY36" fmla="*/ 2159171 h 2214204"/>
              <a:gd name="connsiteX37" fmla="*/ 1426683 w 2214204"/>
              <a:gd name="connsiteY37" fmla="*/ 2164501 h 2214204"/>
              <a:gd name="connsiteX38" fmla="*/ 1415462 w 2214204"/>
              <a:gd name="connsiteY38" fmla="*/ 2173693 h 2214204"/>
              <a:gd name="connsiteX39" fmla="*/ 1383000 w 2214204"/>
              <a:gd name="connsiteY39" fmla="*/ 2191191 h 2214204"/>
              <a:gd name="connsiteX40" fmla="*/ 1376391 w 2214204"/>
              <a:gd name="connsiteY40" fmla="*/ 2195229 h 2214204"/>
              <a:gd name="connsiteX41" fmla="*/ 1361075 w 2214204"/>
              <a:gd name="connsiteY41" fmla="*/ 2200009 h 2214204"/>
              <a:gd name="connsiteX42" fmla="*/ 1361075 w 2214204"/>
              <a:gd name="connsiteY42" fmla="*/ 2199836 h 2214204"/>
              <a:gd name="connsiteX43" fmla="*/ 1330082 w 2214204"/>
              <a:gd name="connsiteY43" fmla="*/ 2209398 h 2214204"/>
              <a:gd name="connsiteX44" fmla="*/ 1282188 w 2214204"/>
              <a:gd name="connsiteY44" fmla="*/ 2214204 h 2214204"/>
              <a:gd name="connsiteX45" fmla="*/ 932017 w 2214204"/>
              <a:gd name="connsiteY45" fmla="*/ 2214204 h 2214204"/>
              <a:gd name="connsiteX46" fmla="*/ 692759 w 2214204"/>
              <a:gd name="connsiteY46" fmla="*/ 1974947 h 2214204"/>
              <a:gd name="connsiteX47" fmla="*/ 692759 w 2214204"/>
              <a:gd name="connsiteY47" fmla="*/ 1760806 h 2214204"/>
              <a:gd name="connsiteX48" fmla="*/ 453399 w 2214204"/>
              <a:gd name="connsiteY48" fmla="*/ 1521445 h 2214204"/>
              <a:gd name="connsiteX49" fmla="*/ 239258 w 2214204"/>
              <a:gd name="connsiteY49" fmla="*/ 1521445 h 2214204"/>
              <a:gd name="connsiteX50" fmla="*/ 0 w 2214204"/>
              <a:gd name="connsiteY50" fmla="*/ 1282188 h 2214204"/>
              <a:gd name="connsiteX51" fmla="*/ 0 w 2214204"/>
              <a:gd name="connsiteY51" fmla="*/ 239258 h 2214204"/>
              <a:gd name="connsiteX52" fmla="*/ 239258 w 2214204"/>
              <a:gd name="connsiteY52" fmla="*/ 0 h 22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14204" h="2214204">
                <a:moveTo>
                  <a:pt x="239258" y="0"/>
                </a:moveTo>
                <a:lnTo>
                  <a:pt x="585360" y="0"/>
                </a:lnTo>
                <a:lnTo>
                  <a:pt x="933605" y="0"/>
                </a:lnTo>
                <a:lnTo>
                  <a:pt x="1281234" y="0"/>
                </a:lnTo>
                <a:lnTo>
                  <a:pt x="1361075" y="0"/>
                </a:lnTo>
                <a:lnTo>
                  <a:pt x="1518331" y="0"/>
                </a:lnTo>
                <a:lnTo>
                  <a:pt x="1629202" y="0"/>
                </a:lnTo>
                <a:lnTo>
                  <a:pt x="1975093" y="0"/>
                </a:lnTo>
                <a:lnTo>
                  <a:pt x="1975107" y="0"/>
                </a:lnTo>
                <a:cubicBezTo>
                  <a:pt x="2106026" y="0"/>
                  <a:pt x="2214204" y="105790"/>
                  <a:pt x="2214204" y="239258"/>
                </a:cubicBezTo>
                <a:lnTo>
                  <a:pt x="2214204" y="1282188"/>
                </a:lnTo>
                <a:cubicBezTo>
                  <a:pt x="2214204" y="1413196"/>
                  <a:pt x="2108479" y="1521445"/>
                  <a:pt x="1975093" y="1521445"/>
                </a:cubicBezTo>
                <a:lnTo>
                  <a:pt x="1761083" y="1521445"/>
                </a:lnTo>
                <a:cubicBezTo>
                  <a:pt x="1728351" y="1521445"/>
                  <a:pt x="1697035" y="1528057"/>
                  <a:pt x="1668471" y="1540062"/>
                </a:cubicBezTo>
                <a:lnTo>
                  <a:pt x="1661404" y="1543873"/>
                </a:lnTo>
                <a:lnTo>
                  <a:pt x="1616424" y="1571332"/>
                </a:lnTo>
                <a:lnTo>
                  <a:pt x="1601873" y="1583256"/>
                </a:lnTo>
                <a:lnTo>
                  <a:pt x="1563715" y="1625555"/>
                </a:lnTo>
                <a:lnTo>
                  <a:pt x="1563036" y="1626373"/>
                </a:lnTo>
                <a:lnTo>
                  <a:pt x="1558745" y="1634235"/>
                </a:lnTo>
                <a:lnTo>
                  <a:pt x="1536625" y="1680566"/>
                </a:lnTo>
                <a:lnTo>
                  <a:pt x="1530617" y="1699851"/>
                </a:lnTo>
                <a:lnTo>
                  <a:pt x="1522733" y="1752246"/>
                </a:lnTo>
                <a:lnTo>
                  <a:pt x="1521869" y="1760806"/>
                </a:lnTo>
                <a:lnTo>
                  <a:pt x="1521869" y="1974947"/>
                </a:lnTo>
                <a:lnTo>
                  <a:pt x="1520580" y="1983514"/>
                </a:lnTo>
                <a:lnTo>
                  <a:pt x="1516538" y="2023547"/>
                </a:lnTo>
                <a:lnTo>
                  <a:pt x="1512708" y="2035837"/>
                </a:lnTo>
                <a:lnTo>
                  <a:pt x="1511233" y="2045637"/>
                </a:lnTo>
                <a:lnTo>
                  <a:pt x="1506680" y="2055176"/>
                </a:lnTo>
                <a:lnTo>
                  <a:pt x="1502484" y="2068637"/>
                </a:lnTo>
                <a:lnTo>
                  <a:pt x="1484741" y="2101142"/>
                </a:lnTo>
                <a:lnTo>
                  <a:pt x="1481383" y="2108176"/>
                </a:lnTo>
                <a:lnTo>
                  <a:pt x="1479327" y="2110456"/>
                </a:lnTo>
                <a:lnTo>
                  <a:pt x="1450945" y="2144626"/>
                </a:lnTo>
                <a:lnTo>
                  <a:pt x="1441671" y="2152223"/>
                </a:lnTo>
                <a:lnTo>
                  <a:pt x="1435407" y="2159171"/>
                </a:lnTo>
                <a:lnTo>
                  <a:pt x="1426683" y="2164501"/>
                </a:lnTo>
                <a:lnTo>
                  <a:pt x="1415462" y="2173693"/>
                </a:lnTo>
                <a:lnTo>
                  <a:pt x="1383000" y="2191191"/>
                </a:lnTo>
                <a:lnTo>
                  <a:pt x="1376391" y="2195229"/>
                </a:lnTo>
                <a:lnTo>
                  <a:pt x="1361075" y="2200009"/>
                </a:lnTo>
                <a:lnTo>
                  <a:pt x="1361075" y="2199836"/>
                </a:lnTo>
                <a:lnTo>
                  <a:pt x="1330082" y="2209398"/>
                </a:lnTo>
                <a:cubicBezTo>
                  <a:pt x="1314585" y="2212551"/>
                  <a:pt x="1298564" y="2214204"/>
                  <a:pt x="1282188" y="2214204"/>
                </a:cubicBezTo>
                <a:lnTo>
                  <a:pt x="932017" y="2214204"/>
                </a:lnTo>
                <a:cubicBezTo>
                  <a:pt x="798549" y="2214204"/>
                  <a:pt x="692759" y="2105851"/>
                  <a:pt x="692759" y="1974947"/>
                </a:cubicBezTo>
                <a:lnTo>
                  <a:pt x="692759" y="1760806"/>
                </a:lnTo>
                <a:cubicBezTo>
                  <a:pt x="692759" y="1627235"/>
                  <a:pt x="584406" y="1521445"/>
                  <a:pt x="453399" y="1521445"/>
                </a:cubicBezTo>
                <a:lnTo>
                  <a:pt x="239258" y="1521445"/>
                </a:lnTo>
                <a:cubicBezTo>
                  <a:pt x="105790" y="1521445"/>
                  <a:pt x="0" y="1413196"/>
                  <a:pt x="0" y="1282188"/>
                </a:cubicBezTo>
                <a:lnTo>
                  <a:pt x="0" y="239258"/>
                </a:lnTo>
                <a:cubicBezTo>
                  <a:pt x="0" y="105790"/>
                  <a:pt x="108250" y="0"/>
                  <a:pt x="23925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758E66B-1A97-4092-B6A8-2EF60141E3D1}"/>
              </a:ext>
            </a:extLst>
          </p:cNvPr>
          <p:cNvSpPr/>
          <p:nvPr/>
        </p:nvSpPr>
        <p:spPr>
          <a:xfrm>
            <a:off x="5814514" y="2124790"/>
            <a:ext cx="2214204" cy="2214204"/>
          </a:xfrm>
          <a:custGeom>
            <a:avLst/>
            <a:gdLst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442198 h 2214204"/>
              <a:gd name="connsiteX11" fmla="*/ 2214204 w 2214204"/>
              <a:gd name="connsiteY11" fmla="*/ 1282188 h 2214204"/>
              <a:gd name="connsiteX12" fmla="*/ 1975093 w 2214204"/>
              <a:gd name="connsiteY12" fmla="*/ 1521445 h 2214204"/>
              <a:gd name="connsiteX13" fmla="*/ 1761083 w 2214204"/>
              <a:gd name="connsiteY13" fmla="*/ 1521445 h 2214204"/>
              <a:gd name="connsiteX14" fmla="*/ 1668471 w 2214204"/>
              <a:gd name="connsiteY14" fmla="*/ 1540062 h 2214204"/>
              <a:gd name="connsiteX15" fmla="*/ 1661404 w 2214204"/>
              <a:gd name="connsiteY15" fmla="*/ 1543873 h 2214204"/>
              <a:gd name="connsiteX16" fmla="*/ 1616424 w 2214204"/>
              <a:gd name="connsiteY16" fmla="*/ 1571332 h 2214204"/>
              <a:gd name="connsiteX17" fmla="*/ 1601873 w 2214204"/>
              <a:gd name="connsiteY17" fmla="*/ 1583256 h 2214204"/>
              <a:gd name="connsiteX18" fmla="*/ 1563715 w 2214204"/>
              <a:gd name="connsiteY18" fmla="*/ 1625555 h 2214204"/>
              <a:gd name="connsiteX19" fmla="*/ 1563036 w 2214204"/>
              <a:gd name="connsiteY19" fmla="*/ 1626373 h 2214204"/>
              <a:gd name="connsiteX20" fmla="*/ 1558745 w 2214204"/>
              <a:gd name="connsiteY20" fmla="*/ 1634235 h 2214204"/>
              <a:gd name="connsiteX21" fmla="*/ 1536625 w 2214204"/>
              <a:gd name="connsiteY21" fmla="*/ 1680566 h 2214204"/>
              <a:gd name="connsiteX22" fmla="*/ 1530617 w 2214204"/>
              <a:gd name="connsiteY22" fmla="*/ 1699851 h 2214204"/>
              <a:gd name="connsiteX23" fmla="*/ 1522733 w 2214204"/>
              <a:gd name="connsiteY23" fmla="*/ 1752246 h 2214204"/>
              <a:gd name="connsiteX24" fmla="*/ 1521869 w 2214204"/>
              <a:gd name="connsiteY24" fmla="*/ 1760806 h 2214204"/>
              <a:gd name="connsiteX25" fmla="*/ 1521869 w 2214204"/>
              <a:gd name="connsiteY25" fmla="*/ 1974947 h 2214204"/>
              <a:gd name="connsiteX26" fmla="*/ 1520580 w 2214204"/>
              <a:gd name="connsiteY26" fmla="*/ 1983514 h 2214204"/>
              <a:gd name="connsiteX27" fmla="*/ 1516538 w 2214204"/>
              <a:gd name="connsiteY27" fmla="*/ 2023547 h 2214204"/>
              <a:gd name="connsiteX28" fmla="*/ 1512708 w 2214204"/>
              <a:gd name="connsiteY28" fmla="*/ 2035837 h 2214204"/>
              <a:gd name="connsiteX29" fmla="*/ 1511233 w 2214204"/>
              <a:gd name="connsiteY29" fmla="*/ 2045637 h 2214204"/>
              <a:gd name="connsiteX30" fmla="*/ 1506680 w 2214204"/>
              <a:gd name="connsiteY30" fmla="*/ 2055176 h 2214204"/>
              <a:gd name="connsiteX31" fmla="*/ 1502484 w 2214204"/>
              <a:gd name="connsiteY31" fmla="*/ 2068637 h 2214204"/>
              <a:gd name="connsiteX32" fmla="*/ 1484741 w 2214204"/>
              <a:gd name="connsiteY32" fmla="*/ 2101142 h 2214204"/>
              <a:gd name="connsiteX33" fmla="*/ 1481383 w 2214204"/>
              <a:gd name="connsiteY33" fmla="*/ 2108176 h 2214204"/>
              <a:gd name="connsiteX34" fmla="*/ 1479327 w 2214204"/>
              <a:gd name="connsiteY34" fmla="*/ 2110456 h 2214204"/>
              <a:gd name="connsiteX35" fmla="*/ 1450945 w 2214204"/>
              <a:gd name="connsiteY35" fmla="*/ 2144626 h 2214204"/>
              <a:gd name="connsiteX36" fmla="*/ 1441671 w 2214204"/>
              <a:gd name="connsiteY36" fmla="*/ 2152223 h 2214204"/>
              <a:gd name="connsiteX37" fmla="*/ 1435407 w 2214204"/>
              <a:gd name="connsiteY37" fmla="*/ 2159171 h 2214204"/>
              <a:gd name="connsiteX38" fmla="*/ 1426683 w 2214204"/>
              <a:gd name="connsiteY38" fmla="*/ 2164501 h 2214204"/>
              <a:gd name="connsiteX39" fmla="*/ 1415462 w 2214204"/>
              <a:gd name="connsiteY39" fmla="*/ 2173693 h 2214204"/>
              <a:gd name="connsiteX40" fmla="*/ 1383000 w 2214204"/>
              <a:gd name="connsiteY40" fmla="*/ 2191191 h 2214204"/>
              <a:gd name="connsiteX41" fmla="*/ 1376391 w 2214204"/>
              <a:gd name="connsiteY41" fmla="*/ 2195229 h 2214204"/>
              <a:gd name="connsiteX42" fmla="*/ 1361075 w 2214204"/>
              <a:gd name="connsiteY42" fmla="*/ 2200009 h 2214204"/>
              <a:gd name="connsiteX43" fmla="*/ 1361075 w 2214204"/>
              <a:gd name="connsiteY43" fmla="*/ 2199836 h 2214204"/>
              <a:gd name="connsiteX44" fmla="*/ 1330082 w 2214204"/>
              <a:gd name="connsiteY44" fmla="*/ 2209398 h 2214204"/>
              <a:gd name="connsiteX45" fmla="*/ 1282188 w 2214204"/>
              <a:gd name="connsiteY45" fmla="*/ 2214204 h 2214204"/>
              <a:gd name="connsiteX46" fmla="*/ 932017 w 2214204"/>
              <a:gd name="connsiteY46" fmla="*/ 2214204 h 2214204"/>
              <a:gd name="connsiteX47" fmla="*/ 692759 w 2214204"/>
              <a:gd name="connsiteY47" fmla="*/ 1974947 h 2214204"/>
              <a:gd name="connsiteX48" fmla="*/ 692759 w 2214204"/>
              <a:gd name="connsiteY48" fmla="*/ 1760806 h 2214204"/>
              <a:gd name="connsiteX49" fmla="*/ 453399 w 2214204"/>
              <a:gd name="connsiteY49" fmla="*/ 1521445 h 2214204"/>
              <a:gd name="connsiteX50" fmla="*/ 239258 w 2214204"/>
              <a:gd name="connsiteY50" fmla="*/ 1521445 h 2214204"/>
              <a:gd name="connsiteX51" fmla="*/ 0 w 2214204"/>
              <a:gd name="connsiteY51" fmla="*/ 1282188 h 2214204"/>
              <a:gd name="connsiteX52" fmla="*/ 0 w 2214204"/>
              <a:gd name="connsiteY52" fmla="*/ 239258 h 2214204"/>
              <a:gd name="connsiteX53" fmla="*/ 239258 w 2214204"/>
              <a:gd name="connsiteY53" fmla="*/ 0 h 2214204"/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1282188 h 2214204"/>
              <a:gd name="connsiteX11" fmla="*/ 1975093 w 2214204"/>
              <a:gd name="connsiteY11" fmla="*/ 1521445 h 2214204"/>
              <a:gd name="connsiteX12" fmla="*/ 1761083 w 2214204"/>
              <a:gd name="connsiteY12" fmla="*/ 1521445 h 2214204"/>
              <a:gd name="connsiteX13" fmla="*/ 1668471 w 2214204"/>
              <a:gd name="connsiteY13" fmla="*/ 1540062 h 2214204"/>
              <a:gd name="connsiteX14" fmla="*/ 1661404 w 2214204"/>
              <a:gd name="connsiteY14" fmla="*/ 1543873 h 2214204"/>
              <a:gd name="connsiteX15" fmla="*/ 1616424 w 2214204"/>
              <a:gd name="connsiteY15" fmla="*/ 1571332 h 2214204"/>
              <a:gd name="connsiteX16" fmla="*/ 1601873 w 2214204"/>
              <a:gd name="connsiteY16" fmla="*/ 1583256 h 2214204"/>
              <a:gd name="connsiteX17" fmla="*/ 1563715 w 2214204"/>
              <a:gd name="connsiteY17" fmla="*/ 1625555 h 2214204"/>
              <a:gd name="connsiteX18" fmla="*/ 1563036 w 2214204"/>
              <a:gd name="connsiteY18" fmla="*/ 1626373 h 2214204"/>
              <a:gd name="connsiteX19" fmla="*/ 1558745 w 2214204"/>
              <a:gd name="connsiteY19" fmla="*/ 1634235 h 2214204"/>
              <a:gd name="connsiteX20" fmla="*/ 1536625 w 2214204"/>
              <a:gd name="connsiteY20" fmla="*/ 1680566 h 2214204"/>
              <a:gd name="connsiteX21" fmla="*/ 1530617 w 2214204"/>
              <a:gd name="connsiteY21" fmla="*/ 1699851 h 2214204"/>
              <a:gd name="connsiteX22" fmla="*/ 1522733 w 2214204"/>
              <a:gd name="connsiteY22" fmla="*/ 1752246 h 2214204"/>
              <a:gd name="connsiteX23" fmla="*/ 1521869 w 2214204"/>
              <a:gd name="connsiteY23" fmla="*/ 1760806 h 2214204"/>
              <a:gd name="connsiteX24" fmla="*/ 1521869 w 2214204"/>
              <a:gd name="connsiteY24" fmla="*/ 1974947 h 2214204"/>
              <a:gd name="connsiteX25" fmla="*/ 1520580 w 2214204"/>
              <a:gd name="connsiteY25" fmla="*/ 1983514 h 2214204"/>
              <a:gd name="connsiteX26" fmla="*/ 1516538 w 2214204"/>
              <a:gd name="connsiteY26" fmla="*/ 2023547 h 2214204"/>
              <a:gd name="connsiteX27" fmla="*/ 1512708 w 2214204"/>
              <a:gd name="connsiteY27" fmla="*/ 2035837 h 2214204"/>
              <a:gd name="connsiteX28" fmla="*/ 1511233 w 2214204"/>
              <a:gd name="connsiteY28" fmla="*/ 2045637 h 2214204"/>
              <a:gd name="connsiteX29" fmla="*/ 1506680 w 2214204"/>
              <a:gd name="connsiteY29" fmla="*/ 2055176 h 2214204"/>
              <a:gd name="connsiteX30" fmla="*/ 1502484 w 2214204"/>
              <a:gd name="connsiteY30" fmla="*/ 2068637 h 2214204"/>
              <a:gd name="connsiteX31" fmla="*/ 1484741 w 2214204"/>
              <a:gd name="connsiteY31" fmla="*/ 2101142 h 2214204"/>
              <a:gd name="connsiteX32" fmla="*/ 1481383 w 2214204"/>
              <a:gd name="connsiteY32" fmla="*/ 2108176 h 2214204"/>
              <a:gd name="connsiteX33" fmla="*/ 1479327 w 2214204"/>
              <a:gd name="connsiteY33" fmla="*/ 2110456 h 2214204"/>
              <a:gd name="connsiteX34" fmla="*/ 1450945 w 2214204"/>
              <a:gd name="connsiteY34" fmla="*/ 2144626 h 2214204"/>
              <a:gd name="connsiteX35" fmla="*/ 1441671 w 2214204"/>
              <a:gd name="connsiteY35" fmla="*/ 2152223 h 2214204"/>
              <a:gd name="connsiteX36" fmla="*/ 1435407 w 2214204"/>
              <a:gd name="connsiteY36" fmla="*/ 2159171 h 2214204"/>
              <a:gd name="connsiteX37" fmla="*/ 1426683 w 2214204"/>
              <a:gd name="connsiteY37" fmla="*/ 2164501 h 2214204"/>
              <a:gd name="connsiteX38" fmla="*/ 1415462 w 2214204"/>
              <a:gd name="connsiteY38" fmla="*/ 2173693 h 2214204"/>
              <a:gd name="connsiteX39" fmla="*/ 1383000 w 2214204"/>
              <a:gd name="connsiteY39" fmla="*/ 2191191 h 2214204"/>
              <a:gd name="connsiteX40" fmla="*/ 1376391 w 2214204"/>
              <a:gd name="connsiteY40" fmla="*/ 2195229 h 2214204"/>
              <a:gd name="connsiteX41" fmla="*/ 1361075 w 2214204"/>
              <a:gd name="connsiteY41" fmla="*/ 2200009 h 2214204"/>
              <a:gd name="connsiteX42" fmla="*/ 1361075 w 2214204"/>
              <a:gd name="connsiteY42" fmla="*/ 2199836 h 2214204"/>
              <a:gd name="connsiteX43" fmla="*/ 1330082 w 2214204"/>
              <a:gd name="connsiteY43" fmla="*/ 2209398 h 2214204"/>
              <a:gd name="connsiteX44" fmla="*/ 1282188 w 2214204"/>
              <a:gd name="connsiteY44" fmla="*/ 2214204 h 2214204"/>
              <a:gd name="connsiteX45" fmla="*/ 932017 w 2214204"/>
              <a:gd name="connsiteY45" fmla="*/ 2214204 h 2214204"/>
              <a:gd name="connsiteX46" fmla="*/ 692759 w 2214204"/>
              <a:gd name="connsiteY46" fmla="*/ 1974947 h 2214204"/>
              <a:gd name="connsiteX47" fmla="*/ 692759 w 2214204"/>
              <a:gd name="connsiteY47" fmla="*/ 1760806 h 2214204"/>
              <a:gd name="connsiteX48" fmla="*/ 453399 w 2214204"/>
              <a:gd name="connsiteY48" fmla="*/ 1521445 h 2214204"/>
              <a:gd name="connsiteX49" fmla="*/ 239258 w 2214204"/>
              <a:gd name="connsiteY49" fmla="*/ 1521445 h 2214204"/>
              <a:gd name="connsiteX50" fmla="*/ 0 w 2214204"/>
              <a:gd name="connsiteY50" fmla="*/ 1282188 h 2214204"/>
              <a:gd name="connsiteX51" fmla="*/ 0 w 2214204"/>
              <a:gd name="connsiteY51" fmla="*/ 239258 h 2214204"/>
              <a:gd name="connsiteX52" fmla="*/ 239258 w 2214204"/>
              <a:gd name="connsiteY52" fmla="*/ 0 h 22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14204" h="2214204">
                <a:moveTo>
                  <a:pt x="239258" y="0"/>
                </a:moveTo>
                <a:lnTo>
                  <a:pt x="585360" y="0"/>
                </a:lnTo>
                <a:lnTo>
                  <a:pt x="933605" y="0"/>
                </a:lnTo>
                <a:lnTo>
                  <a:pt x="1281234" y="0"/>
                </a:lnTo>
                <a:lnTo>
                  <a:pt x="1361075" y="0"/>
                </a:lnTo>
                <a:lnTo>
                  <a:pt x="1518331" y="0"/>
                </a:lnTo>
                <a:lnTo>
                  <a:pt x="1629202" y="0"/>
                </a:lnTo>
                <a:lnTo>
                  <a:pt x="1975093" y="0"/>
                </a:lnTo>
                <a:lnTo>
                  <a:pt x="1975107" y="0"/>
                </a:lnTo>
                <a:cubicBezTo>
                  <a:pt x="2106026" y="0"/>
                  <a:pt x="2214204" y="105790"/>
                  <a:pt x="2214204" y="239258"/>
                </a:cubicBezTo>
                <a:lnTo>
                  <a:pt x="2214204" y="1282188"/>
                </a:lnTo>
                <a:cubicBezTo>
                  <a:pt x="2214204" y="1413196"/>
                  <a:pt x="2108479" y="1521445"/>
                  <a:pt x="1975093" y="1521445"/>
                </a:cubicBezTo>
                <a:lnTo>
                  <a:pt x="1761083" y="1521445"/>
                </a:lnTo>
                <a:cubicBezTo>
                  <a:pt x="1728351" y="1521445"/>
                  <a:pt x="1697035" y="1528057"/>
                  <a:pt x="1668471" y="1540062"/>
                </a:cubicBezTo>
                <a:lnTo>
                  <a:pt x="1661404" y="1543873"/>
                </a:lnTo>
                <a:lnTo>
                  <a:pt x="1616424" y="1571332"/>
                </a:lnTo>
                <a:lnTo>
                  <a:pt x="1601873" y="1583256"/>
                </a:lnTo>
                <a:lnTo>
                  <a:pt x="1563715" y="1625555"/>
                </a:lnTo>
                <a:lnTo>
                  <a:pt x="1563036" y="1626373"/>
                </a:lnTo>
                <a:lnTo>
                  <a:pt x="1558745" y="1634235"/>
                </a:lnTo>
                <a:lnTo>
                  <a:pt x="1536625" y="1680566"/>
                </a:lnTo>
                <a:lnTo>
                  <a:pt x="1530617" y="1699851"/>
                </a:lnTo>
                <a:lnTo>
                  <a:pt x="1522733" y="1752246"/>
                </a:lnTo>
                <a:lnTo>
                  <a:pt x="1521869" y="1760806"/>
                </a:lnTo>
                <a:lnTo>
                  <a:pt x="1521869" y="1974947"/>
                </a:lnTo>
                <a:lnTo>
                  <a:pt x="1520580" y="1983514"/>
                </a:lnTo>
                <a:lnTo>
                  <a:pt x="1516538" y="2023547"/>
                </a:lnTo>
                <a:lnTo>
                  <a:pt x="1512708" y="2035837"/>
                </a:lnTo>
                <a:lnTo>
                  <a:pt x="1511233" y="2045637"/>
                </a:lnTo>
                <a:lnTo>
                  <a:pt x="1506680" y="2055176"/>
                </a:lnTo>
                <a:lnTo>
                  <a:pt x="1502484" y="2068637"/>
                </a:lnTo>
                <a:lnTo>
                  <a:pt x="1484741" y="2101142"/>
                </a:lnTo>
                <a:lnTo>
                  <a:pt x="1481383" y="2108176"/>
                </a:lnTo>
                <a:lnTo>
                  <a:pt x="1479327" y="2110456"/>
                </a:lnTo>
                <a:lnTo>
                  <a:pt x="1450945" y="2144626"/>
                </a:lnTo>
                <a:lnTo>
                  <a:pt x="1441671" y="2152223"/>
                </a:lnTo>
                <a:lnTo>
                  <a:pt x="1435407" y="2159171"/>
                </a:lnTo>
                <a:lnTo>
                  <a:pt x="1426683" y="2164501"/>
                </a:lnTo>
                <a:lnTo>
                  <a:pt x="1415462" y="2173693"/>
                </a:lnTo>
                <a:lnTo>
                  <a:pt x="1383000" y="2191191"/>
                </a:lnTo>
                <a:lnTo>
                  <a:pt x="1376391" y="2195229"/>
                </a:lnTo>
                <a:lnTo>
                  <a:pt x="1361075" y="2200009"/>
                </a:lnTo>
                <a:lnTo>
                  <a:pt x="1361075" y="2199836"/>
                </a:lnTo>
                <a:lnTo>
                  <a:pt x="1330082" y="2209398"/>
                </a:lnTo>
                <a:cubicBezTo>
                  <a:pt x="1314585" y="2212551"/>
                  <a:pt x="1298564" y="2214204"/>
                  <a:pt x="1282188" y="2214204"/>
                </a:cubicBezTo>
                <a:lnTo>
                  <a:pt x="932017" y="2214204"/>
                </a:lnTo>
                <a:cubicBezTo>
                  <a:pt x="798549" y="2214204"/>
                  <a:pt x="692759" y="2105851"/>
                  <a:pt x="692759" y="1974947"/>
                </a:cubicBezTo>
                <a:lnTo>
                  <a:pt x="692759" y="1760806"/>
                </a:lnTo>
                <a:cubicBezTo>
                  <a:pt x="692759" y="1627235"/>
                  <a:pt x="584406" y="1521445"/>
                  <a:pt x="453399" y="1521445"/>
                </a:cubicBezTo>
                <a:lnTo>
                  <a:pt x="239258" y="1521445"/>
                </a:lnTo>
                <a:cubicBezTo>
                  <a:pt x="105790" y="1521445"/>
                  <a:pt x="0" y="1413196"/>
                  <a:pt x="0" y="1282188"/>
                </a:cubicBezTo>
                <a:lnTo>
                  <a:pt x="0" y="239258"/>
                </a:lnTo>
                <a:cubicBezTo>
                  <a:pt x="0" y="105790"/>
                  <a:pt x="108250" y="0"/>
                  <a:pt x="23925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21C8F0F-A5A7-4286-9514-E23FBA19B07E}"/>
              </a:ext>
            </a:extLst>
          </p:cNvPr>
          <p:cNvSpPr/>
          <p:nvPr/>
        </p:nvSpPr>
        <p:spPr>
          <a:xfrm>
            <a:off x="9139596" y="2124790"/>
            <a:ext cx="2214204" cy="2214204"/>
          </a:xfrm>
          <a:custGeom>
            <a:avLst/>
            <a:gdLst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442198 h 2214204"/>
              <a:gd name="connsiteX11" fmla="*/ 2214204 w 2214204"/>
              <a:gd name="connsiteY11" fmla="*/ 1282188 h 2214204"/>
              <a:gd name="connsiteX12" fmla="*/ 1975093 w 2214204"/>
              <a:gd name="connsiteY12" fmla="*/ 1521445 h 2214204"/>
              <a:gd name="connsiteX13" fmla="*/ 1761083 w 2214204"/>
              <a:gd name="connsiteY13" fmla="*/ 1521445 h 2214204"/>
              <a:gd name="connsiteX14" fmla="*/ 1668471 w 2214204"/>
              <a:gd name="connsiteY14" fmla="*/ 1540062 h 2214204"/>
              <a:gd name="connsiteX15" fmla="*/ 1661404 w 2214204"/>
              <a:gd name="connsiteY15" fmla="*/ 1543873 h 2214204"/>
              <a:gd name="connsiteX16" fmla="*/ 1616424 w 2214204"/>
              <a:gd name="connsiteY16" fmla="*/ 1571332 h 2214204"/>
              <a:gd name="connsiteX17" fmla="*/ 1601873 w 2214204"/>
              <a:gd name="connsiteY17" fmla="*/ 1583256 h 2214204"/>
              <a:gd name="connsiteX18" fmla="*/ 1563715 w 2214204"/>
              <a:gd name="connsiteY18" fmla="*/ 1625555 h 2214204"/>
              <a:gd name="connsiteX19" fmla="*/ 1563036 w 2214204"/>
              <a:gd name="connsiteY19" fmla="*/ 1626373 h 2214204"/>
              <a:gd name="connsiteX20" fmla="*/ 1558745 w 2214204"/>
              <a:gd name="connsiteY20" fmla="*/ 1634235 h 2214204"/>
              <a:gd name="connsiteX21" fmla="*/ 1536625 w 2214204"/>
              <a:gd name="connsiteY21" fmla="*/ 1680566 h 2214204"/>
              <a:gd name="connsiteX22" fmla="*/ 1530617 w 2214204"/>
              <a:gd name="connsiteY22" fmla="*/ 1699851 h 2214204"/>
              <a:gd name="connsiteX23" fmla="*/ 1522733 w 2214204"/>
              <a:gd name="connsiteY23" fmla="*/ 1752246 h 2214204"/>
              <a:gd name="connsiteX24" fmla="*/ 1521869 w 2214204"/>
              <a:gd name="connsiteY24" fmla="*/ 1760806 h 2214204"/>
              <a:gd name="connsiteX25" fmla="*/ 1521869 w 2214204"/>
              <a:gd name="connsiteY25" fmla="*/ 1974947 h 2214204"/>
              <a:gd name="connsiteX26" fmla="*/ 1520580 w 2214204"/>
              <a:gd name="connsiteY26" fmla="*/ 1983514 h 2214204"/>
              <a:gd name="connsiteX27" fmla="*/ 1516538 w 2214204"/>
              <a:gd name="connsiteY27" fmla="*/ 2023547 h 2214204"/>
              <a:gd name="connsiteX28" fmla="*/ 1512708 w 2214204"/>
              <a:gd name="connsiteY28" fmla="*/ 2035837 h 2214204"/>
              <a:gd name="connsiteX29" fmla="*/ 1511233 w 2214204"/>
              <a:gd name="connsiteY29" fmla="*/ 2045637 h 2214204"/>
              <a:gd name="connsiteX30" fmla="*/ 1506680 w 2214204"/>
              <a:gd name="connsiteY30" fmla="*/ 2055176 h 2214204"/>
              <a:gd name="connsiteX31" fmla="*/ 1502484 w 2214204"/>
              <a:gd name="connsiteY31" fmla="*/ 2068637 h 2214204"/>
              <a:gd name="connsiteX32" fmla="*/ 1484741 w 2214204"/>
              <a:gd name="connsiteY32" fmla="*/ 2101142 h 2214204"/>
              <a:gd name="connsiteX33" fmla="*/ 1481383 w 2214204"/>
              <a:gd name="connsiteY33" fmla="*/ 2108176 h 2214204"/>
              <a:gd name="connsiteX34" fmla="*/ 1479327 w 2214204"/>
              <a:gd name="connsiteY34" fmla="*/ 2110456 h 2214204"/>
              <a:gd name="connsiteX35" fmla="*/ 1450945 w 2214204"/>
              <a:gd name="connsiteY35" fmla="*/ 2144626 h 2214204"/>
              <a:gd name="connsiteX36" fmla="*/ 1441671 w 2214204"/>
              <a:gd name="connsiteY36" fmla="*/ 2152223 h 2214204"/>
              <a:gd name="connsiteX37" fmla="*/ 1435407 w 2214204"/>
              <a:gd name="connsiteY37" fmla="*/ 2159171 h 2214204"/>
              <a:gd name="connsiteX38" fmla="*/ 1426683 w 2214204"/>
              <a:gd name="connsiteY38" fmla="*/ 2164501 h 2214204"/>
              <a:gd name="connsiteX39" fmla="*/ 1415462 w 2214204"/>
              <a:gd name="connsiteY39" fmla="*/ 2173693 h 2214204"/>
              <a:gd name="connsiteX40" fmla="*/ 1383000 w 2214204"/>
              <a:gd name="connsiteY40" fmla="*/ 2191191 h 2214204"/>
              <a:gd name="connsiteX41" fmla="*/ 1376391 w 2214204"/>
              <a:gd name="connsiteY41" fmla="*/ 2195229 h 2214204"/>
              <a:gd name="connsiteX42" fmla="*/ 1361075 w 2214204"/>
              <a:gd name="connsiteY42" fmla="*/ 2200009 h 2214204"/>
              <a:gd name="connsiteX43" fmla="*/ 1361075 w 2214204"/>
              <a:gd name="connsiteY43" fmla="*/ 2199836 h 2214204"/>
              <a:gd name="connsiteX44" fmla="*/ 1330082 w 2214204"/>
              <a:gd name="connsiteY44" fmla="*/ 2209398 h 2214204"/>
              <a:gd name="connsiteX45" fmla="*/ 1282188 w 2214204"/>
              <a:gd name="connsiteY45" fmla="*/ 2214204 h 2214204"/>
              <a:gd name="connsiteX46" fmla="*/ 932017 w 2214204"/>
              <a:gd name="connsiteY46" fmla="*/ 2214204 h 2214204"/>
              <a:gd name="connsiteX47" fmla="*/ 692759 w 2214204"/>
              <a:gd name="connsiteY47" fmla="*/ 1974947 h 2214204"/>
              <a:gd name="connsiteX48" fmla="*/ 692759 w 2214204"/>
              <a:gd name="connsiteY48" fmla="*/ 1760806 h 2214204"/>
              <a:gd name="connsiteX49" fmla="*/ 453399 w 2214204"/>
              <a:gd name="connsiteY49" fmla="*/ 1521445 h 2214204"/>
              <a:gd name="connsiteX50" fmla="*/ 239258 w 2214204"/>
              <a:gd name="connsiteY50" fmla="*/ 1521445 h 2214204"/>
              <a:gd name="connsiteX51" fmla="*/ 0 w 2214204"/>
              <a:gd name="connsiteY51" fmla="*/ 1282188 h 2214204"/>
              <a:gd name="connsiteX52" fmla="*/ 0 w 2214204"/>
              <a:gd name="connsiteY52" fmla="*/ 239258 h 2214204"/>
              <a:gd name="connsiteX53" fmla="*/ 239258 w 2214204"/>
              <a:gd name="connsiteY53" fmla="*/ 0 h 2214204"/>
              <a:gd name="connsiteX0" fmla="*/ 239258 w 2214204"/>
              <a:gd name="connsiteY0" fmla="*/ 0 h 2214204"/>
              <a:gd name="connsiteX1" fmla="*/ 585360 w 2214204"/>
              <a:gd name="connsiteY1" fmla="*/ 0 h 2214204"/>
              <a:gd name="connsiteX2" fmla="*/ 933605 w 2214204"/>
              <a:gd name="connsiteY2" fmla="*/ 0 h 2214204"/>
              <a:gd name="connsiteX3" fmla="*/ 1281234 w 2214204"/>
              <a:gd name="connsiteY3" fmla="*/ 0 h 2214204"/>
              <a:gd name="connsiteX4" fmla="*/ 1361075 w 2214204"/>
              <a:gd name="connsiteY4" fmla="*/ 0 h 2214204"/>
              <a:gd name="connsiteX5" fmla="*/ 1518331 w 2214204"/>
              <a:gd name="connsiteY5" fmla="*/ 0 h 2214204"/>
              <a:gd name="connsiteX6" fmla="*/ 1629202 w 2214204"/>
              <a:gd name="connsiteY6" fmla="*/ 0 h 2214204"/>
              <a:gd name="connsiteX7" fmla="*/ 1975093 w 2214204"/>
              <a:gd name="connsiteY7" fmla="*/ 0 h 2214204"/>
              <a:gd name="connsiteX8" fmla="*/ 1975107 w 2214204"/>
              <a:gd name="connsiteY8" fmla="*/ 0 h 2214204"/>
              <a:gd name="connsiteX9" fmla="*/ 2214204 w 2214204"/>
              <a:gd name="connsiteY9" fmla="*/ 239258 h 2214204"/>
              <a:gd name="connsiteX10" fmla="*/ 2214204 w 2214204"/>
              <a:gd name="connsiteY10" fmla="*/ 1282188 h 2214204"/>
              <a:gd name="connsiteX11" fmla="*/ 1975093 w 2214204"/>
              <a:gd name="connsiteY11" fmla="*/ 1521445 h 2214204"/>
              <a:gd name="connsiteX12" fmla="*/ 1761083 w 2214204"/>
              <a:gd name="connsiteY12" fmla="*/ 1521445 h 2214204"/>
              <a:gd name="connsiteX13" fmla="*/ 1668471 w 2214204"/>
              <a:gd name="connsiteY13" fmla="*/ 1540062 h 2214204"/>
              <a:gd name="connsiteX14" fmla="*/ 1661404 w 2214204"/>
              <a:gd name="connsiteY14" fmla="*/ 1543873 h 2214204"/>
              <a:gd name="connsiteX15" fmla="*/ 1616424 w 2214204"/>
              <a:gd name="connsiteY15" fmla="*/ 1571332 h 2214204"/>
              <a:gd name="connsiteX16" fmla="*/ 1601873 w 2214204"/>
              <a:gd name="connsiteY16" fmla="*/ 1583256 h 2214204"/>
              <a:gd name="connsiteX17" fmla="*/ 1563715 w 2214204"/>
              <a:gd name="connsiteY17" fmla="*/ 1625555 h 2214204"/>
              <a:gd name="connsiteX18" fmla="*/ 1563036 w 2214204"/>
              <a:gd name="connsiteY18" fmla="*/ 1626373 h 2214204"/>
              <a:gd name="connsiteX19" fmla="*/ 1558745 w 2214204"/>
              <a:gd name="connsiteY19" fmla="*/ 1634235 h 2214204"/>
              <a:gd name="connsiteX20" fmla="*/ 1536625 w 2214204"/>
              <a:gd name="connsiteY20" fmla="*/ 1680566 h 2214204"/>
              <a:gd name="connsiteX21" fmla="*/ 1530617 w 2214204"/>
              <a:gd name="connsiteY21" fmla="*/ 1699851 h 2214204"/>
              <a:gd name="connsiteX22" fmla="*/ 1522733 w 2214204"/>
              <a:gd name="connsiteY22" fmla="*/ 1752246 h 2214204"/>
              <a:gd name="connsiteX23" fmla="*/ 1521869 w 2214204"/>
              <a:gd name="connsiteY23" fmla="*/ 1760806 h 2214204"/>
              <a:gd name="connsiteX24" fmla="*/ 1521869 w 2214204"/>
              <a:gd name="connsiteY24" fmla="*/ 1974947 h 2214204"/>
              <a:gd name="connsiteX25" fmla="*/ 1520580 w 2214204"/>
              <a:gd name="connsiteY25" fmla="*/ 1983514 h 2214204"/>
              <a:gd name="connsiteX26" fmla="*/ 1516538 w 2214204"/>
              <a:gd name="connsiteY26" fmla="*/ 2023547 h 2214204"/>
              <a:gd name="connsiteX27" fmla="*/ 1512708 w 2214204"/>
              <a:gd name="connsiteY27" fmla="*/ 2035837 h 2214204"/>
              <a:gd name="connsiteX28" fmla="*/ 1511233 w 2214204"/>
              <a:gd name="connsiteY28" fmla="*/ 2045637 h 2214204"/>
              <a:gd name="connsiteX29" fmla="*/ 1506680 w 2214204"/>
              <a:gd name="connsiteY29" fmla="*/ 2055176 h 2214204"/>
              <a:gd name="connsiteX30" fmla="*/ 1502484 w 2214204"/>
              <a:gd name="connsiteY30" fmla="*/ 2068637 h 2214204"/>
              <a:gd name="connsiteX31" fmla="*/ 1484741 w 2214204"/>
              <a:gd name="connsiteY31" fmla="*/ 2101142 h 2214204"/>
              <a:gd name="connsiteX32" fmla="*/ 1481383 w 2214204"/>
              <a:gd name="connsiteY32" fmla="*/ 2108176 h 2214204"/>
              <a:gd name="connsiteX33" fmla="*/ 1479327 w 2214204"/>
              <a:gd name="connsiteY33" fmla="*/ 2110456 h 2214204"/>
              <a:gd name="connsiteX34" fmla="*/ 1450945 w 2214204"/>
              <a:gd name="connsiteY34" fmla="*/ 2144626 h 2214204"/>
              <a:gd name="connsiteX35" fmla="*/ 1441671 w 2214204"/>
              <a:gd name="connsiteY35" fmla="*/ 2152223 h 2214204"/>
              <a:gd name="connsiteX36" fmla="*/ 1435407 w 2214204"/>
              <a:gd name="connsiteY36" fmla="*/ 2159171 h 2214204"/>
              <a:gd name="connsiteX37" fmla="*/ 1426683 w 2214204"/>
              <a:gd name="connsiteY37" fmla="*/ 2164501 h 2214204"/>
              <a:gd name="connsiteX38" fmla="*/ 1415462 w 2214204"/>
              <a:gd name="connsiteY38" fmla="*/ 2173693 h 2214204"/>
              <a:gd name="connsiteX39" fmla="*/ 1383000 w 2214204"/>
              <a:gd name="connsiteY39" fmla="*/ 2191191 h 2214204"/>
              <a:gd name="connsiteX40" fmla="*/ 1376391 w 2214204"/>
              <a:gd name="connsiteY40" fmla="*/ 2195229 h 2214204"/>
              <a:gd name="connsiteX41" fmla="*/ 1361075 w 2214204"/>
              <a:gd name="connsiteY41" fmla="*/ 2200009 h 2214204"/>
              <a:gd name="connsiteX42" fmla="*/ 1361075 w 2214204"/>
              <a:gd name="connsiteY42" fmla="*/ 2199836 h 2214204"/>
              <a:gd name="connsiteX43" fmla="*/ 1330082 w 2214204"/>
              <a:gd name="connsiteY43" fmla="*/ 2209398 h 2214204"/>
              <a:gd name="connsiteX44" fmla="*/ 1282188 w 2214204"/>
              <a:gd name="connsiteY44" fmla="*/ 2214204 h 2214204"/>
              <a:gd name="connsiteX45" fmla="*/ 932017 w 2214204"/>
              <a:gd name="connsiteY45" fmla="*/ 2214204 h 2214204"/>
              <a:gd name="connsiteX46" fmla="*/ 692759 w 2214204"/>
              <a:gd name="connsiteY46" fmla="*/ 1974947 h 2214204"/>
              <a:gd name="connsiteX47" fmla="*/ 692759 w 2214204"/>
              <a:gd name="connsiteY47" fmla="*/ 1760806 h 2214204"/>
              <a:gd name="connsiteX48" fmla="*/ 453399 w 2214204"/>
              <a:gd name="connsiteY48" fmla="*/ 1521445 h 2214204"/>
              <a:gd name="connsiteX49" fmla="*/ 239258 w 2214204"/>
              <a:gd name="connsiteY49" fmla="*/ 1521445 h 2214204"/>
              <a:gd name="connsiteX50" fmla="*/ 0 w 2214204"/>
              <a:gd name="connsiteY50" fmla="*/ 1282188 h 2214204"/>
              <a:gd name="connsiteX51" fmla="*/ 0 w 2214204"/>
              <a:gd name="connsiteY51" fmla="*/ 239258 h 2214204"/>
              <a:gd name="connsiteX52" fmla="*/ 239258 w 2214204"/>
              <a:gd name="connsiteY52" fmla="*/ 0 h 22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14204" h="2214204">
                <a:moveTo>
                  <a:pt x="239258" y="0"/>
                </a:moveTo>
                <a:lnTo>
                  <a:pt x="585360" y="0"/>
                </a:lnTo>
                <a:lnTo>
                  <a:pt x="933605" y="0"/>
                </a:lnTo>
                <a:lnTo>
                  <a:pt x="1281234" y="0"/>
                </a:lnTo>
                <a:lnTo>
                  <a:pt x="1361075" y="0"/>
                </a:lnTo>
                <a:lnTo>
                  <a:pt x="1518331" y="0"/>
                </a:lnTo>
                <a:lnTo>
                  <a:pt x="1629202" y="0"/>
                </a:lnTo>
                <a:lnTo>
                  <a:pt x="1975093" y="0"/>
                </a:lnTo>
                <a:lnTo>
                  <a:pt x="1975107" y="0"/>
                </a:lnTo>
                <a:cubicBezTo>
                  <a:pt x="2106026" y="0"/>
                  <a:pt x="2214204" y="105790"/>
                  <a:pt x="2214204" y="239258"/>
                </a:cubicBezTo>
                <a:lnTo>
                  <a:pt x="2214204" y="1282188"/>
                </a:lnTo>
                <a:cubicBezTo>
                  <a:pt x="2214204" y="1413196"/>
                  <a:pt x="2108479" y="1521445"/>
                  <a:pt x="1975093" y="1521445"/>
                </a:cubicBezTo>
                <a:lnTo>
                  <a:pt x="1761083" y="1521445"/>
                </a:lnTo>
                <a:cubicBezTo>
                  <a:pt x="1728351" y="1521445"/>
                  <a:pt x="1697035" y="1528057"/>
                  <a:pt x="1668471" y="1540062"/>
                </a:cubicBezTo>
                <a:lnTo>
                  <a:pt x="1661404" y="1543873"/>
                </a:lnTo>
                <a:lnTo>
                  <a:pt x="1616424" y="1571332"/>
                </a:lnTo>
                <a:lnTo>
                  <a:pt x="1601873" y="1583256"/>
                </a:lnTo>
                <a:lnTo>
                  <a:pt x="1563715" y="1625555"/>
                </a:lnTo>
                <a:lnTo>
                  <a:pt x="1563036" y="1626373"/>
                </a:lnTo>
                <a:lnTo>
                  <a:pt x="1558745" y="1634235"/>
                </a:lnTo>
                <a:lnTo>
                  <a:pt x="1536625" y="1680566"/>
                </a:lnTo>
                <a:lnTo>
                  <a:pt x="1530617" y="1699851"/>
                </a:lnTo>
                <a:lnTo>
                  <a:pt x="1522733" y="1752246"/>
                </a:lnTo>
                <a:lnTo>
                  <a:pt x="1521869" y="1760806"/>
                </a:lnTo>
                <a:lnTo>
                  <a:pt x="1521869" y="1974947"/>
                </a:lnTo>
                <a:lnTo>
                  <a:pt x="1520580" y="1983514"/>
                </a:lnTo>
                <a:lnTo>
                  <a:pt x="1516538" y="2023547"/>
                </a:lnTo>
                <a:lnTo>
                  <a:pt x="1512708" y="2035837"/>
                </a:lnTo>
                <a:lnTo>
                  <a:pt x="1511233" y="2045637"/>
                </a:lnTo>
                <a:lnTo>
                  <a:pt x="1506680" y="2055176"/>
                </a:lnTo>
                <a:lnTo>
                  <a:pt x="1502484" y="2068637"/>
                </a:lnTo>
                <a:lnTo>
                  <a:pt x="1484741" y="2101142"/>
                </a:lnTo>
                <a:lnTo>
                  <a:pt x="1481383" y="2108176"/>
                </a:lnTo>
                <a:lnTo>
                  <a:pt x="1479327" y="2110456"/>
                </a:lnTo>
                <a:lnTo>
                  <a:pt x="1450945" y="2144626"/>
                </a:lnTo>
                <a:lnTo>
                  <a:pt x="1441671" y="2152223"/>
                </a:lnTo>
                <a:lnTo>
                  <a:pt x="1435407" y="2159171"/>
                </a:lnTo>
                <a:lnTo>
                  <a:pt x="1426683" y="2164501"/>
                </a:lnTo>
                <a:lnTo>
                  <a:pt x="1415462" y="2173693"/>
                </a:lnTo>
                <a:lnTo>
                  <a:pt x="1383000" y="2191191"/>
                </a:lnTo>
                <a:lnTo>
                  <a:pt x="1376391" y="2195229"/>
                </a:lnTo>
                <a:lnTo>
                  <a:pt x="1361075" y="2200009"/>
                </a:lnTo>
                <a:lnTo>
                  <a:pt x="1361075" y="2199836"/>
                </a:lnTo>
                <a:lnTo>
                  <a:pt x="1330082" y="2209398"/>
                </a:lnTo>
                <a:cubicBezTo>
                  <a:pt x="1314585" y="2212551"/>
                  <a:pt x="1298564" y="2214204"/>
                  <a:pt x="1282188" y="2214204"/>
                </a:cubicBezTo>
                <a:lnTo>
                  <a:pt x="932017" y="2214204"/>
                </a:lnTo>
                <a:cubicBezTo>
                  <a:pt x="798549" y="2214204"/>
                  <a:pt x="692759" y="2105851"/>
                  <a:pt x="692759" y="1974947"/>
                </a:cubicBezTo>
                <a:lnTo>
                  <a:pt x="692759" y="1760806"/>
                </a:lnTo>
                <a:cubicBezTo>
                  <a:pt x="692759" y="1627235"/>
                  <a:pt x="584406" y="1521445"/>
                  <a:pt x="453399" y="1521445"/>
                </a:cubicBezTo>
                <a:lnTo>
                  <a:pt x="239258" y="1521445"/>
                </a:lnTo>
                <a:cubicBezTo>
                  <a:pt x="105790" y="1521445"/>
                  <a:pt x="0" y="1413196"/>
                  <a:pt x="0" y="1282188"/>
                </a:cubicBezTo>
                <a:lnTo>
                  <a:pt x="0" y="239258"/>
                </a:lnTo>
                <a:cubicBezTo>
                  <a:pt x="0" y="105790"/>
                  <a:pt x="108250" y="0"/>
                  <a:pt x="2392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Cluster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C4C9B6B-1B10-4BAC-A42C-DB0864335EAA}"/>
              </a:ext>
            </a:extLst>
          </p:cNvPr>
          <p:cNvSpPr/>
          <p:nvPr/>
        </p:nvSpPr>
        <p:spPr>
          <a:xfrm>
            <a:off x="839487" y="3119796"/>
            <a:ext cx="2214204" cy="221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6" y="6758"/>
                </a:moveTo>
                <a:lnTo>
                  <a:pt x="17177" y="6758"/>
                </a:lnTo>
                <a:cubicBezTo>
                  <a:pt x="15899" y="6758"/>
                  <a:pt x="14842" y="5726"/>
                  <a:pt x="14842" y="4423"/>
                </a:cubicBezTo>
                <a:lnTo>
                  <a:pt x="14842" y="2334"/>
                </a:lnTo>
                <a:cubicBezTo>
                  <a:pt x="14842" y="1057"/>
                  <a:pt x="13810" y="0"/>
                  <a:pt x="12508" y="0"/>
                </a:cubicBezTo>
                <a:lnTo>
                  <a:pt x="9092" y="0"/>
                </a:lnTo>
                <a:cubicBezTo>
                  <a:pt x="7814" y="0"/>
                  <a:pt x="6758" y="1032"/>
                  <a:pt x="6758" y="2334"/>
                </a:cubicBezTo>
                <a:lnTo>
                  <a:pt x="6758" y="4423"/>
                </a:lnTo>
                <a:cubicBezTo>
                  <a:pt x="6758" y="5701"/>
                  <a:pt x="5726" y="6758"/>
                  <a:pt x="4423" y="6758"/>
                </a:cubicBezTo>
                <a:lnTo>
                  <a:pt x="2334" y="6758"/>
                </a:lnTo>
                <a:cubicBezTo>
                  <a:pt x="1057" y="6758"/>
                  <a:pt x="0" y="7790"/>
                  <a:pt x="0" y="9092"/>
                </a:cubicBezTo>
                <a:lnTo>
                  <a:pt x="0" y="12508"/>
                </a:lnTo>
                <a:cubicBezTo>
                  <a:pt x="0" y="13786"/>
                  <a:pt x="1032" y="14842"/>
                  <a:pt x="2334" y="14842"/>
                </a:cubicBezTo>
                <a:lnTo>
                  <a:pt x="4423" y="14842"/>
                </a:lnTo>
                <a:cubicBezTo>
                  <a:pt x="5701" y="14842"/>
                  <a:pt x="6758" y="15874"/>
                  <a:pt x="6758" y="17177"/>
                </a:cubicBezTo>
                <a:lnTo>
                  <a:pt x="6758" y="19266"/>
                </a:lnTo>
                <a:cubicBezTo>
                  <a:pt x="6758" y="20543"/>
                  <a:pt x="7790" y="21600"/>
                  <a:pt x="9092" y="21600"/>
                </a:cubicBezTo>
                <a:lnTo>
                  <a:pt x="12508" y="21600"/>
                </a:lnTo>
                <a:cubicBezTo>
                  <a:pt x="13786" y="21600"/>
                  <a:pt x="14842" y="20568"/>
                  <a:pt x="14842" y="19266"/>
                </a:cubicBezTo>
                <a:lnTo>
                  <a:pt x="14842" y="17177"/>
                </a:lnTo>
                <a:cubicBezTo>
                  <a:pt x="14842" y="15899"/>
                  <a:pt x="15874" y="14842"/>
                  <a:pt x="17177" y="14842"/>
                </a:cubicBezTo>
                <a:lnTo>
                  <a:pt x="19266" y="14842"/>
                </a:lnTo>
                <a:cubicBezTo>
                  <a:pt x="20543" y="14842"/>
                  <a:pt x="21600" y="13810"/>
                  <a:pt x="21600" y="12508"/>
                </a:cubicBezTo>
                <a:lnTo>
                  <a:pt x="21600" y="9092"/>
                </a:lnTo>
                <a:cubicBezTo>
                  <a:pt x="21600" y="7790"/>
                  <a:pt x="20543" y="6758"/>
                  <a:pt x="19266" y="6758"/>
                </a:cubicBezTo>
                <a:close/>
                <a:moveTo>
                  <a:pt x="14203" y="12139"/>
                </a:moveTo>
                <a:cubicBezTo>
                  <a:pt x="14203" y="13270"/>
                  <a:pt x="13270" y="14203"/>
                  <a:pt x="12139" y="14203"/>
                </a:cubicBezTo>
                <a:lnTo>
                  <a:pt x="9461" y="14203"/>
                </a:lnTo>
                <a:cubicBezTo>
                  <a:pt x="8330" y="14203"/>
                  <a:pt x="7397" y="13270"/>
                  <a:pt x="7397" y="12139"/>
                </a:cubicBezTo>
                <a:lnTo>
                  <a:pt x="7397" y="9461"/>
                </a:lnTo>
                <a:cubicBezTo>
                  <a:pt x="7397" y="8330"/>
                  <a:pt x="8330" y="7397"/>
                  <a:pt x="9461" y="7397"/>
                </a:cubicBezTo>
                <a:lnTo>
                  <a:pt x="12139" y="7397"/>
                </a:lnTo>
                <a:cubicBezTo>
                  <a:pt x="13270" y="7397"/>
                  <a:pt x="14203" y="8330"/>
                  <a:pt x="14203" y="9461"/>
                </a:cubicBezTo>
                <a:lnTo>
                  <a:pt x="14203" y="121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0F95AD8-86B1-4F76-8421-6C9AAE643DC6}"/>
              </a:ext>
            </a:extLst>
          </p:cNvPr>
          <p:cNvSpPr/>
          <p:nvPr/>
        </p:nvSpPr>
        <p:spPr>
          <a:xfrm>
            <a:off x="7489650" y="3119796"/>
            <a:ext cx="2214204" cy="221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6" y="6758"/>
                </a:moveTo>
                <a:lnTo>
                  <a:pt x="17177" y="6758"/>
                </a:lnTo>
                <a:cubicBezTo>
                  <a:pt x="15899" y="6758"/>
                  <a:pt x="14842" y="5726"/>
                  <a:pt x="14842" y="4423"/>
                </a:cubicBezTo>
                <a:lnTo>
                  <a:pt x="14842" y="2334"/>
                </a:lnTo>
                <a:cubicBezTo>
                  <a:pt x="14842" y="1057"/>
                  <a:pt x="13810" y="0"/>
                  <a:pt x="12508" y="0"/>
                </a:cubicBezTo>
                <a:lnTo>
                  <a:pt x="9092" y="0"/>
                </a:lnTo>
                <a:cubicBezTo>
                  <a:pt x="7814" y="0"/>
                  <a:pt x="6758" y="1032"/>
                  <a:pt x="6758" y="2334"/>
                </a:cubicBezTo>
                <a:lnTo>
                  <a:pt x="6758" y="4423"/>
                </a:lnTo>
                <a:cubicBezTo>
                  <a:pt x="6758" y="5701"/>
                  <a:pt x="5726" y="6758"/>
                  <a:pt x="4423" y="6758"/>
                </a:cubicBezTo>
                <a:lnTo>
                  <a:pt x="2334" y="6758"/>
                </a:lnTo>
                <a:cubicBezTo>
                  <a:pt x="1057" y="6758"/>
                  <a:pt x="0" y="7790"/>
                  <a:pt x="0" y="9092"/>
                </a:cubicBezTo>
                <a:lnTo>
                  <a:pt x="0" y="12508"/>
                </a:lnTo>
                <a:cubicBezTo>
                  <a:pt x="0" y="13786"/>
                  <a:pt x="1032" y="14842"/>
                  <a:pt x="2334" y="14842"/>
                </a:cubicBezTo>
                <a:lnTo>
                  <a:pt x="4423" y="14842"/>
                </a:lnTo>
                <a:cubicBezTo>
                  <a:pt x="5701" y="14842"/>
                  <a:pt x="6758" y="15874"/>
                  <a:pt x="6758" y="17177"/>
                </a:cubicBezTo>
                <a:lnTo>
                  <a:pt x="6758" y="19266"/>
                </a:lnTo>
                <a:cubicBezTo>
                  <a:pt x="6758" y="20543"/>
                  <a:pt x="7790" y="21600"/>
                  <a:pt x="9092" y="21600"/>
                </a:cubicBezTo>
                <a:lnTo>
                  <a:pt x="12508" y="21600"/>
                </a:lnTo>
                <a:cubicBezTo>
                  <a:pt x="13786" y="21600"/>
                  <a:pt x="14842" y="20568"/>
                  <a:pt x="14842" y="19266"/>
                </a:cubicBezTo>
                <a:lnTo>
                  <a:pt x="14842" y="17177"/>
                </a:lnTo>
                <a:cubicBezTo>
                  <a:pt x="14842" y="15899"/>
                  <a:pt x="15874" y="14842"/>
                  <a:pt x="17177" y="14842"/>
                </a:cubicBezTo>
                <a:lnTo>
                  <a:pt x="19266" y="14842"/>
                </a:lnTo>
                <a:cubicBezTo>
                  <a:pt x="20543" y="14842"/>
                  <a:pt x="21600" y="13810"/>
                  <a:pt x="21600" y="12508"/>
                </a:cubicBezTo>
                <a:lnTo>
                  <a:pt x="21600" y="9092"/>
                </a:lnTo>
                <a:cubicBezTo>
                  <a:pt x="21600" y="7790"/>
                  <a:pt x="20543" y="6758"/>
                  <a:pt x="19266" y="6758"/>
                </a:cubicBezTo>
                <a:close/>
                <a:moveTo>
                  <a:pt x="14203" y="12139"/>
                </a:moveTo>
                <a:cubicBezTo>
                  <a:pt x="14203" y="13270"/>
                  <a:pt x="13270" y="14203"/>
                  <a:pt x="12139" y="14203"/>
                </a:cubicBezTo>
                <a:lnTo>
                  <a:pt x="9461" y="14203"/>
                </a:lnTo>
                <a:cubicBezTo>
                  <a:pt x="8330" y="14203"/>
                  <a:pt x="7397" y="13270"/>
                  <a:pt x="7397" y="12139"/>
                </a:cubicBezTo>
                <a:lnTo>
                  <a:pt x="7397" y="9461"/>
                </a:lnTo>
                <a:cubicBezTo>
                  <a:pt x="7397" y="8330"/>
                  <a:pt x="8330" y="7397"/>
                  <a:pt x="9461" y="7397"/>
                </a:cubicBezTo>
                <a:lnTo>
                  <a:pt x="12139" y="7397"/>
                </a:lnTo>
                <a:cubicBezTo>
                  <a:pt x="13270" y="7397"/>
                  <a:pt x="14203" y="8330"/>
                  <a:pt x="14203" y="9461"/>
                </a:cubicBezTo>
                <a:lnTo>
                  <a:pt x="14203" y="1213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A2C4919-1DCA-422F-9016-68564D9C2EEC}"/>
              </a:ext>
            </a:extLst>
          </p:cNvPr>
          <p:cNvSpPr/>
          <p:nvPr/>
        </p:nvSpPr>
        <p:spPr>
          <a:xfrm>
            <a:off x="4164569" y="3119796"/>
            <a:ext cx="2214204" cy="221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6" y="6758"/>
                </a:moveTo>
                <a:lnTo>
                  <a:pt x="17177" y="6758"/>
                </a:lnTo>
                <a:cubicBezTo>
                  <a:pt x="15899" y="6758"/>
                  <a:pt x="14842" y="5726"/>
                  <a:pt x="14842" y="4423"/>
                </a:cubicBezTo>
                <a:lnTo>
                  <a:pt x="14842" y="2334"/>
                </a:lnTo>
                <a:cubicBezTo>
                  <a:pt x="14842" y="1057"/>
                  <a:pt x="13810" y="0"/>
                  <a:pt x="12508" y="0"/>
                </a:cubicBezTo>
                <a:lnTo>
                  <a:pt x="9092" y="0"/>
                </a:lnTo>
                <a:cubicBezTo>
                  <a:pt x="7814" y="0"/>
                  <a:pt x="6758" y="1032"/>
                  <a:pt x="6758" y="2334"/>
                </a:cubicBezTo>
                <a:lnTo>
                  <a:pt x="6758" y="4423"/>
                </a:lnTo>
                <a:cubicBezTo>
                  <a:pt x="6758" y="5701"/>
                  <a:pt x="5726" y="6758"/>
                  <a:pt x="4423" y="6758"/>
                </a:cubicBezTo>
                <a:lnTo>
                  <a:pt x="2334" y="6758"/>
                </a:lnTo>
                <a:cubicBezTo>
                  <a:pt x="1057" y="6758"/>
                  <a:pt x="0" y="7790"/>
                  <a:pt x="0" y="9092"/>
                </a:cubicBezTo>
                <a:lnTo>
                  <a:pt x="0" y="12508"/>
                </a:lnTo>
                <a:cubicBezTo>
                  <a:pt x="0" y="13786"/>
                  <a:pt x="1032" y="14842"/>
                  <a:pt x="2334" y="14842"/>
                </a:cubicBezTo>
                <a:lnTo>
                  <a:pt x="4423" y="14842"/>
                </a:lnTo>
                <a:cubicBezTo>
                  <a:pt x="5701" y="14842"/>
                  <a:pt x="6758" y="15874"/>
                  <a:pt x="6758" y="17177"/>
                </a:cubicBezTo>
                <a:lnTo>
                  <a:pt x="6758" y="19266"/>
                </a:lnTo>
                <a:cubicBezTo>
                  <a:pt x="6758" y="20543"/>
                  <a:pt x="7790" y="21600"/>
                  <a:pt x="9092" y="21600"/>
                </a:cubicBezTo>
                <a:lnTo>
                  <a:pt x="12508" y="21600"/>
                </a:lnTo>
                <a:cubicBezTo>
                  <a:pt x="13786" y="21600"/>
                  <a:pt x="14842" y="20568"/>
                  <a:pt x="14842" y="19266"/>
                </a:cubicBezTo>
                <a:lnTo>
                  <a:pt x="14842" y="17177"/>
                </a:lnTo>
                <a:cubicBezTo>
                  <a:pt x="14842" y="15899"/>
                  <a:pt x="15874" y="14842"/>
                  <a:pt x="17177" y="14842"/>
                </a:cubicBezTo>
                <a:lnTo>
                  <a:pt x="19266" y="14842"/>
                </a:lnTo>
                <a:cubicBezTo>
                  <a:pt x="20543" y="14842"/>
                  <a:pt x="21600" y="13810"/>
                  <a:pt x="21600" y="12508"/>
                </a:cubicBezTo>
                <a:lnTo>
                  <a:pt x="21600" y="9092"/>
                </a:lnTo>
                <a:cubicBezTo>
                  <a:pt x="21600" y="7790"/>
                  <a:pt x="20543" y="6758"/>
                  <a:pt x="19266" y="6758"/>
                </a:cubicBezTo>
                <a:close/>
                <a:moveTo>
                  <a:pt x="14203" y="12139"/>
                </a:moveTo>
                <a:cubicBezTo>
                  <a:pt x="14203" y="13270"/>
                  <a:pt x="13270" y="14203"/>
                  <a:pt x="12139" y="14203"/>
                </a:cubicBezTo>
                <a:lnTo>
                  <a:pt x="9461" y="14203"/>
                </a:lnTo>
                <a:cubicBezTo>
                  <a:pt x="8330" y="14203"/>
                  <a:pt x="7397" y="13270"/>
                  <a:pt x="7397" y="12139"/>
                </a:cubicBezTo>
                <a:lnTo>
                  <a:pt x="7397" y="9461"/>
                </a:lnTo>
                <a:cubicBezTo>
                  <a:pt x="7397" y="8330"/>
                  <a:pt x="8330" y="7397"/>
                  <a:pt x="9461" y="7397"/>
                </a:cubicBezTo>
                <a:lnTo>
                  <a:pt x="12139" y="7397"/>
                </a:lnTo>
                <a:cubicBezTo>
                  <a:pt x="13270" y="7397"/>
                  <a:pt x="14203" y="8330"/>
                  <a:pt x="14203" y="9461"/>
                </a:cubicBezTo>
                <a:lnTo>
                  <a:pt x="14203" y="1213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aphic 40" descr="Lightbulb">
            <a:extLst>
              <a:ext uri="{FF2B5EF4-FFF2-40B4-BE49-F238E27FC236}">
                <a16:creationId xmlns:a16="http://schemas.microsoft.com/office/drawing/2014/main" id="{4408D0C5-AA41-4193-ACD2-F9596BC1CBA0}"/>
              </a:ext>
            </a:extLst>
          </p:cNvPr>
          <p:cNvGrpSpPr/>
          <p:nvPr/>
        </p:nvGrpSpPr>
        <p:grpSpPr>
          <a:xfrm>
            <a:off x="5007910" y="3966547"/>
            <a:ext cx="520699" cy="520699"/>
            <a:chOff x="5007910" y="3966547"/>
            <a:chExt cx="520699" cy="52069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F41FC4E-025D-4311-BACA-1FC835A639C8}"/>
                </a:ext>
              </a:extLst>
            </p:cNvPr>
            <p:cNvSpPr/>
            <p:nvPr/>
          </p:nvSpPr>
          <p:spPr>
            <a:xfrm>
              <a:off x="5197748" y="4313679"/>
              <a:ext cx="141022" cy="32543"/>
            </a:xfrm>
            <a:custGeom>
              <a:avLst/>
              <a:gdLst>
                <a:gd name="connsiteX0" fmla="*/ 16272 w 141022"/>
                <a:gd name="connsiteY0" fmla="*/ 0 h 32543"/>
                <a:gd name="connsiteX1" fmla="*/ 124751 w 141022"/>
                <a:gd name="connsiteY1" fmla="*/ 0 h 32543"/>
                <a:gd name="connsiteX2" fmla="*/ 141023 w 141022"/>
                <a:gd name="connsiteY2" fmla="*/ 16272 h 32543"/>
                <a:gd name="connsiteX3" fmla="*/ 124751 w 141022"/>
                <a:gd name="connsiteY3" fmla="*/ 32544 h 32543"/>
                <a:gd name="connsiteX4" fmla="*/ 16272 w 141022"/>
                <a:gd name="connsiteY4" fmla="*/ 32544 h 32543"/>
                <a:gd name="connsiteX5" fmla="*/ 0 w 141022"/>
                <a:gd name="connsiteY5" fmla="*/ 16272 h 32543"/>
                <a:gd name="connsiteX6" fmla="*/ 16272 w 141022"/>
                <a:gd name="connsiteY6" fmla="*/ 0 h 3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22" h="32543">
                  <a:moveTo>
                    <a:pt x="16272" y="0"/>
                  </a:moveTo>
                  <a:lnTo>
                    <a:pt x="124751" y="0"/>
                  </a:lnTo>
                  <a:cubicBezTo>
                    <a:pt x="133972" y="0"/>
                    <a:pt x="141023" y="7051"/>
                    <a:pt x="141023" y="16272"/>
                  </a:cubicBezTo>
                  <a:cubicBezTo>
                    <a:pt x="141023" y="25493"/>
                    <a:pt x="133972" y="32544"/>
                    <a:pt x="124751" y="32544"/>
                  </a:cubicBezTo>
                  <a:lnTo>
                    <a:pt x="16272" y="32544"/>
                  </a:lnTo>
                  <a:cubicBezTo>
                    <a:pt x="7051" y="32544"/>
                    <a:pt x="0" y="25493"/>
                    <a:pt x="0" y="16272"/>
                  </a:cubicBezTo>
                  <a:cubicBezTo>
                    <a:pt x="0" y="7051"/>
                    <a:pt x="7051" y="0"/>
                    <a:pt x="16272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887462A-0308-41D4-AED9-AA09C12831B0}"/>
                </a:ext>
              </a:extLst>
            </p:cNvPr>
            <p:cNvSpPr/>
            <p:nvPr/>
          </p:nvSpPr>
          <p:spPr>
            <a:xfrm>
              <a:off x="5197748" y="4367919"/>
              <a:ext cx="141022" cy="32543"/>
            </a:xfrm>
            <a:custGeom>
              <a:avLst/>
              <a:gdLst>
                <a:gd name="connsiteX0" fmla="*/ 16272 w 141022"/>
                <a:gd name="connsiteY0" fmla="*/ 0 h 32543"/>
                <a:gd name="connsiteX1" fmla="*/ 124751 w 141022"/>
                <a:gd name="connsiteY1" fmla="*/ 0 h 32543"/>
                <a:gd name="connsiteX2" fmla="*/ 141023 w 141022"/>
                <a:gd name="connsiteY2" fmla="*/ 16272 h 32543"/>
                <a:gd name="connsiteX3" fmla="*/ 124751 w 141022"/>
                <a:gd name="connsiteY3" fmla="*/ 32544 h 32543"/>
                <a:gd name="connsiteX4" fmla="*/ 16272 w 141022"/>
                <a:gd name="connsiteY4" fmla="*/ 32544 h 32543"/>
                <a:gd name="connsiteX5" fmla="*/ 0 w 141022"/>
                <a:gd name="connsiteY5" fmla="*/ 16272 h 32543"/>
                <a:gd name="connsiteX6" fmla="*/ 16272 w 141022"/>
                <a:gd name="connsiteY6" fmla="*/ 0 h 3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022" h="32543">
                  <a:moveTo>
                    <a:pt x="16272" y="0"/>
                  </a:moveTo>
                  <a:lnTo>
                    <a:pt x="124751" y="0"/>
                  </a:lnTo>
                  <a:cubicBezTo>
                    <a:pt x="133972" y="0"/>
                    <a:pt x="141023" y="7051"/>
                    <a:pt x="141023" y="16272"/>
                  </a:cubicBezTo>
                  <a:cubicBezTo>
                    <a:pt x="141023" y="25493"/>
                    <a:pt x="133972" y="32544"/>
                    <a:pt x="124751" y="32544"/>
                  </a:cubicBezTo>
                  <a:lnTo>
                    <a:pt x="16272" y="32544"/>
                  </a:lnTo>
                  <a:cubicBezTo>
                    <a:pt x="7051" y="32544"/>
                    <a:pt x="0" y="25493"/>
                    <a:pt x="0" y="16272"/>
                  </a:cubicBezTo>
                  <a:cubicBezTo>
                    <a:pt x="0" y="7051"/>
                    <a:pt x="7051" y="0"/>
                    <a:pt x="16272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D8D12FA-94FF-459A-9FE1-8C2A9CC078DF}"/>
                </a:ext>
              </a:extLst>
            </p:cNvPr>
            <p:cNvSpPr/>
            <p:nvPr/>
          </p:nvSpPr>
          <p:spPr>
            <a:xfrm>
              <a:off x="5233003" y="4422158"/>
              <a:ext cx="70511" cy="32543"/>
            </a:xfrm>
            <a:custGeom>
              <a:avLst/>
              <a:gdLst>
                <a:gd name="connsiteX0" fmla="*/ 0 w 70511"/>
                <a:gd name="connsiteY0" fmla="*/ 0 h 32543"/>
                <a:gd name="connsiteX1" fmla="*/ 35256 w 70511"/>
                <a:gd name="connsiteY1" fmla="*/ 32544 h 32543"/>
                <a:gd name="connsiteX2" fmla="*/ 70511 w 70511"/>
                <a:gd name="connsiteY2" fmla="*/ 0 h 32543"/>
                <a:gd name="connsiteX3" fmla="*/ 0 w 70511"/>
                <a:gd name="connsiteY3" fmla="*/ 0 h 3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11" h="32543">
                  <a:moveTo>
                    <a:pt x="0" y="0"/>
                  </a:moveTo>
                  <a:cubicBezTo>
                    <a:pt x="1627" y="18441"/>
                    <a:pt x="16814" y="32544"/>
                    <a:pt x="35256" y="32544"/>
                  </a:cubicBezTo>
                  <a:cubicBezTo>
                    <a:pt x="53697" y="32544"/>
                    <a:pt x="68884" y="18441"/>
                    <a:pt x="7051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D39EA65-AE9F-46BF-AA80-4EB032C750B3}"/>
                </a:ext>
              </a:extLst>
            </p:cNvPr>
            <p:cNvSpPr/>
            <p:nvPr/>
          </p:nvSpPr>
          <p:spPr>
            <a:xfrm>
              <a:off x="5127236" y="3999090"/>
              <a:ext cx="282045" cy="292893"/>
            </a:xfrm>
            <a:custGeom>
              <a:avLst/>
              <a:gdLst>
                <a:gd name="connsiteX0" fmla="*/ 141023 w 282045"/>
                <a:gd name="connsiteY0" fmla="*/ 0 h 292893"/>
                <a:gd name="connsiteX1" fmla="*/ 141023 w 282045"/>
                <a:gd name="connsiteY1" fmla="*/ 0 h 292893"/>
                <a:gd name="connsiteX2" fmla="*/ 141023 w 282045"/>
                <a:gd name="connsiteY2" fmla="*/ 0 h 292893"/>
                <a:gd name="connsiteX3" fmla="*/ 0 w 282045"/>
                <a:gd name="connsiteY3" fmla="*/ 139395 h 292893"/>
                <a:gd name="connsiteX4" fmla="*/ 0 w 282045"/>
                <a:gd name="connsiteY4" fmla="*/ 144277 h 292893"/>
                <a:gd name="connsiteX5" fmla="*/ 9763 w 282045"/>
                <a:gd name="connsiteY5" fmla="*/ 193093 h 292893"/>
                <a:gd name="connsiteX6" fmla="*/ 34171 w 282045"/>
                <a:gd name="connsiteY6" fmla="*/ 233230 h 292893"/>
                <a:gd name="connsiteX7" fmla="*/ 67257 w 282045"/>
                <a:gd name="connsiteY7" fmla="*/ 286927 h 292893"/>
                <a:gd name="connsiteX8" fmla="*/ 77020 w 282045"/>
                <a:gd name="connsiteY8" fmla="*/ 292893 h 292893"/>
                <a:gd name="connsiteX9" fmla="*/ 205025 w 282045"/>
                <a:gd name="connsiteY9" fmla="*/ 292893 h 292893"/>
                <a:gd name="connsiteX10" fmla="*/ 214788 w 282045"/>
                <a:gd name="connsiteY10" fmla="*/ 286927 h 292893"/>
                <a:gd name="connsiteX11" fmla="*/ 247874 w 282045"/>
                <a:gd name="connsiteY11" fmla="*/ 233230 h 292893"/>
                <a:gd name="connsiteX12" fmla="*/ 272282 w 282045"/>
                <a:gd name="connsiteY12" fmla="*/ 193093 h 292893"/>
                <a:gd name="connsiteX13" fmla="*/ 282045 w 282045"/>
                <a:gd name="connsiteY13" fmla="*/ 144277 h 292893"/>
                <a:gd name="connsiteX14" fmla="*/ 282045 w 282045"/>
                <a:gd name="connsiteY14" fmla="*/ 139395 h 292893"/>
                <a:gd name="connsiteX15" fmla="*/ 141023 w 282045"/>
                <a:gd name="connsiteY15" fmla="*/ 0 h 292893"/>
                <a:gd name="connsiteX16" fmla="*/ 249502 w 282045"/>
                <a:gd name="connsiteY16" fmla="*/ 143735 h 292893"/>
                <a:gd name="connsiteX17" fmla="*/ 241908 w 282045"/>
                <a:gd name="connsiteY17" fmla="*/ 181702 h 292893"/>
                <a:gd name="connsiteX18" fmla="*/ 223467 w 282045"/>
                <a:gd name="connsiteY18" fmla="*/ 211534 h 292893"/>
                <a:gd name="connsiteX19" fmla="*/ 192008 w 282045"/>
                <a:gd name="connsiteY19" fmla="*/ 260350 h 292893"/>
                <a:gd name="connsiteX20" fmla="*/ 141023 w 282045"/>
                <a:gd name="connsiteY20" fmla="*/ 260350 h 292893"/>
                <a:gd name="connsiteX21" fmla="*/ 90580 w 282045"/>
                <a:gd name="connsiteY21" fmla="*/ 260350 h 292893"/>
                <a:gd name="connsiteX22" fmla="*/ 59121 w 282045"/>
                <a:gd name="connsiteY22" fmla="*/ 211534 h 292893"/>
                <a:gd name="connsiteX23" fmla="*/ 40680 w 282045"/>
                <a:gd name="connsiteY23" fmla="*/ 181702 h 292893"/>
                <a:gd name="connsiteX24" fmla="*/ 33086 w 282045"/>
                <a:gd name="connsiteY24" fmla="*/ 143735 h 292893"/>
                <a:gd name="connsiteX25" fmla="*/ 33086 w 282045"/>
                <a:gd name="connsiteY25" fmla="*/ 139395 h 292893"/>
                <a:gd name="connsiteX26" fmla="*/ 141565 w 282045"/>
                <a:gd name="connsiteY26" fmla="*/ 32001 h 292893"/>
                <a:gd name="connsiteX27" fmla="*/ 141565 w 282045"/>
                <a:gd name="connsiteY27" fmla="*/ 32001 h 292893"/>
                <a:gd name="connsiteX28" fmla="*/ 141565 w 282045"/>
                <a:gd name="connsiteY28" fmla="*/ 32001 h 292893"/>
                <a:gd name="connsiteX29" fmla="*/ 141565 w 282045"/>
                <a:gd name="connsiteY29" fmla="*/ 32001 h 292893"/>
                <a:gd name="connsiteX30" fmla="*/ 141565 w 282045"/>
                <a:gd name="connsiteY30" fmla="*/ 32001 h 292893"/>
                <a:gd name="connsiteX31" fmla="*/ 141565 w 282045"/>
                <a:gd name="connsiteY31" fmla="*/ 32001 h 292893"/>
                <a:gd name="connsiteX32" fmla="*/ 141565 w 282045"/>
                <a:gd name="connsiteY32" fmla="*/ 32001 h 292893"/>
                <a:gd name="connsiteX33" fmla="*/ 250044 w 282045"/>
                <a:gd name="connsiteY33" fmla="*/ 139395 h 292893"/>
                <a:gd name="connsiteX34" fmla="*/ 250044 w 282045"/>
                <a:gd name="connsiteY34" fmla="*/ 143735 h 292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2045" h="292893">
                  <a:moveTo>
                    <a:pt x="141023" y="0"/>
                  </a:moveTo>
                  <a:cubicBezTo>
                    <a:pt x="141023" y="0"/>
                    <a:pt x="141023" y="0"/>
                    <a:pt x="141023" y="0"/>
                  </a:cubicBezTo>
                  <a:cubicBezTo>
                    <a:pt x="141023" y="0"/>
                    <a:pt x="141023" y="0"/>
                    <a:pt x="141023" y="0"/>
                  </a:cubicBezTo>
                  <a:cubicBezTo>
                    <a:pt x="64003" y="542"/>
                    <a:pt x="1627" y="62375"/>
                    <a:pt x="0" y="139395"/>
                  </a:cubicBezTo>
                  <a:lnTo>
                    <a:pt x="0" y="144277"/>
                  </a:lnTo>
                  <a:cubicBezTo>
                    <a:pt x="542" y="161091"/>
                    <a:pt x="3797" y="177363"/>
                    <a:pt x="9763" y="193093"/>
                  </a:cubicBezTo>
                  <a:cubicBezTo>
                    <a:pt x="15729" y="207737"/>
                    <a:pt x="23865" y="221297"/>
                    <a:pt x="34171" y="233230"/>
                  </a:cubicBezTo>
                  <a:cubicBezTo>
                    <a:pt x="47188" y="247332"/>
                    <a:pt x="61291" y="274994"/>
                    <a:pt x="67257" y="286927"/>
                  </a:cubicBezTo>
                  <a:cubicBezTo>
                    <a:pt x="68884" y="290724"/>
                    <a:pt x="72681" y="292893"/>
                    <a:pt x="77020" y="292893"/>
                  </a:cubicBezTo>
                  <a:lnTo>
                    <a:pt x="205025" y="292893"/>
                  </a:lnTo>
                  <a:cubicBezTo>
                    <a:pt x="209364" y="292893"/>
                    <a:pt x="213161" y="290724"/>
                    <a:pt x="214788" y="286927"/>
                  </a:cubicBezTo>
                  <a:cubicBezTo>
                    <a:pt x="220755" y="274994"/>
                    <a:pt x="234857" y="247332"/>
                    <a:pt x="247874" y="233230"/>
                  </a:cubicBezTo>
                  <a:cubicBezTo>
                    <a:pt x="258180" y="221297"/>
                    <a:pt x="266858" y="207737"/>
                    <a:pt x="272282" y="193093"/>
                  </a:cubicBezTo>
                  <a:cubicBezTo>
                    <a:pt x="278249" y="177363"/>
                    <a:pt x="281503" y="161091"/>
                    <a:pt x="282045" y="144277"/>
                  </a:cubicBezTo>
                  <a:lnTo>
                    <a:pt x="282045" y="139395"/>
                  </a:lnTo>
                  <a:cubicBezTo>
                    <a:pt x="280418" y="62375"/>
                    <a:pt x="218043" y="542"/>
                    <a:pt x="141023" y="0"/>
                  </a:cubicBezTo>
                  <a:close/>
                  <a:moveTo>
                    <a:pt x="249502" y="143735"/>
                  </a:moveTo>
                  <a:cubicBezTo>
                    <a:pt x="248959" y="156752"/>
                    <a:pt x="246247" y="169770"/>
                    <a:pt x="241908" y="181702"/>
                  </a:cubicBezTo>
                  <a:cubicBezTo>
                    <a:pt x="237569" y="192550"/>
                    <a:pt x="231603" y="202856"/>
                    <a:pt x="223467" y="211534"/>
                  </a:cubicBezTo>
                  <a:cubicBezTo>
                    <a:pt x="210992" y="226721"/>
                    <a:pt x="200144" y="242993"/>
                    <a:pt x="192008" y="260350"/>
                  </a:cubicBezTo>
                  <a:lnTo>
                    <a:pt x="141023" y="260350"/>
                  </a:lnTo>
                  <a:lnTo>
                    <a:pt x="90580" y="260350"/>
                  </a:lnTo>
                  <a:cubicBezTo>
                    <a:pt x="81902" y="242993"/>
                    <a:pt x="71054" y="226721"/>
                    <a:pt x="59121" y="211534"/>
                  </a:cubicBezTo>
                  <a:cubicBezTo>
                    <a:pt x="51528" y="202856"/>
                    <a:pt x="45019" y="192550"/>
                    <a:pt x="40680" y="181702"/>
                  </a:cubicBezTo>
                  <a:cubicBezTo>
                    <a:pt x="35798" y="169770"/>
                    <a:pt x="33628" y="156752"/>
                    <a:pt x="33086" y="143735"/>
                  </a:cubicBezTo>
                  <a:lnTo>
                    <a:pt x="33086" y="139395"/>
                  </a:lnTo>
                  <a:cubicBezTo>
                    <a:pt x="34171" y="80274"/>
                    <a:pt x="82444" y="32544"/>
                    <a:pt x="141565" y="32001"/>
                  </a:cubicBezTo>
                  <a:lnTo>
                    <a:pt x="141565" y="32001"/>
                  </a:lnTo>
                  <a:lnTo>
                    <a:pt x="141565" y="32001"/>
                  </a:lnTo>
                  <a:cubicBezTo>
                    <a:pt x="141565" y="32001"/>
                    <a:pt x="141565" y="32001"/>
                    <a:pt x="141565" y="32001"/>
                  </a:cubicBezTo>
                  <a:cubicBezTo>
                    <a:pt x="141565" y="32001"/>
                    <a:pt x="141565" y="32001"/>
                    <a:pt x="141565" y="32001"/>
                  </a:cubicBezTo>
                  <a:lnTo>
                    <a:pt x="141565" y="32001"/>
                  </a:lnTo>
                  <a:lnTo>
                    <a:pt x="141565" y="32001"/>
                  </a:lnTo>
                  <a:cubicBezTo>
                    <a:pt x="200686" y="32544"/>
                    <a:pt x="248959" y="79732"/>
                    <a:pt x="250044" y="139395"/>
                  </a:cubicBezTo>
                  <a:lnTo>
                    <a:pt x="250044" y="143735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39" descr="Users">
            <a:extLst>
              <a:ext uri="{FF2B5EF4-FFF2-40B4-BE49-F238E27FC236}">
                <a16:creationId xmlns:a16="http://schemas.microsoft.com/office/drawing/2014/main" id="{613908B1-8E5F-434B-9494-F308643E8515}"/>
              </a:ext>
            </a:extLst>
          </p:cNvPr>
          <p:cNvGrpSpPr/>
          <p:nvPr/>
        </p:nvGrpSpPr>
        <p:grpSpPr>
          <a:xfrm>
            <a:off x="8365534" y="4084789"/>
            <a:ext cx="455611" cy="284214"/>
            <a:chOff x="8365534" y="4084789"/>
            <a:chExt cx="455611" cy="284214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D724809-D5E0-4AC4-A6B8-36721D41B31F}"/>
                </a:ext>
              </a:extLst>
            </p:cNvPr>
            <p:cNvSpPr/>
            <p:nvPr/>
          </p:nvSpPr>
          <p:spPr>
            <a:xfrm>
              <a:off x="8414350" y="4084789"/>
              <a:ext cx="97631" cy="97631"/>
            </a:xfrm>
            <a:custGeom>
              <a:avLst/>
              <a:gdLst>
                <a:gd name="connsiteX0" fmla="*/ 97631 w 97631"/>
                <a:gd name="connsiteY0" fmla="*/ 48816 h 97631"/>
                <a:gd name="connsiteX1" fmla="*/ 48816 w 97631"/>
                <a:gd name="connsiteY1" fmla="*/ 97631 h 97631"/>
                <a:gd name="connsiteX2" fmla="*/ 0 w 97631"/>
                <a:gd name="connsiteY2" fmla="*/ 48816 h 97631"/>
                <a:gd name="connsiteX3" fmla="*/ 48816 w 97631"/>
                <a:gd name="connsiteY3" fmla="*/ 0 h 97631"/>
                <a:gd name="connsiteX4" fmla="*/ 97631 w 97631"/>
                <a:gd name="connsiteY4" fmla="*/ 48816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631" h="97631">
                  <a:moveTo>
                    <a:pt x="97631" y="48816"/>
                  </a:moveTo>
                  <a:cubicBezTo>
                    <a:pt x="97631" y="75776"/>
                    <a:pt x="75776" y="97631"/>
                    <a:pt x="48816" y="97631"/>
                  </a:cubicBezTo>
                  <a:cubicBezTo>
                    <a:pt x="21855" y="97631"/>
                    <a:pt x="0" y="75776"/>
                    <a:pt x="0" y="48816"/>
                  </a:cubicBezTo>
                  <a:cubicBezTo>
                    <a:pt x="0" y="21855"/>
                    <a:pt x="21855" y="0"/>
                    <a:pt x="48816" y="0"/>
                  </a:cubicBezTo>
                  <a:cubicBezTo>
                    <a:pt x="75776" y="0"/>
                    <a:pt x="97631" y="21855"/>
                    <a:pt x="97631" y="48816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A275D26-EED9-4750-ADC7-84C563A7695E}"/>
                </a:ext>
              </a:extLst>
            </p:cNvPr>
            <p:cNvSpPr/>
            <p:nvPr/>
          </p:nvSpPr>
          <p:spPr>
            <a:xfrm>
              <a:off x="8674699" y="4084789"/>
              <a:ext cx="97631" cy="97631"/>
            </a:xfrm>
            <a:custGeom>
              <a:avLst/>
              <a:gdLst>
                <a:gd name="connsiteX0" fmla="*/ 97631 w 97631"/>
                <a:gd name="connsiteY0" fmla="*/ 48816 h 97631"/>
                <a:gd name="connsiteX1" fmla="*/ 48816 w 97631"/>
                <a:gd name="connsiteY1" fmla="*/ 97631 h 97631"/>
                <a:gd name="connsiteX2" fmla="*/ 0 w 97631"/>
                <a:gd name="connsiteY2" fmla="*/ 48816 h 97631"/>
                <a:gd name="connsiteX3" fmla="*/ 48816 w 97631"/>
                <a:gd name="connsiteY3" fmla="*/ 0 h 97631"/>
                <a:gd name="connsiteX4" fmla="*/ 97631 w 97631"/>
                <a:gd name="connsiteY4" fmla="*/ 48816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631" h="97631">
                  <a:moveTo>
                    <a:pt x="97631" y="48816"/>
                  </a:moveTo>
                  <a:cubicBezTo>
                    <a:pt x="97631" y="75776"/>
                    <a:pt x="75776" y="97631"/>
                    <a:pt x="48816" y="97631"/>
                  </a:cubicBezTo>
                  <a:cubicBezTo>
                    <a:pt x="21855" y="97631"/>
                    <a:pt x="0" y="75776"/>
                    <a:pt x="0" y="48816"/>
                  </a:cubicBezTo>
                  <a:cubicBezTo>
                    <a:pt x="0" y="21855"/>
                    <a:pt x="21855" y="0"/>
                    <a:pt x="48816" y="0"/>
                  </a:cubicBezTo>
                  <a:cubicBezTo>
                    <a:pt x="75776" y="0"/>
                    <a:pt x="97631" y="21855"/>
                    <a:pt x="97631" y="48816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40456A-01B6-4C0F-9497-2996398BAC1E}"/>
                </a:ext>
              </a:extLst>
            </p:cNvPr>
            <p:cNvSpPr/>
            <p:nvPr/>
          </p:nvSpPr>
          <p:spPr>
            <a:xfrm>
              <a:off x="8495709" y="4271372"/>
              <a:ext cx="195262" cy="97631"/>
            </a:xfrm>
            <a:custGeom>
              <a:avLst/>
              <a:gdLst>
                <a:gd name="connsiteX0" fmla="*/ 195262 w 195262"/>
                <a:gd name="connsiteY0" fmla="*/ 97631 h 97631"/>
                <a:gd name="connsiteX1" fmla="*/ 195262 w 195262"/>
                <a:gd name="connsiteY1" fmla="*/ 48816 h 97631"/>
                <a:gd name="connsiteX2" fmla="*/ 185499 w 195262"/>
                <a:gd name="connsiteY2" fmla="*/ 29289 h 97631"/>
                <a:gd name="connsiteX3" fmla="*/ 137768 w 195262"/>
                <a:gd name="connsiteY3" fmla="*/ 6509 h 97631"/>
                <a:gd name="connsiteX4" fmla="*/ 97631 w 195262"/>
                <a:gd name="connsiteY4" fmla="*/ 0 h 97631"/>
                <a:gd name="connsiteX5" fmla="*/ 57494 w 195262"/>
                <a:gd name="connsiteY5" fmla="*/ 6509 h 97631"/>
                <a:gd name="connsiteX6" fmla="*/ 9763 w 195262"/>
                <a:gd name="connsiteY6" fmla="*/ 29289 h 97631"/>
                <a:gd name="connsiteX7" fmla="*/ 0 w 195262"/>
                <a:gd name="connsiteY7" fmla="*/ 48816 h 97631"/>
                <a:gd name="connsiteX8" fmla="*/ 0 w 195262"/>
                <a:gd name="connsiteY8" fmla="*/ 97631 h 97631"/>
                <a:gd name="connsiteX9" fmla="*/ 195262 w 195262"/>
                <a:gd name="connsiteY9" fmla="*/ 97631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262" h="97631">
                  <a:moveTo>
                    <a:pt x="195262" y="97631"/>
                  </a:moveTo>
                  <a:lnTo>
                    <a:pt x="195262" y="48816"/>
                  </a:lnTo>
                  <a:cubicBezTo>
                    <a:pt x="195262" y="41222"/>
                    <a:pt x="192008" y="33628"/>
                    <a:pt x="185499" y="29289"/>
                  </a:cubicBezTo>
                  <a:cubicBezTo>
                    <a:pt x="172482" y="18441"/>
                    <a:pt x="155125" y="10848"/>
                    <a:pt x="137768" y="6509"/>
                  </a:cubicBezTo>
                  <a:cubicBezTo>
                    <a:pt x="125836" y="3254"/>
                    <a:pt x="111733" y="0"/>
                    <a:pt x="97631" y="0"/>
                  </a:cubicBezTo>
                  <a:cubicBezTo>
                    <a:pt x="84614" y="0"/>
                    <a:pt x="70511" y="2170"/>
                    <a:pt x="57494" y="6509"/>
                  </a:cubicBezTo>
                  <a:cubicBezTo>
                    <a:pt x="40137" y="10848"/>
                    <a:pt x="23865" y="19526"/>
                    <a:pt x="9763" y="29289"/>
                  </a:cubicBezTo>
                  <a:cubicBezTo>
                    <a:pt x="3254" y="34713"/>
                    <a:pt x="0" y="41222"/>
                    <a:pt x="0" y="48816"/>
                  </a:cubicBezTo>
                  <a:lnTo>
                    <a:pt x="0" y="97631"/>
                  </a:lnTo>
                  <a:lnTo>
                    <a:pt x="195262" y="97631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2FD186B-09F3-4C46-821A-8FA67E244991}"/>
                </a:ext>
              </a:extLst>
            </p:cNvPr>
            <p:cNvSpPr/>
            <p:nvPr/>
          </p:nvSpPr>
          <p:spPr>
            <a:xfrm>
              <a:off x="8544524" y="4160724"/>
              <a:ext cx="97631" cy="97631"/>
            </a:xfrm>
            <a:custGeom>
              <a:avLst/>
              <a:gdLst>
                <a:gd name="connsiteX0" fmla="*/ 97631 w 97631"/>
                <a:gd name="connsiteY0" fmla="*/ 48816 h 97631"/>
                <a:gd name="connsiteX1" fmla="*/ 48816 w 97631"/>
                <a:gd name="connsiteY1" fmla="*/ 97631 h 97631"/>
                <a:gd name="connsiteX2" fmla="*/ 0 w 97631"/>
                <a:gd name="connsiteY2" fmla="*/ 48816 h 97631"/>
                <a:gd name="connsiteX3" fmla="*/ 48816 w 97631"/>
                <a:gd name="connsiteY3" fmla="*/ 0 h 97631"/>
                <a:gd name="connsiteX4" fmla="*/ 97631 w 97631"/>
                <a:gd name="connsiteY4" fmla="*/ 48816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631" h="97631">
                  <a:moveTo>
                    <a:pt x="97631" y="48816"/>
                  </a:moveTo>
                  <a:cubicBezTo>
                    <a:pt x="97631" y="75776"/>
                    <a:pt x="75776" y="97631"/>
                    <a:pt x="48816" y="97631"/>
                  </a:cubicBezTo>
                  <a:cubicBezTo>
                    <a:pt x="21855" y="97631"/>
                    <a:pt x="0" y="75776"/>
                    <a:pt x="0" y="48816"/>
                  </a:cubicBezTo>
                  <a:cubicBezTo>
                    <a:pt x="0" y="21855"/>
                    <a:pt x="21855" y="0"/>
                    <a:pt x="48816" y="0"/>
                  </a:cubicBezTo>
                  <a:cubicBezTo>
                    <a:pt x="75776" y="0"/>
                    <a:pt x="97631" y="21855"/>
                    <a:pt x="97631" y="48816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3C3207E-66FF-4401-ADC8-1879BABBF2B2}"/>
                </a:ext>
              </a:extLst>
            </p:cNvPr>
            <p:cNvSpPr/>
            <p:nvPr/>
          </p:nvSpPr>
          <p:spPr>
            <a:xfrm>
              <a:off x="8644325" y="4195437"/>
              <a:ext cx="176820" cy="97631"/>
            </a:xfrm>
            <a:custGeom>
              <a:avLst/>
              <a:gdLst>
                <a:gd name="connsiteX0" fmla="*/ 167058 w 176820"/>
                <a:gd name="connsiteY0" fmla="*/ 29289 h 97631"/>
                <a:gd name="connsiteX1" fmla="*/ 119327 w 176820"/>
                <a:gd name="connsiteY1" fmla="*/ 6509 h 97631"/>
                <a:gd name="connsiteX2" fmla="*/ 79190 w 176820"/>
                <a:gd name="connsiteY2" fmla="*/ 0 h 97631"/>
                <a:gd name="connsiteX3" fmla="*/ 39052 w 176820"/>
                <a:gd name="connsiteY3" fmla="*/ 6509 h 97631"/>
                <a:gd name="connsiteX4" fmla="*/ 19526 w 176820"/>
                <a:gd name="connsiteY4" fmla="*/ 14102 h 97631"/>
                <a:gd name="connsiteX5" fmla="*/ 19526 w 176820"/>
                <a:gd name="connsiteY5" fmla="*/ 15187 h 97631"/>
                <a:gd name="connsiteX6" fmla="*/ 0 w 176820"/>
                <a:gd name="connsiteY6" fmla="*/ 62918 h 97631"/>
                <a:gd name="connsiteX7" fmla="*/ 49900 w 176820"/>
                <a:gd name="connsiteY7" fmla="*/ 87868 h 97631"/>
                <a:gd name="connsiteX8" fmla="*/ 58579 w 176820"/>
                <a:gd name="connsiteY8" fmla="*/ 97631 h 97631"/>
                <a:gd name="connsiteX9" fmla="*/ 176821 w 176820"/>
                <a:gd name="connsiteY9" fmla="*/ 97631 h 97631"/>
                <a:gd name="connsiteX10" fmla="*/ 176821 w 176820"/>
                <a:gd name="connsiteY10" fmla="*/ 48816 h 97631"/>
                <a:gd name="connsiteX11" fmla="*/ 167058 w 176820"/>
                <a:gd name="connsiteY11" fmla="*/ 29289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820" h="97631">
                  <a:moveTo>
                    <a:pt x="167058" y="29289"/>
                  </a:moveTo>
                  <a:cubicBezTo>
                    <a:pt x="154040" y="18441"/>
                    <a:pt x="136683" y="10848"/>
                    <a:pt x="119327" y="6509"/>
                  </a:cubicBezTo>
                  <a:cubicBezTo>
                    <a:pt x="107394" y="3254"/>
                    <a:pt x="93292" y="0"/>
                    <a:pt x="79190" y="0"/>
                  </a:cubicBezTo>
                  <a:cubicBezTo>
                    <a:pt x="66172" y="0"/>
                    <a:pt x="52070" y="2170"/>
                    <a:pt x="39052" y="6509"/>
                  </a:cubicBezTo>
                  <a:cubicBezTo>
                    <a:pt x="32544" y="8678"/>
                    <a:pt x="26035" y="10848"/>
                    <a:pt x="19526" y="14102"/>
                  </a:cubicBezTo>
                  <a:lnTo>
                    <a:pt x="19526" y="15187"/>
                  </a:lnTo>
                  <a:cubicBezTo>
                    <a:pt x="19526" y="33628"/>
                    <a:pt x="11933" y="50985"/>
                    <a:pt x="0" y="62918"/>
                  </a:cubicBezTo>
                  <a:cubicBezTo>
                    <a:pt x="20611" y="69427"/>
                    <a:pt x="36883" y="78105"/>
                    <a:pt x="49900" y="87868"/>
                  </a:cubicBezTo>
                  <a:cubicBezTo>
                    <a:pt x="53155" y="91122"/>
                    <a:pt x="56409" y="93292"/>
                    <a:pt x="58579" y="97631"/>
                  </a:cubicBezTo>
                  <a:lnTo>
                    <a:pt x="176821" y="97631"/>
                  </a:lnTo>
                  <a:lnTo>
                    <a:pt x="176821" y="48816"/>
                  </a:lnTo>
                  <a:cubicBezTo>
                    <a:pt x="176821" y="41222"/>
                    <a:pt x="173566" y="33628"/>
                    <a:pt x="167058" y="29289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D6FCC1-6C3B-49E4-840C-734927630066}"/>
                </a:ext>
              </a:extLst>
            </p:cNvPr>
            <p:cNvSpPr/>
            <p:nvPr/>
          </p:nvSpPr>
          <p:spPr>
            <a:xfrm>
              <a:off x="8365534" y="4195437"/>
              <a:ext cx="176820" cy="97631"/>
            </a:xfrm>
            <a:custGeom>
              <a:avLst/>
              <a:gdLst>
                <a:gd name="connsiteX0" fmla="*/ 126920 w 176820"/>
                <a:gd name="connsiteY0" fmla="*/ 87868 h 97631"/>
                <a:gd name="connsiteX1" fmla="*/ 126920 w 176820"/>
                <a:gd name="connsiteY1" fmla="*/ 87868 h 97631"/>
                <a:gd name="connsiteX2" fmla="*/ 176821 w 176820"/>
                <a:gd name="connsiteY2" fmla="*/ 62918 h 97631"/>
                <a:gd name="connsiteX3" fmla="*/ 157294 w 176820"/>
                <a:gd name="connsiteY3" fmla="*/ 15187 h 97631"/>
                <a:gd name="connsiteX4" fmla="*/ 157294 w 176820"/>
                <a:gd name="connsiteY4" fmla="*/ 13017 h 97631"/>
                <a:gd name="connsiteX5" fmla="*/ 137768 w 176820"/>
                <a:gd name="connsiteY5" fmla="*/ 6509 h 97631"/>
                <a:gd name="connsiteX6" fmla="*/ 97631 w 176820"/>
                <a:gd name="connsiteY6" fmla="*/ 0 h 97631"/>
                <a:gd name="connsiteX7" fmla="*/ 57494 w 176820"/>
                <a:gd name="connsiteY7" fmla="*/ 6509 h 97631"/>
                <a:gd name="connsiteX8" fmla="*/ 9763 w 176820"/>
                <a:gd name="connsiteY8" fmla="*/ 29289 h 97631"/>
                <a:gd name="connsiteX9" fmla="*/ 0 w 176820"/>
                <a:gd name="connsiteY9" fmla="*/ 48816 h 97631"/>
                <a:gd name="connsiteX10" fmla="*/ 0 w 176820"/>
                <a:gd name="connsiteY10" fmla="*/ 97631 h 97631"/>
                <a:gd name="connsiteX11" fmla="*/ 117157 w 176820"/>
                <a:gd name="connsiteY11" fmla="*/ 97631 h 97631"/>
                <a:gd name="connsiteX12" fmla="*/ 126920 w 176820"/>
                <a:gd name="connsiteY12" fmla="*/ 87868 h 97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6820" h="97631">
                  <a:moveTo>
                    <a:pt x="126920" y="87868"/>
                  </a:moveTo>
                  <a:lnTo>
                    <a:pt x="126920" y="87868"/>
                  </a:lnTo>
                  <a:cubicBezTo>
                    <a:pt x="142107" y="77020"/>
                    <a:pt x="159464" y="68342"/>
                    <a:pt x="176821" y="62918"/>
                  </a:cubicBezTo>
                  <a:cubicBezTo>
                    <a:pt x="164888" y="49900"/>
                    <a:pt x="157294" y="33628"/>
                    <a:pt x="157294" y="15187"/>
                  </a:cubicBezTo>
                  <a:cubicBezTo>
                    <a:pt x="157294" y="14102"/>
                    <a:pt x="157294" y="14102"/>
                    <a:pt x="157294" y="13017"/>
                  </a:cubicBezTo>
                  <a:cubicBezTo>
                    <a:pt x="150786" y="10848"/>
                    <a:pt x="144277" y="7594"/>
                    <a:pt x="137768" y="6509"/>
                  </a:cubicBezTo>
                  <a:cubicBezTo>
                    <a:pt x="125836" y="3254"/>
                    <a:pt x="111733" y="0"/>
                    <a:pt x="97631" y="0"/>
                  </a:cubicBezTo>
                  <a:cubicBezTo>
                    <a:pt x="84614" y="0"/>
                    <a:pt x="70511" y="2170"/>
                    <a:pt x="57494" y="6509"/>
                  </a:cubicBezTo>
                  <a:cubicBezTo>
                    <a:pt x="40137" y="11933"/>
                    <a:pt x="23865" y="19526"/>
                    <a:pt x="9763" y="29289"/>
                  </a:cubicBezTo>
                  <a:cubicBezTo>
                    <a:pt x="3254" y="33628"/>
                    <a:pt x="0" y="41222"/>
                    <a:pt x="0" y="48816"/>
                  </a:cubicBezTo>
                  <a:lnTo>
                    <a:pt x="0" y="97631"/>
                  </a:lnTo>
                  <a:lnTo>
                    <a:pt x="117157" y="97631"/>
                  </a:lnTo>
                  <a:cubicBezTo>
                    <a:pt x="120412" y="93292"/>
                    <a:pt x="122581" y="91122"/>
                    <a:pt x="126920" y="87868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4AC9A70-77A4-4C95-A5AD-7BE75DAA01E2}"/>
              </a:ext>
            </a:extLst>
          </p:cNvPr>
          <p:cNvGrpSpPr/>
          <p:nvPr/>
        </p:nvGrpSpPr>
        <p:grpSpPr>
          <a:xfrm>
            <a:off x="5928353" y="1675173"/>
            <a:ext cx="1995119" cy="1734559"/>
            <a:chOff x="332936" y="2627766"/>
            <a:chExt cx="2937088" cy="173455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D2C7D88-D654-4ACA-BD7E-043AED0DA4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D28D99F-6BB4-4396-ADC8-A2DC8A4263F3}"/>
                </a:ext>
              </a:extLst>
            </p:cNvPr>
            <p:cNvSpPr txBox="1"/>
            <p:nvPr/>
          </p:nvSpPr>
          <p:spPr>
            <a:xfrm>
              <a:off x="340731" y="3161996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7C9689C-E038-4245-8AF5-0BC6337B06DE}"/>
              </a:ext>
            </a:extLst>
          </p:cNvPr>
          <p:cNvGrpSpPr/>
          <p:nvPr/>
        </p:nvGrpSpPr>
        <p:grpSpPr>
          <a:xfrm>
            <a:off x="9249138" y="1675173"/>
            <a:ext cx="1995119" cy="1734559"/>
            <a:chOff x="332936" y="2627766"/>
            <a:chExt cx="2937088" cy="173455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3573B6D-CB99-406F-AE7C-69E0BB06EB4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8546DCE-2D54-4691-AD08-6AF0217271C5}"/>
                </a:ext>
              </a:extLst>
            </p:cNvPr>
            <p:cNvSpPr txBox="1"/>
            <p:nvPr/>
          </p:nvSpPr>
          <p:spPr>
            <a:xfrm>
              <a:off x="340731" y="3161996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DCD0F7-69E6-464C-A582-3C26A538429E}"/>
              </a:ext>
            </a:extLst>
          </p:cNvPr>
          <p:cNvGrpSpPr/>
          <p:nvPr/>
        </p:nvGrpSpPr>
        <p:grpSpPr>
          <a:xfrm>
            <a:off x="2598975" y="1675173"/>
            <a:ext cx="1995119" cy="1734559"/>
            <a:chOff x="332936" y="2627766"/>
            <a:chExt cx="2937088" cy="173455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3059F39-8B71-4B3E-B349-A5B9618BBA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DF9ADDE-BEA6-4743-8153-EEFEEABC273E}"/>
                </a:ext>
              </a:extLst>
            </p:cNvPr>
            <p:cNvSpPr txBox="1"/>
            <p:nvPr/>
          </p:nvSpPr>
          <p:spPr>
            <a:xfrm>
              <a:off x="340731" y="3161996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64" name="Graphic 41" descr="Rocket">
            <a:extLst>
              <a:ext uri="{FF2B5EF4-FFF2-40B4-BE49-F238E27FC236}">
                <a16:creationId xmlns:a16="http://schemas.microsoft.com/office/drawing/2014/main" id="{528E3CD1-D613-4073-A35C-0CAFBD2194DC}"/>
              </a:ext>
            </a:extLst>
          </p:cNvPr>
          <p:cNvGrpSpPr/>
          <p:nvPr/>
        </p:nvGrpSpPr>
        <p:grpSpPr>
          <a:xfrm>
            <a:off x="1686239" y="3966548"/>
            <a:ext cx="520699" cy="520699"/>
            <a:chOff x="1686239" y="3966548"/>
            <a:chExt cx="520699" cy="52069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D4E8E7-9329-4A0E-9F6D-1E4AE85AF67B}"/>
                </a:ext>
              </a:extLst>
            </p:cNvPr>
            <p:cNvSpPr/>
            <p:nvPr/>
          </p:nvSpPr>
          <p:spPr>
            <a:xfrm>
              <a:off x="2065372" y="4009237"/>
              <a:ext cx="99508" cy="95620"/>
            </a:xfrm>
            <a:custGeom>
              <a:avLst/>
              <a:gdLst>
                <a:gd name="connsiteX0" fmla="*/ 97089 w 99508"/>
                <a:gd name="connsiteY0" fmla="*/ 2871 h 95620"/>
                <a:gd name="connsiteX1" fmla="*/ 0 w 99508"/>
                <a:gd name="connsiteY1" fmla="*/ 14804 h 95620"/>
                <a:gd name="connsiteX2" fmla="*/ 44476 w 99508"/>
                <a:gd name="connsiteY2" fmla="*/ 50060 h 95620"/>
                <a:gd name="connsiteX3" fmla="*/ 80274 w 99508"/>
                <a:gd name="connsiteY3" fmla="*/ 95621 h 95620"/>
                <a:gd name="connsiteX4" fmla="*/ 97089 w 99508"/>
                <a:gd name="connsiteY4" fmla="*/ 2871 h 9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508" h="95620">
                  <a:moveTo>
                    <a:pt x="97089" y="2871"/>
                  </a:moveTo>
                  <a:cubicBezTo>
                    <a:pt x="89495" y="-4722"/>
                    <a:pt x="40680" y="3956"/>
                    <a:pt x="0" y="14804"/>
                  </a:cubicBezTo>
                  <a:cubicBezTo>
                    <a:pt x="14645" y="23482"/>
                    <a:pt x="29832" y="35415"/>
                    <a:pt x="44476" y="50060"/>
                  </a:cubicBezTo>
                  <a:cubicBezTo>
                    <a:pt x="59663" y="65247"/>
                    <a:pt x="71596" y="80434"/>
                    <a:pt x="80274" y="95621"/>
                  </a:cubicBezTo>
                  <a:cubicBezTo>
                    <a:pt x="91122" y="53856"/>
                    <a:pt x="105225" y="10465"/>
                    <a:pt x="97089" y="2871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95D5808-00EE-44E6-AC44-9B50C70828FC}"/>
                </a:ext>
              </a:extLst>
            </p:cNvPr>
            <p:cNvSpPr/>
            <p:nvPr/>
          </p:nvSpPr>
          <p:spPr>
            <a:xfrm>
              <a:off x="1728039" y="4158352"/>
              <a:ext cx="132307" cy="126548"/>
            </a:xfrm>
            <a:custGeom>
              <a:avLst/>
              <a:gdLst>
                <a:gd name="connsiteX0" fmla="*/ 132308 w 132307"/>
                <a:gd name="connsiteY0" fmla="*/ 8339 h 126548"/>
                <a:gd name="connsiteX1" fmla="*/ 113866 w 132307"/>
                <a:gd name="connsiteY1" fmla="*/ 1288 h 126548"/>
                <a:gd name="connsiteX2" fmla="*/ 92171 w 132307"/>
                <a:gd name="connsiteY2" fmla="*/ 5627 h 126548"/>
                <a:gd name="connsiteX3" fmla="*/ 5930 w 132307"/>
                <a:gd name="connsiteY3" fmla="*/ 91868 h 126548"/>
                <a:gd name="connsiteX4" fmla="*/ 24371 w 132307"/>
                <a:gd name="connsiteY4" fmla="*/ 126039 h 126548"/>
                <a:gd name="connsiteX5" fmla="*/ 96510 w 132307"/>
                <a:gd name="connsiteY5" fmla="*/ 109767 h 126548"/>
                <a:gd name="connsiteX6" fmla="*/ 132308 w 132307"/>
                <a:gd name="connsiteY6" fmla="*/ 8339 h 12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307" h="126548">
                  <a:moveTo>
                    <a:pt x="132308" y="8339"/>
                  </a:moveTo>
                  <a:lnTo>
                    <a:pt x="113866" y="1288"/>
                  </a:lnTo>
                  <a:cubicBezTo>
                    <a:pt x="106273" y="-1424"/>
                    <a:pt x="98137" y="204"/>
                    <a:pt x="92171" y="5627"/>
                  </a:cubicBezTo>
                  <a:lnTo>
                    <a:pt x="5930" y="91868"/>
                  </a:lnTo>
                  <a:cubicBezTo>
                    <a:pt x="-8173" y="105971"/>
                    <a:pt x="4845" y="130378"/>
                    <a:pt x="24371" y="126039"/>
                  </a:cubicBezTo>
                  <a:lnTo>
                    <a:pt x="96510" y="109767"/>
                  </a:lnTo>
                  <a:cubicBezTo>
                    <a:pt x="102476" y="82648"/>
                    <a:pt x="112239" y="46307"/>
                    <a:pt x="132308" y="8339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E8F87E6-7BB6-49CA-8477-6F5551AD397A}"/>
                </a:ext>
              </a:extLst>
            </p:cNvPr>
            <p:cNvSpPr/>
            <p:nvPr/>
          </p:nvSpPr>
          <p:spPr>
            <a:xfrm>
              <a:off x="1887490" y="4308256"/>
              <a:ext cx="126799" cy="136342"/>
            </a:xfrm>
            <a:custGeom>
              <a:avLst/>
              <a:gdLst>
                <a:gd name="connsiteX0" fmla="*/ 116592 w 126799"/>
                <a:gd name="connsiteY0" fmla="*/ 0 h 136342"/>
                <a:gd name="connsiteX1" fmla="*/ 17333 w 126799"/>
                <a:gd name="connsiteY1" fmla="*/ 34713 h 136342"/>
                <a:gd name="connsiteX2" fmla="*/ 519 w 126799"/>
                <a:gd name="connsiteY2" fmla="*/ 111733 h 136342"/>
                <a:gd name="connsiteX3" fmla="*/ 34690 w 126799"/>
                <a:gd name="connsiteY3" fmla="*/ 130175 h 136342"/>
                <a:gd name="connsiteX4" fmla="*/ 120931 w 126799"/>
                <a:gd name="connsiteY4" fmla="*/ 43934 h 136342"/>
                <a:gd name="connsiteX5" fmla="*/ 125270 w 126799"/>
                <a:gd name="connsiteY5" fmla="*/ 22238 h 136342"/>
                <a:gd name="connsiteX6" fmla="*/ 116592 w 126799"/>
                <a:gd name="connsiteY6" fmla="*/ 0 h 13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799" h="136342">
                  <a:moveTo>
                    <a:pt x="116592" y="0"/>
                  </a:moveTo>
                  <a:cubicBezTo>
                    <a:pt x="80251" y="18984"/>
                    <a:pt x="45538" y="29289"/>
                    <a:pt x="17333" y="34713"/>
                  </a:cubicBezTo>
                  <a:lnTo>
                    <a:pt x="519" y="111733"/>
                  </a:lnTo>
                  <a:cubicBezTo>
                    <a:pt x="-3820" y="131260"/>
                    <a:pt x="20045" y="144819"/>
                    <a:pt x="34690" y="130175"/>
                  </a:cubicBezTo>
                  <a:lnTo>
                    <a:pt x="120931" y="43934"/>
                  </a:lnTo>
                  <a:cubicBezTo>
                    <a:pt x="126355" y="38510"/>
                    <a:pt x="128524" y="29832"/>
                    <a:pt x="125270" y="22238"/>
                  </a:cubicBezTo>
                  <a:lnTo>
                    <a:pt x="116592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056A14B-CA27-4DBA-BAF8-043F4D6814E1}"/>
                </a:ext>
              </a:extLst>
            </p:cNvPr>
            <p:cNvSpPr/>
            <p:nvPr/>
          </p:nvSpPr>
          <p:spPr>
            <a:xfrm>
              <a:off x="1843533" y="4033804"/>
              <a:ext cx="291808" cy="291265"/>
            </a:xfrm>
            <a:custGeom>
              <a:avLst/>
              <a:gdLst>
                <a:gd name="connsiteX0" fmla="*/ 192550 w 291808"/>
                <a:gd name="connsiteY0" fmla="*/ 0 h 291265"/>
                <a:gd name="connsiteX1" fmla="*/ 88953 w 291808"/>
                <a:gd name="connsiteY1" fmla="*/ 70511 h 291265"/>
                <a:gd name="connsiteX2" fmla="*/ 0 w 291808"/>
                <a:gd name="connsiteY2" fmla="*/ 257638 h 291265"/>
                <a:gd name="connsiteX3" fmla="*/ 33628 w 291808"/>
                <a:gd name="connsiteY3" fmla="*/ 291266 h 291265"/>
                <a:gd name="connsiteX4" fmla="*/ 221297 w 291808"/>
                <a:gd name="connsiteY4" fmla="*/ 202856 h 291265"/>
                <a:gd name="connsiteX5" fmla="*/ 291808 w 291808"/>
                <a:gd name="connsiteY5" fmla="*/ 99801 h 291265"/>
                <a:gd name="connsiteX6" fmla="*/ 250586 w 291808"/>
                <a:gd name="connsiteY6" fmla="*/ 40137 h 291265"/>
                <a:gd name="connsiteX7" fmla="*/ 192550 w 291808"/>
                <a:gd name="connsiteY7" fmla="*/ 0 h 291265"/>
                <a:gd name="connsiteX8" fmla="*/ 220212 w 291808"/>
                <a:gd name="connsiteY8" fmla="*/ 117157 h 291265"/>
                <a:gd name="connsiteX9" fmla="*/ 174109 w 291808"/>
                <a:gd name="connsiteY9" fmla="*/ 117157 h 291265"/>
                <a:gd name="connsiteX10" fmla="*/ 174109 w 291808"/>
                <a:gd name="connsiteY10" fmla="*/ 71054 h 291265"/>
                <a:gd name="connsiteX11" fmla="*/ 220212 w 291808"/>
                <a:gd name="connsiteY11" fmla="*/ 71054 h 291265"/>
                <a:gd name="connsiteX12" fmla="*/ 220212 w 291808"/>
                <a:gd name="connsiteY12" fmla="*/ 117157 h 29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808" h="291265">
                  <a:moveTo>
                    <a:pt x="192550" y="0"/>
                  </a:moveTo>
                  <a:cubicBezTo>
                    <a:pt x="160549" y="13017"/>
                    <a:pt x="124208" y="35256"/>
                    <a:pt x="88953" y="70511"/>
                  </a:cubicBezTo>
                  <a:cubicBezTo>
                    <a:pt x="24408" y="135056"/>
                    <a:pt x="5424" y="213161"/>
                    <a:pt x="0" y="257638"/>
                  </a:cubicBezTo>
                  <a:lnTo>
                    <a:pt x="33628" y="291266"/>
                  </a:lnTo>
                  <a:cubicBezTo>
                    <a:pt x="78105" y="285842"/>
                    <a:pt x="156752" y="267401"/>
                    <a:pt x="221297" y="202856"/>
                  </a:cubicBezTo>
                  <a:cubicBezTo>
                    <a:pt x="256553" y="167600"/>
                    <a:pt x="278791" y="131802"/>
                    <a:pt x="291808" y="99801"/>
                  </a:cubicBezTo>
                  <a:cubicBezTo>
                    <a:pt x="284757" y="81902"/>
                    <a:pt x="270655" y="60748"/>
                    <a:pt x="250586" y="40137"/>
                  </a:cubicBezTo>
                  <a:cubicBezTo>
                    <a:pt x="231060" y="21153"/>
                    <a:pt x="210449" y="7051"/>
                    <a:pt x="192550" y="0"/>
                  </a:cubicBezTo>
                  <a:close/>
                  <a:moveTo>
                    <a:pt x="220212" y="117157"/>
                  </a:moveTo>
                  <a:cubicBezTo>
                    <a:pt x="207737" y="129632"/>
                    <a:pt x="187126" y="129632"/>
                    <a:pt x="174109" y="117157"/>
                  </a:cubicBezTo>
                  <a:cubicBezTo>
                    <a:pt x="161634" y="104682"/>
                    <a:pt x="161634" y="84071"/>
                    <a:pt x="174109" y="71054"/>
                  </a:cubicBezTo>
                  <a:cubicBezTo>
                    <a:pt x="186584" y="58579"/>
                    <a:pt x="207195" y="58579"/>
                    <a:pt x="220212" y="71054"/>
                  </a:cubicBezTo>
                  <a:cubicBezTo>
                    <a:pt x="232687" y="84071"/>
                    <a:pt x="232687" y="104682"/>
                    <a:pt x="220212" y="117157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00A10A4-59FD-4FB2-A857-C357D1336CF1}"/>
                </a:ext>
              </a:extLst>
            </p:cNvPr>
            <p:cNvSpPr/>
            <p:nvPr/>
          </p:nvSpPr>
          <p:spPr>
            <a:xfrm>
              <a:off x="1779649" y="4311703"/>
              <a:ext cx="77252" cy="77412"/>
            </a:xfrm>
            <a:custGeom>
              <a:avLst/>
              <a:gdLst>
                <a:gd name="connsiteX0" fmla="*/ 63342 w 77252"/>
                <a:gd name="connsiteY0" fmla="*/ 13910 h 77412"/>
                <a:gd name="connsiteX1" fmla="*/ 37849 w 77252"/>
                <a:gd name="connsiteY1" fmla="*/ 8486 h 77412"/>
                <a:gd name="connsiteX2" fmla="*/ 1509 w 77252"/>
                <a:gd name="connsiteY2" fmla="*/ 75743 h 77412"/>
                <a:gd name="connsiteX3" fmla="*/ 68766 w 77252"/>
                <a:gd name="connsiteY3" fmla="*/ 39403 h 77412"/>
                <a:gd name="connsiteX4" fmla="*/ 63342 w 77252"/>
                <a:gd name="connsiteY4" fmla="*/ 13910 h 7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52" h="77412">
                  <a:moveTo>
                    <a:pt x="63342" y="13910"/>
                  </a:moveTo>
                  <a:cubicBezTo>
                    <a:pt x="54664" y="5232"/>
                    <a:pt x="55748" y="-9413"/>
                    <a:pt x="37849" y="8486"/>
                  </a:cubicBezTo>
                  <a:cubicBezTo>
                    <a:pt x="19950" y="26385"/>
                    <a:pt x="-6627" y="67065"/>
                    <a:pt x="1509" y="75743"/>
                  </a:cubicBezTo>
                  <a:cubicBezTo>
                    <a:pt x="10187" y="84422"/>
                    <a:pt x="50867" y="57302"/>
                    <a:pt x="68766" y="39403"/>
                  </a:cubicBezTo>
                  <a:cubicBezTo>
                    <a:pt x="86665" y="20961"/>
                    <a:pt x="72020" y="22046"/>
                    <a:pt x="63342" y="1391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868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8532</TotalTime>
  <Words>271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Cluster – Slide Template</vt:lpstr>
      <vt:lpstr>Abstract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Cluster</dc:title>
  <dc:creator>PresentationGO.com</dc:creator>
  <dc:description>© Copyright PresentationGO.com</dc:description>
  <dcterms:created xsi:type="dcterms:W3CDTF">2014-11-26T05:14:11Z</dcterms:created>
  <dcterms:modified xsi:type="dcterms:W3CDTF">2020-02-21T20:23:36Z</dcterms:modified>
  <cp:category>Charts &amp; Diagrams</cp:category>
</cp:coreProperties>
</file>